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32" r:id="rId3"/>
    <p:sldMasterId id="2147483744" r:id="rId4"/>
    <p:sldMasterId id="2147483797" r:id="rId5"/>
  </p:sldMasterIdLst>
  <p:notesMasterIdLst>
    <p:notesMasterId r:id="rId30"/>
  </p:notesMasterIdLst>
  <p:handoutMasterIdLst>
    <p:handoutMasterId r:id="rId31"/>
  </p:handoutMasterIdLst>
  <p:sldIdLst>
    <p:sldId id="305" r:id="rId6"/>
    <p:sldId id="281" r:id="rId7"/>
    <p:sldId id="293" r:id="rId8"/>
    <p:sldId id="296" r:id="rId9"/>
    <p:sldId id="297" r:id="rId10"/>
    <p:sldId id="303" r:id="rId11"/>
    <p:sldId id="304" r:id="rId12"/>
    <p:sldId id="299" r:id="rId13"/>
    <p:sldId id="300" r:id="rId14"/>
    <p:sldId id="301" r:id="rId15"/>
    <p:sldId id="302" r:id="rId16"/>
    <p:sldId id="294" r:id="rId17"/>
    <p:sldId id="295" r:id="rId18"/>
    <p:sldId id="282" r:id="rId19"/>
    <p:sldId id="276" r:id="rId20"/>
    <p:sldId id="266" r:id="rId21"/>
    <p:sldId id="267" r:id="rId22"/>
    <p:sldId id="268" r:id="rId23"/>
    <p:sldId id="270" r:id="rId24"/>
    <p:sldId id="271" r:id="rId25"/>
    <p:sldId id="272" r:id="rId26"/>
    <p:sldId id="273" r:id="rId27"/>
    <p:sldId id="306" r:id="rId28"/>
    <p:sldId id="280" r:id="rId29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66FFFF"/>
    <a:srgbClr val="66CCFF"/>
    <a:srgbClr val="FFCC99"/>
    <a:srgbClr val="CC99FF"/>
    <a:srgbClr val="99FF66"/>
    <a:srgbClr val="0000FF"/>
    <a:srgbClr val="99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>
      <p:cViewPr varScale="1">
        <p:scale>
          <a:sx n="80" d="100"/>
          <a:sy n="80" d="100"/>
        </p:scale>
        <p:origin x="1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1908" y="-108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4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479F03-2D17-49AF-A112-C36B33A860D8}" type="doc">
      <dgm:prSet loTypeId="urn:microsoft.com/office/officeart/2005/8/layout/radial5" loCatId="cycle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en-US"/>
        </a:p>
      </dgm:t>
    </dgm:pt>
    <dgm:pt modelId="{001738FD-031E-46F8-A2BD-454812DFB1C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rPr>
            <a:t>AKRUAL</a:t>
          </a:r>
          <a:endParaRPr lang="en-US" sz="1400" b="1" dirty="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EFD5FF64-931D-41CF-B1F8-EFB6FF1A0296}" type="parTrans" cxnId="{1F72B570-5441-4B4D-B98A-CE436507BB7D}">
      <dgm:prSet/>
      <dgm:spPr/>
      <dgm:t>
        <a:bodyPr/>
        <a:lstStyle/>
        <a:p>
          <a:endParaRPr lang="en-US" sz="2000" b="1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C3E3C690-EA11-425C-A63C-F22E04AA5717}" type="sibTrans" cxnId="{1F72B570-5441-4B4D-B98A-CE436507BB7D}">
      <dgm:prSet/>
      <dgm:spPr/>
      <dgm:t>
        <a:bodyPr/>
        <a:lstStyle/>
        <a:p>
          <a:endParaRPr lang="en-US" sz="2000" b="1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481C141B-19E0-4FDA-9E89-751F2C34B5A7}">
      <dgm:prSet phldrT="[Text]"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UU No. 17 </a:t>
          </a:r>
          <a:r>
            <a:rPr lang="en-US" sz="1400" b="1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Tahun</a:t>
          </a:r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 2003 </a:t>
          </a:r>
        </a:p>
        <a:p>
          <a:r>
            <a:rPr lang="en-US" sz="1400" b="1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Pasal</a:t>
          </a:r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 36 </a:t>
          </a:r>
          <a:r>
            <a:rPr lang="en-US" sz="1400" b="1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ayat</a:t>
          </a:r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 1</a:t>
          </a:r>
          <a:endParaRPr lang="en-US" sz="1400" b="1" dirty="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7649B285-A043-4CFB-95DF-7ECF7EAC6F21}" type="parTrans" cxnId="{335E69A0-A692-47DC-B85D-EE94F4270D61}">
      <dgm:prSet custT="1"/>
      <dgm:spPr/>
      <dgm:t>
        <a:bodyPr/>
        <a:lstStyle/>
        <a:p>
          <a:endParaRPr lang="en-US" sz="1400" b="1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EB1E0478-D3C7-4669-8910-91D51A656D8C}" type="sibTrans" cxnId="{335E69A0-A692-47DC-B85D-EE94F4270D61}">
      <dgm:prSet/>
      <dgm:spPr/>
      <dgm:t>
        <a:bodyPr/>
        <a:lstStyle/>
        <a:p>
          <a:endParaRPr lang="en-US" sz="2000" b="1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360A2CBE-5531-4916-B34C-6AEE9721EB2B}">
      <dgm:prSet phldrT="[Text]"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PP </a:t>
          </a:r>
          <a:r>
            <a:rPr lang="en-US" sz="1400" b="1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Nomor</a:t>
          </a:r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 71 </a:t>
          </a:r>
          <a:r>
            <a:rPr lang="en-US" sz="1400" b="1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Tahun</a:t>
          </a:r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 2010</a:t>
          </a:r>
          <a:endParaRPr lang="en-US" sz="1400" b="1" dirty="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1975A2E8-B24C-4C40-AFAF-ADAD6621001B}" type="parTrans" cxnId="{699BBFBB-9C93-4E04-8B0C-0451E63F95D1}">
      <dgm:prSet custT="1"/>
      <dgm:spPr/>
      <dgm:t>
        <a:bodyPr/>
        <a:lstStyle/>
        <a:p>
          <a:endParaRPr lang="en-US" sz="1400" b="1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FCBBB4E8-E00E-4036-AFFE-229B19791B17}" type="sibTrans" cxnId="{699BBFBB-9C93-4E04-8B0C-0451E63F95D1}">
      <dgm:prSet/>
      <dgm:spPr/>
      <dgm:t>
        <a:bodyPr/>
        <a:lstStyle/>
        <a:p>
          <a:endParaRPr lang="en-US" sz="2000" b="1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A2202FA9-A5AB-45D7-AE7C-C38030C43C42}">
      <dgm:prSet phldrT="[Text]"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UU No. 1 </a:t>
          </a:r>
          <a:r>
            <a:rPr lang="en-US" sz="1400" b="1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Tahun</a:t>
          </a:r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 2004  </a:t>
          </a:r>
          <a:r>
            <a:rPr lang="en-US" sz="1400" b="1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Pasal</a:t>
          </a:r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 70 </a:t>
          </a:r>
          <a:r>
            <a:rPr lang="en-US" sz="1400" b="1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ayat</a:t>
          </a:r>
          <a:r>
            <a:rPr lang="en-US" sz="14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rId1" action="ppaction://hlinksldjump"/>
            </a:rPr>
            <a:t> 2</a:t>
          </a:r>
          <a:endParaRPr lang="en-US" sz="1400" b="1" dirty="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C0928B09-10F1-4679-9C62-5D3B1805D1F9}" type="parTrans" cxnId="{D69A601D-CDAE-4D81-A676-3F638E678796}">
      <dgm:prSet custT="1"/>
      <dgm:spPr/>
      <dgm:t>
        <a:bodyPr/>
        <a:lstStyle/>
        <a:p>
          <a:endParaRPr lang="en-US" sz="1400" b="1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BD686A53-0F4F-4C39-9F12-EF1CA19089E0}" type="sibTrans" cxnId="{D69A601D-CDAE-4D81-A676-3F638E678796}">
      <dgm:prSet/>
      <dgm:spPr/>
      <dgm:t>
        <a:bodyPr/>
        <a:lstStyle/>
        <a:p>
          <a:endParaRPr lang="en-US" sz="2000" b="1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gm:t>
    </dgm:pt>
    <dgm:pt modelId="{4C1AC8D8-6285-470C-A39E-E5A9738235EC}">
      <dgm:prSet phldrT="[Text]" custScaleX="120183" custScaleY="80747" custRadScaleRad="121928" custRadScaleInc="-106394"/>
      <dgm:spPr/>
      <dgm:t>
        <a:bodyPr/>
        <a:lstStyle/>
        <a:p>
          <a:endParaRPr lang="en-US"/>
        </a:p>
      </dgm:t>
    </dgm:pt>
    <dgm:pt modelId="{25666CDA-EFC1-4E65-AF74-109BD0E1BEFA}" type="parTrans" cxnId="{4AC5E96E-E834-4C0D-9E06-43C301374768}">
      <dgm:prSet/>
      <dgm:spPr/>
      <dgm:t>
        <a:bodyPr/>
        <a:lstStyle/>
        <a:p>
          <a:endParaRPr lang="en-US"/>
        </a:p>
      </dgm:t>
    </dgm:pt>
    <dgm:pt modelId="{4626B73C-25D6-4A8B-B7F0-6BFE158CD8C1}" type="sibTrans" cxnId="{4AC5E96E-E834-4C0D-9E06-43C301374768}">
      <dgm:prSet/>
      <dgm:spPr/>
      <dgm:t>
        <a:bodyPr/>
        <a:lstStyle/>
        <a:p>
          <a:endParaRPr lang="en-US"/>
        </a:p>
      </dgm:t>
    </dgm:pt>
    <dgm:pt modelId="{D925471C-51A8-4358-ACF8-06771D3E74B8}" type="pres">
      <dgm:prSet presAssocID="{DA479F03-2D17-49AF-A112-C36B33A860D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0B39E8-6DFE-4DF2-A69D-8C249B520394}" type="pres">
      <dgm:prSet presAssocID="{001738FD-031E-46F8-A2BD-454812DFB1CE}" presName="centerShape" presStyleLbl="node0" presStyleIdx="0" presStyleCnt="1" custScaleX="104225" custScaleY="56460" custLinFactNeighborY="-16893"/>
      <dgm:spPr/>
      <dgm:t>
        <a:bodyPr/>
        <a:lstStyle/>
        <a:p>
          <a:endParaRPr lang="en-US"/>
        </a:p>
      </dgm:t>
    </dgm:pt>
    <dgm:pt modelId="{80E4D59F-6898-4D60-9943-CE6D645B8964}" type="pres">
      <dgm:prSet presAssocID="{7649B285-A043-4CFB-95DF-7ECF7EAC6F21}" presName="parTrans" presStyleLbl="sibTrans2D1" presStyleIdx="0" presStyleCnt="3" custLinFactNeighborY="9696"/>
      <dgm:spPr/>
      <dgm:t>
        <a:bodyPr/>
        <a:lstStyle/>
        <a:p>
          <a:endParaRPr lang="en-US"/>
        </a:p>
      </dgm:t>
    </dgm:pt>
    <dgm:pt modelId="{431C10E0-9B03-49B6-BDA4-B2B12D776400}" type="pres">
      <dgm:prSet presAssocID="{7649B285-A043-4CFB-95DF-7ECF7EAC6F21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1648B89C-84EF-4E52-A079-900F08EBFD6D}" type="pres">
      <dgm:prSet presAssocID="{481C141B-19E0-4FDA-9E89-751F2C34B5A7}" presName="node" presStyleLbl="node1" presStyleIdx="0" presStyleCnt="3" custScaleX="195954" custScaleY="706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9BEB37-8434-4907-ADB8-4D11AB3F401F}" type="pres">
      <dgm:prSet presAssocID="{1975A2E8-B24C-4C40-AFAF-ADAD6621001B}" presName="parTrans" presStyleLbl="sibTrans2D1" presStyleIdx="1" presStyleCnt="3"/>
      <dgm:spPr/>
      <dgm:t>
        <a:bodyPr/>
        <a:lstStyle/>
        <a:p>
          <a:endParaRPr lang="en-US"/>
        </a:p>
      </dgm:t>
    </dgm:pt>
    <dgm:pt modelId="{79A10CB0-3C47-40CF-95CE-5F76FC705B4C}" type="pres">
      <dgm:prSet presAssocID="{1975A2E8-B24C-4C40-AFAF-ADAD6621001B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D5136CD-C3C0-491D-ADF3-EB16B5D22D84}" type="pres">
      <dgm:prSet presAssocID="{360A2CBE-5531-4916-B34C-6AEE9721EB2B}" presName="node" presStyleLbl="node1" presStyleIdx="1" presStyleCnt="3" custScaleX="120183" custScaleY="80747" custRadScaleRad="121928" custRadScaleInc="-1063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29B40-0A16-47E0-A236-532EFE9C3C3B}" type="pres">
      <dgm:prSet presAssocID="{C0928B09-10F1-4679-9C62-5D3B1805D1F9}" presName="parTrans" presStyleLbl="sibTrans2D1" presStyleIdx="2" presStyleCnt="3"/>
      <dgm:spPr/>
      <dgm:t>
        <a:bodyPr/>
        <a:lstStyle/>
        <a:p>
          <a:endParaRPr lang="en-US"/>
        </a:p>
      </dgm:t>
    </dgm:pt>
    <dgm:pt modelId="{E527C4C3-E93B-43C7-BE2F-6EE10D48EAE9}" type="pres">
      <dgm:prSet presAssocID="{C0928B09-10F1-4679-9C62-5D3B1805D1F9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9F55C968-1FD7-4838-86DD-50648B4D1927}" type="pres">
      <dgm:prSet presAssocID="{A2202FA9-A5AB-45D7-AE7C-C38030C43C42}" presName="node" presStyleLbl="node1" presStyleIdx="2" presStyleCnt="3" custScaleX="131109" custScaleY="93560" custRadScaleRad="130207" custRadScaleInc="1051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8B0346-5373-4194-AB6D-A05A930C3B08}" type="presOf" srcId="{1975A2E8-B24C-4C40-AFAF-ADAD6621001B}" destId="{959BEB37-8434-4907-ADB8-4D11AB3F401F}" srcOrd="0" destOrd="0" presId="urn:microsoft.com/office/officeart/2005/8/layout/radial5"/>
    <dgm:cxn modelId="{1F72B570-5441-4B4D-B98A-CE436507BB7D}" srcId="{DA479F03-2D17-49AF-A112-C36B33A860D8}" destId="{001738FD-031E-46F8-A2BD-454812DFB1CE}" srcOrd="0" destOrd="0" parTransId="{EFD5FF64-931D-41CF-B1F8-EFB6FF1A0296}" sibTransId="{C3E3C690-EA11-425C-A63C-F22E04AA5717}"/>
    <dgm:cxn modelId="{C187F6A6-3637-44DD-977E-8F81DBB5D785}" type="presOf" srcId="{481C141B-19E0-4FDA-9E89-751F2C34B5A7}" destId="{1648B89C-84EF-4E52-A079-900F08EBFD6D}" srcOrd="0" destOrd="0" presId="urn:microsoft.com/office/officeart/2005/8/layout/radial5"/>
    <dgm:cxn modelId="{B99D600F-4E2F-4FF0-8303-748BB233D3F7}" type="presOf" srcId="{7649B285-A043-4CFB-95DF-7ECF7EAC6F21}" destId="{80E4D59F-6898-4D60-9943-CE6D645B8964}" srcOrd="0" destOrd="0" presId="urn:microsoft.com/office/officeart/2005/8/layout/radial5"/>
    <dgm:cxn modelId="{335E69A0-A692-47DC-B85D-EE94F4270D61}" srcId="{001738FD-031E-46F8-A2BD-454812DFB1CE}" destId="{481C141B-19E0-4FDA-9E89-751F2C34B5A7}" srcOrd="0" destOrd="0" parTransId="{7649B285-A043-4CFB-95DF-7ECF7EAC6F21}" sibTransId="{EB1E0478-D3C7-4669-8910-91D51A656D8C}"/>
    <dgm:cxn modelId="{2B269CFD-44E7-462B-8190-3D1EE3A240D8}" type="presOf" srcId="{DA479F03-2D17-49AF-A112-C36B33A860D8}" destId="{D925471C-51A8-4358-ACF8-06771D3E74B8}" srcOrd="0" destOrd="0" presId="urn:microsoft.com/office/officeart/2005/8/layout/radial5"/>
    <dgm:cxn modelId="{4AC5E96E-E834-4C0D-9E06-43C301374768}" srcId="{DA479F03-2D17-49AF-A112-C36B33A860D8}" destId="{4C1AC8D8-6285-470C-A39E-E5A9738235EC}" srcOrd="1" destOrd="0" parTransId="{25666CDA-EFC1-4E65-AF74-109BD0E1BEFA}" sibTransId="{4626B73C-25D6-4A8B-B7F0-6BFE158CD8C1}"/>
    <dgm:cxn modelId="{699BBFBB-9C93-4E04-8B0C-0451E63F95D1}" srcId="{001738FD-031E-46F8-A2BD-454812DFB1CE}" destId="{360A2CBE-5531-4916-B34C-6AEE9721EB2B}" srcOrd="1" destOrd="0" parTransId="{1975A2E8-B24C-4C40-AFAF-ADAD6621001B}" sibTransId="{FCBBB4E8-E00E-4036-AFFE-229B19791B17}"/>
    <dgm:cxn modelId="{355D238B-47D6-4D7A-9173-FBDD50236D99}" type="presOf" srcId="{C0928B09-10F1-4679-9C62-5D3B1805D1F9}" destId="{A2629B40-0A16-47E0-A236-532EFE9C3C3B}" srcOrd="0" destOrd="0" presId="urn:microsoft.com/office/officeart/2005/8/layout/radial5"/>
    <dgm:cxn modelId="{B7B965B6-36B9-45D9-8392-EFF47A404CD3}" type="presOf" srcId="{A2202FA9-A5AB-45D7-AE7C-C38030C43C42}" destId="{9F55C968-1FD7-4838-86DD-50648B4D1927}" srcOrd="0" destOrd="0" presId="urn:microsoft.com/office/officeart/2005/8/layout/radial5"/>
    <dgm:cxn modelId="{7A4CBE33-CA30-4716-B6F8-215AC21B5878}" type="presOf" srcId="{7649B285-A043-4CFB-95DF-7ECF7EAC6F21}" destId="{431C10E0-9B03-49B6-BDA4-B2B12D776400}" srcOrd="1" destOrd="0" presId="urn:microsoft.com/office/officeart/2005/8/layout/radial5"/>
    <dgm:cxn modelId="{7D15D09F-5594-48BD-B4E3-E094DDBFAEA3}" type="presOf" srcId="{1975A2E8-B24C-4C40-AFAF-ADAD6621001B}" destId="{79A10CB0-3C47-40CF-95CE-5F76FC705B4C}" srcOrd="1" destOrd="0" presId="urn:microsoft.com/office/officeart/2005/8/layout/radial5"/>
    <dgm:cxn modelId="{D69A601D-CDAE-4D81-A676-3F638E678796}" srcId="{001738FD-031E-46F8-A2BD-454812DFB1CE}" destId="{A2202FA9-A5AB-45D7-AE7C-C38030C43C42}" srcOrd="2" destOrd="0" parTransId="{C0928B09-10F1-4679-9C62-5D3B1805D1F9}" sibTransId="{BD686A53-0F4F-4C39-9F12-EF1CA19089E0}"/>
    <dgm:cxn modelId="{0A373403-79D4-41F6-9C37-15E9DA9EFB0B}" type="presOf" srcId="{360A2CBE-5531-4916-B34C-6AEE9721EB2B}" destId="{DD5136CD-C3C0-491D-ADF3-EB16B5D22D84}" srcOrd="0" destOrd="0" presId="urn:microsoft.com/office/officeart/2005/8/layout/radial5"/>
    <dgm:cxn modelId="{0EDC74ED-0DB8-4396-BDAA-2DEBA86FDBA0}" type="presOf" srcId="{C0928B09-10F1-4679-9C62-5D3B1805D1F9}" destId="{E527C4C3-E93B-43C7-BE2F-6EE10D48EAE9}" srcOrd="1" destOrd="0" presId="urn:microsoft.com/office/officeart/2005/8/layout/radial5"/>
    <dgm:cxn modelId="{68F375DE-5986-4828-B192-C650468AAEC3}" type="presOf" srcId="{001738FD-031E-46F8-A2BD-454812DFB1CE}" destId="{D60B39E8-6DFE-4DF2-A69D-8C249B520394}" srcOrd="0" destOrd="0" presId="urn:microsoft.com/office/officeart/2005/8/layout/radial5"/>
    <dgm:cxn modelId="{98F22B1D-15D5-4683-AD09-86E9E215340E}" type="presParOf" srcId="{D925471C-51A8-4358-ACF8-06771D3E74B8}" destId="{D60B39E8-6DFE-4DF2-A69D-8C249B520394}" srcOrd="0" destOrd="0" presId="urn:microsoft.com/office/officeart/2005/8/layout/radial5"/>
    <dgm:cxn modelId="{309E4124-BEC2-417E-AB84-51873D5DF538}" type="presParOf" srcId="{D925471C-51A8-4358-ACF8-06771D3E74B8}" destId="{80E4D59F-6898-4D60-9943-CE6D645B8964}" srcOrd="1" destOrd="0" presId="urn:microsoft.com/office/officeart/2005/8/layout/radial5"/>
    <dgm:cxn modelId="{29C828D9-78DE-444B-9E09-8BC2C4E22574}" type="presParOf" srcId="{80E4D59F-6898-4D60-9943-CE6D645B8964}" destId="{431C10E0-9B03-49B6-BDA4-B2B12D776400}" srcOrd="0" destOrd="0" presId="urn:microsoft.com/office/officeart/2005/8/layout/radial5"/>
    <dgm:cxn modelId="{FC215897-E2A3-466D-BE05-D690EFA568B7}" type="presParOf" srcId="{D925471C-51A8-4358-ACF8-06771D3E74B8}" destId="{1648B89C-84EF-4E52-A079-900F08EBFD6D}" srcOrd="2" destOrd="0" presId="urn:microsoft.com/office/officeart/2005/8/layout/radial5"/>
    <dgm:cxn modelId="{E9892CB5-9A54-4C4A-B533-F1B7DB5FF7B0}" type="presParOf" srcId="{D925471C-51A8-4358-ACF8-06771D3E74B8}" destId="{959BEB37-8434-4907-ADB8-4D11AB3F401F}" srcOrd="3" destOrd="0" presId="urn:microsoft.com/office/officeart/2005/8/layout/radial5"/>
    <dgm:cxn modelId="{8BB27E27-DC42-4C71-AA68-677860D76EF3}" type="presParOf" srcId="{959BEB37-8434-4907-ADB8-4D11AB3F401F}" destId="{79A10CB0-3C47-40CF-95CE-5F76FC705B4C}" srcOrd="0" destOrd="0" presId="urn:microsoft.com/office/officeart/2005/8/layout/radial5"/>
    <dgm:cxn modelId="{1F18EE6A-D88A-45AE-AE2C-8BA93B225768}" type="presParOf" srcId="{D925471C-51A8-4358-ACF8-06771D3E74B8}" destId="{DD5136CD-C3C0-491D-ADF3-EB16B5D22D84}" srcOrd="4" destOrd="0" presId="urn:microsoft.com/office/officeart/2005/8/layout/radial5"/>
    <dgm:cxn modelId="{0A6DEC71-3A84-42BD-9926-7BA6C4F9F028}" type="presParOf" srcId="{D925471C-51A8-4358-ACF8-06771D3E74B8}" destId="{A2629B40-0A16-47E0-A236-532EFE9C3C3B}" srcOrd="5" destOrd="0" presId="urn:microsoft.com/office/officeart/2005/8/layout/radial5"/>
    <dgm:cxn modelId="{DFEE56A0-6DB0-4B55-84A8-1021C1C1C0C9}" type="presParOf" srcId="{A2629B40-0A16-47E0-A236-532EFE9C3C3B}" destId="{E527C4C3-E93B-43C7-BE2F-6EE10D48EAE9}" srcOrd="0" destOrd="0" presId="urn:microsoft.com/office/officeart/2005/8/layout/radial5"/>
    <dgm:cxn modelId="{3D191CE9-4057-4C2E-9009-08DD077ADD1E}" type="presParOf" srcId="{D925471C-51A8-4358-ACF8-06771D3E74B8}" destId="{9F55C968-1FD7-4838-86DD-50648B4D1927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DE9E04-0CF9-4BBC-BB0B-3486C7BD7D94}" type="doc">
      <dgm:prSet loTypeId="urn:microsoft.com/office/officeart/2005/8/layout/hierarchy3" loCatId="hierarchy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D5150568-1FC0-4C0D-AC97-C67A64C14819}">
      <dgm:prSet phldrT="[Text]"/>
      <dgm:spPr/>
      <dgm:t>
        <a:bodyPr/>
        <a:lstStyle/>
        <a:p>
          <a:r>
            <a:rPr lang="en-US" dirty="0" smtClean="0"/>
            <a:t>Basis </a:t>
          </a:r>
          <a:r>
            <a:rPr lang="en-US" dirty="0" err="1" smtClean="0"/>
            <a:t>Akuntansi</a:t>
          </a:r>
          <a:endParaRPr lang="en-US" dirty="0"/>
        </a:p>
      </dgm:t>
    </dgm:pt>
    <dgm:pt modelId="{6B37A5E6-5600-4C0A-B1A8-341B77D0E162}" type="parTrans" cxnId="{B85E0306-EE7F-4D93-911C-43369D55243B}">
      <dgm:prSet/>
      <dgm:spPr/>
      <dgm:t>
        <a:bodyPr/>
        <a:lstStyle/>
        <a:p>
          <a:endParaRPr lang="en-US"/>
        </a:p>
      </dgm:t>
    </dgm:pt>
    <dgm:pt modelId="{91A83BF1-3443-482D-8A5B-1F23B1291807}" type="sibTrans" cxnId="{B85E0306-EE7F-4D93-911C-43369D55243B}">
      <dgm:prSet/>
      <dgm:spPr/>
      <dgm:t>
        <a:bodyPr/>
        <a:lstStyle/>
        <a:p>
          <a:endParaRPr lang="en-US"/>
        </a:p>
      </dgm:t>
    </dgm:pt>
    <dgm:pt modelId="{1E6674B2-B5D4-4F8C-9E4A-44D18B943B78}">
      <dgm:prSet phldrT="[Text]"/>
      <dgm:spPr/>
      <dgm:t>
        <a:bodyPr/>
        <a:lstStyle/>
        <a:p>
          <a:r>
            <a:rPr lang="en-US" b="1" dirty="0" smtClean="0"/>
            <a:t>KAS </a:t>
          </a:r>
          <a:endParaRPr lang="en-US" b="1" dirty="0"/>
        </a:p>
      </dgm:t>
    </dgm:pt>
    <dgm:pt modelId="{B378C3DA-5B31-4860-B785-DF163C13ADAE}" type="parTrans" cxnId="{73A1F6E5-4F7F-43BD-BA34-E67C0C7F27FF}">
      <dgm:prSet/>
      <dgm:spPr/>
      <dgm:t>
        <a:bodyPr/>
        <a:lstStyle/>
        <a:p>
          <a:endParaRPr lang="en-US"/>
        </a:p>
      </dgm:t>
    </dgm:pt>
    <dgm:pt modelId="{08597F6C-4751-4E84-82C3-3F8F6E13657F}" type="sibTrans" cxnId="{73A1F6E5-4F7F-43BD-BA34-E67C0C7F27FF}">
      <dgm:prSet/>
      <dgm:spPr/>
      <dgm:t>
        <a:bodyPr/>
        <a:lstStyle/>
        <a:p>
          <a:endParaRPr lang="en-US"/>
        </a:p>
      </dgm:t>
    </dgm:pt>
    <dgm:pt modelId="{A05E9EF2-CD2C-441A-BEF5-0E64E29DCD8D}">
      <dgm:prSet phldrT="[Text]"/>
      <dgm:spPr/>
      <dgm:t>
        <a:bodyPr/>
        <a:lstStyle/>
        <a:p>
          <a:r>
            <a:rPr lang="en-US" b="1" dirty="0" smtClean="0"/>
            <a:t>KAS MENUJU AKRUAL</a:t>
          </a:r>
          <a:endParaRPr lang="en-US" b="1" dirty="0"/>
        </a:p>
      </dgm:t>
    </dgm:pt>
    <dgm:pt modelId="{B5C7888C-4EDD-4B94-9139-1D82822F9D59}" type="parTrans" cxnId="{7B606112-536E-40B7-AB35-21213F71E58D}">
      <dgm:prSet/>
      <dgm:spPr/>
      <dgm:t>
        <a:bodyPr/>
        <a:lstStyle/>
        <a:p>
          <a:endParaRPr lang="en-US"/>
        </a:p>
      </dgm:t>
    </dgm:pt>
    <dgm:pt modelId="{A0A49839-5696-4E6B-BD52-AC48D7E3B61A}" type="sibTrans" cxnId="{7B606112-536E-40B7-AB35-21213F71E58D}">
      <dgm:prSet/>
      <dgm:spPr/>
      <dgm:t>
        <a:bodyPr/>
        <a:lstStyle/>
        <a:p>
          <a:endParaRPr lang="en-US"/>
        </a:p>
      </dgm:t>
    </dgm:pt>
    <dgm:pt modelId="{9AF47D96-0C47-4CA5-8AA6-C01948B95EAB}">
      <dgm:prSet phldrT="[Text]"/>
      <dgm:spPr/>
      <dgm:t>
        <a:bodyPr/>
        <a:lstStyle/>
        <a:p>
          <a:r>
            <a:rPr lang="en-US" b="1" dirty="0" smtClean="0"/>
            <a:t>AKRUAL</a:t>
          </a:r>
          <a:endParaRPr lang="en-US" b="1" dirty="0"/>
        </a:p>
      </dgm:t>
    </dgm:pt>
    <dgm:pt modelId="{BB529D9F-B443-44F9-A632-BDC1DB9A9ED3}" type="parTrans" cxnId="{CA23227E-F5FD-4982-A28D-DB7992CE7F70}">
      <dgm:prSet/>
      <dgm:spPr/>
      <dgm:t>
        <a:bodyPr/>
        <a:lstStyle/>
        <a:p>
          <a:endParaRPr lang="en-US"/>
        </a:p>
      </dgm:t>
    </dgm:pt>
    <dgm:pt modelId="{D747C74C-B5E5-43F6-9E5D-22F7E6262C7A}" type="sibTrans" cxnId="{CA23227E-F5FD-4982-A28D-DB7992CE7F70}">
      <dgm:prSet/>
      <dgm:spPr/>
      <dgm:t>
        <a:bodyPr/>
        <a:lstStyle/>
        <a:p>
          <a:endParaRPr lang="en-US"/>
        </a:p>
      </dgm:t>
    </dgm:pt>
    <dgm:pt modelId="{C2AF5E91-F299-4B64-8C43-E0B2BDD0BD10}" type="pres">
      <dgm:prSet presAssocID="{DDDE9E04-0CF9-4BBC-BB0B-3486C7BD7D9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4CB28AE-9A59-48A9-923C-6AC7703A1645}" type="pres">
      <dgm:prSet presAssocID="{D5150568-1FC0-4C0D-AC97-C67A64C14819}" presName="root" presStyleCnt="0"/>
      <dgm:spPr/>
    </dgm:pt>
    <dgm:pt modelId="{7445B500-0027-4A79-92A9-E7A04A0D3D2A}" type="pres">
      <dgm:prSet presAssocID="{D5150568-1FC0-4C0D-AC97-C67A64C14819}" presName="rootComposite" presStyleCnt="0"/>
      <dgm:spPr/>
    </dgm:pt>
    <dgm:pt modelId="{83BF0210-C103-4B8A-BFEA-8138DEBE7640}" type="pres">
      <dgm:prSet presAssocID="{D5150568-1FC0-4C0D-AC97-C67A64C14819}" presName="rootText" presStyleLbl="node1" presStyleIdx="0" presStyleCnt="1"/>
      <dgm:spPr/>
      <dgm:t>
        <a:bodyPr/>
        <a:lstStyle/>
        <a:p>
          <a:endParaRPr lang="en-US"/>
        </a:p>
      </dgm:t>
    </dgm:pt>
    <dgm:pt modelId="{4C8704BD-9FE7-44DF-8768-83CDD2998D79}" type="pres">
      <dgm:prSet presAssocID="{D5150568-1FC0-4C0D-AC97-C67A64C14819}" presName="rootConnector" presStyleLbl="node1" presStyleIdx="0" presStyleCnt="1"/>
      <dgm:spPr/>
      <dgm:t>
        <a:bodyPr/>
        <a:lstStyle/>
        <a:p>
          <a:endParaRPr lang="en-US"/>
        </a:p>
      </dgm:t>
    </dgm:pt>
    <dgm:pt modelId="{450E4343-19CF-4FD9-B158-8566A261ACFB}" type="pres">
      <dgm:prSet presAssocID="{D5150568-1FC0-4C0D-AC97-C67A64C14819}" presName="childShape" presStyleCnt="0"/>
      <dgm:spPr/>
    </dgm:pt>
    <dgm:pt modelId="{97FF8EEB-22BD-4B2C-928D-E421301A47D4}" type="pres">
      <dgm:prSet presAssocID="{B378C3DA-5B31-4860-B785-DF163C13ADAE}" presName="Name13" presStyleLbl="parChTrans1D2" presStyleIdx="0" presStyleCnt="3"/>
      <dgm:spPr/>
      <dgm:t>
        <a:bodyPr/>
        <a:lstStyle/>
        <a:p>
          <a:endParaRPr lang="en-US"/>
        </a:p>
      </dgm:t>
    </dgm:pt>
    <dgm:pt modelId="{4FCF1EBE-46D1-4354-B494-865E218323F0}" type="pres">
      <dgm:prSet presAssocID="{1E6674B2-B5D4-4F8C-9E4A-44D18B943B78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8A4812-D728-4B48-8F9F-68A50A3E6F20}" type="pres">
      <dgm:prSet presAssocID="{B5C7888C-4EDD-4B94-9139-1D82822F9D59}" presName="Name13" presStyleLbl="parChTrans1D2" presStyleIdx="1" presStyleCnt="3"/>
      <dgm:spPr/>
      <dgm:t>
        <a:bodyPr/>
        <a:lstStyle/>
        <a:p>
          <a:endParaRPr lang="en-US"/>
        </a:p>
      </dgm:t>
    </dgm:pt>
    <dgm:pt modelId="{CBC59937-7308-48D5-9926-FE841E1AF17B}" type="pres">
      <dgm:prSet presAssocID="{A05E9EF2-CD2C-441A-BEF5-0E64E29DCD8D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90AF71-179F-4581-A4BB-A647732A4B41}" type="pres">
      <dgm:prSet presAssocID="{BB529D9F-B443-44F9-A632-BDC1DB9A9ED3}" presName="Name13" presStyleLbl="parChTrans1D2" presStyleIdx="2" presStyleCnt="3"/>
      <dgm:spPr/>
      <dgm:t>
        <a:bodyPr/>
        <a:lstStyle/>
        <a:p>
          <a:endParaRPr lang="en-US"/>
        </a:p>
      </dgm:t>
    </dgm:pt>
    <dgm:pt modelId="{9DA8A7BE-B534-4A40-AF21-699BFE6CD47C}" type="pres">
      <dgm:prSet presAssocID="{9AF47D96-0C47-4CA5-8AA6-C01948B95EAB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23227E-F5FD-4982-A28D-DB7992CE7F70}" srcId="{D5150568-1FC0-4C0D-AC97-C67A64C14819}" destId="{9AF47D96-0C47-4CA5-8AA6-C01948B95EAB}" srcOrd="2" destOrd="0" parTransId="{BB529D9F-B443-44F9-A632-BDC1DB9A9ED3}" sibTransId="{D747C74C-B5E5-43F6-9E5D-22F7E6262C7A}"/>
    <dgm:cxn modelId="{0DCE1E1E-9D14-4090-9B21-A5658472AE1E}" type="presOf" srcId="{A05E9EF2-CD2C-441A-BEF5-0E64E29DCD8D}" destId="{CBC59937-7308-48D5-9926-FE841E1AF17B}" srcOrd="0" destOrd="0" presId="urn:microsoft.com/office/officeart/2005/8/layout/hierarchy3"/>
    <dgm:cxn modelId="{164C72E8-B5B0-4925-8595-D78F388B9DD4}" type="presOf" srcId="{BB529D9F-B443-44F9-A632-BDC1DB9A9ED3}" destId="{2490AF71-179F-4581-A4BB-A647732A4B41}" srcOrd="0" destOrd="0" presId="urn:microsoft.com/office/officeart/2005/8/layout/hierarchy3"/>
    <dgm:cxn modelId="{6D226A89-AE14-489D-9577-A09B4132B28B}" type="presOf" srcId="{9AF47D96-0C47-4CA5-8AA6-C01948B95EAB}" destId="{9DA8A7BE-B534-4A40-AF21-699BFE6CD47C}" srcOrd="0" destOrd="0" presId="urn:microsoft.com/office/officeart/2005/8/layout/hierarchy3"/>
    <dgm:cxn modelId="{5A2B1D35-59A7-466A-BC40-2A248AA38E7D}" type="presOf" srcId="{D5150568-1FC0-4C0D-AC97-C67A64C14819}" destId="{83BF0210-C103-4B8A-BFEA-8138DEBE7640}" srcOrd="0" destOrd="0" presId="urn:microsoft.com/office/officeart/2005/8/layout/hierarchy3"/>
    <dgm:cxn modelId="{AAE2CBBB-5331-4DB3-95FB-84F2316721B8}" type="presOf" srcId="{1E6674B2-B5D4-4F8C-9E4A-44D18B943B78}" destId="{4FCF1EBE-46D1-4354-B494-865E218323F0}" srcOrd="0" destOrd="0" presId="urn:microsoft.com/office/officeart/2005/8/layout/hierarchy3"/>
    <dgm:cxn modelId="{73A1F6E5-4F7F-43BD-BA34-E67C0C7F27FF}" srcId="{D5150568-1FC0-4C0D-AC97-C67A64C14819}" destId="{1E6674B2-B5D4-4F8C-9E4A-44D18B943B78}" srcOrd="0" destOrd="0" parTransId="{B378C3DA-5B31-4860-B785-DF163C13ADAE}" sibTransId="{08597F6C-4751-4E84-82C3-3F8F6E13657F}"/>
    <dgm:cxn modelId="{B85E0306-EE7F-4D93-911C-43369D55243B}" srcId="{DDDE9E04-0CF9-4BBC-BB0B-3486C7BD7D94}" destId="{D5150568-1FC0-4C0D-AC97-C67A64C14819}" srcOrd="0" destOrd="0" parTransId="{6B37A5E6-5600-4C0A-B1A8-341B77D0E162}" sibTransId="{91A83BF1-3443-482D-8A5B-1F23B1291807}"/>
    <dgm:cxn modelId="{B42A72CB-9D8F-493F-8193-CC081767D2A4}" type="presOf" srcId="{B5C7888C-4EDD-4B94-9139-1D82822F9D59}" destId="{0B8A4812-D728-4B48-8F9F-68A50A3E6F20}" srcOrd="0" destOrd="0" presId="urn:microsoft.com/office/officeart/2005/8/layout/hierarchy3"/>
    <dgm:cxn modelId="{23B13A9B-C910-4944-AD24-43D33BFEE172}" type="presOf" srcId="{D5150568-1FC0-4C0D-AC97-C67A64C14819}" destId="{4C8704BD-9FE7-44DF-8768-83CDD2998D79}" srcOrd="1" destOrd="0" presId="urn:microsoft.com/office/officeart/2005/8/layout/hierarchy3"/>
    <dgm:cxn modelId="{8325E719-7CF6-4A4B-9235-FE63A6331FB5}" type="presOf" srcId="{B378C3DA-5B31-4860-B785-DF163C13ADAE}" destId="{97FF8EEB-22BD-4B2C-928D-E421301A47D4}" srcOrd="0" destOrd="0" presId="urn:microsoft.com/office/officeart/2005/8/layout/hierarchy3"/>
    <dgm:cxn modelId="{2671D9C6-D555-44B0-9850-2727A4CB7FB9}" type="presOf" srcId="{DDDE9E04-0CF9-4BBC-BB0B-3486C7BD7D94}" destId="{C2AF5E91-F299-4B64-8C43-E0B2BDD0BD10}" srcOrd="0" destOrd="0" presId="urn:microsoft.com/office/officeart/2005/8/layout/hierarchy3"/>
    <dgm:cxn modelId="{7B606112-536E-40B7-AB35-21213F71E58D}" srcId="{D5150568-1FC0-4C0D-AC97-C67A64C14819}" destId="{A05E9EF2-CD2C-441A-BEF5-0E64E29DCD8D}" srcOrd="1" destOrd="0" parTransId="{B5C7888C-4EDD-4B94-9139-1D82822F9D59}" sibTransId="{A0A49839-5696-4E6B-BD52-AC48D7E3B61A}"/>
    <dgm:cxn modelId="{6C0E1D68-2310-4447-9C46-948626C7BE80}" type="presParOf" srcId="{C2AF5E91-F299-4B64-8C43-E0B2BDD0BD10}" destId="{D4CB28AE-9A59-48A9-923C-6AC7703A1645}" srcOrd="0" destOrd="0" presId="urn:microsoft.com/office/officeart/2005/8/layout/hierarchy3"/>
    <dgm:cxn modelId="{45BFB819-F082-49E7-97FC-5681F869ABA9}" type="presParOf" srcId="{D4CB28AE-9A59-48A9-923C-6AC7703A1645}" destId="{7445B500-0027-4A79-92A9-E7A04A0D3D2A}" srcOrd="0" destOrd="0" presId="urn:microsoft.com/office/officeart/2005/8/layout/hierarchy3"/>
    <dgm:cxn modelId="{1EF1EC90-4E26-4FA1-86B5-932C184ADA3D}" type="presParOf" srcId="{7445B500-0027-4A79-92A9-E7A04A0D3D2A}" destId="{83BF0210-C103-4B8A-BFEA-8138DEBE7640}" srcOrd="0" destOrd="0" presId="urn:microsoft.com/office/officeart/2005/8/layout/hierarchy3"/>
    <dgm:cxn modelId="{CF4E3AA5-E6A9-472E-9689-CB12D47AE256}" type="presParOf" srcId="{7445B500-0027-4A79-92A9-E7A04A0D3D2A}" destId="{4C8704BD-9FE7-44DF-8768-83CDD2998D79}" srcOrd="1" destOrd="0" presId="urn:microsoft.com/office/officeart/2005/8/layout/hierarchy3"/>
    <dgm:cxn modelId="{18E57DEF-AA2E-4E72-A814-A275FD021D8B}" type="presParOf" srcId="{D4CB28AE-9A59-48A9-923C-6AC7703A1645}" destId="{450E4343-19CF-4FD9-B158-8566A261ACFB}" srcOrd="1" destOrd="0" presId="urn:microsoft.com/office/officeart/2005/8/layout/hierarchy3"/>
    <dgm:cxn modelId="{C50A5796-5F48-4A28-9F80-D4FCD77AB211}" type="presParOf" srcId="{450E4343-19CF-4FD9-B158-8566A261ACFB}" destId="{97FF8EEB-22BD-4B2C-928D-E421301A47D4}" srcOrd="0" destOrd="0" presId="urn:microsoft.com/office/officeart/2005/8/layout/hierarchy3"/>
    <dgm:cxn modelId="{F610FC8B-1075-401D-A048-DC53B4739976}" type="presParOf" srcId="{450E4343-19CF-4FD9-B158-8566A261ACFB}" destId="{4FCF1EBE-46D1-4354-B494-865E218323F0}" srcOrd="1" destOrd="0" presId="urn:microsoft.com/office/officeart/2005/8/layout/hierarchy3"/>
    <dgm:cxn modelId="{98B4968B-BCF9-4080-934C-99C48A13C934}" type="presParOf" srcId="{450E4343-19CF-4FD9-B158-8566A261ACFB}" destId="{0B8A4812-D728-4B48-8F9F-68A50A3E6F20}" srcOrd="2" destOrd="0" presId="urn:microsoft.com/office/officeart/2005/8/layout/hierarchy3"/>
    <dgm:cxn modelId="{90B2E5BA-EC5B-4B48-BEF2-1C14BE91B550}" type="presParOf" srcId="{450E4343-19CF-4FD9-B158-8566A261ACFB}" destId="{CBC59937-7308-48D5-9926-FE841E1AF17B}" srcOrd="3" destOrd="0" presId="urn:microsoft.com/office/officeart/2005/8/layout/hierarchy3"/>
    <dgm:cxn modelId="{781A389C-6C31-45F5-95EC-FC73DCC0A063}" type="presParOf" srcId="{450E4343-19CF-4FD9-B158-8566A261ACFB}" destId="{2490AF71-179F-4581-A4BB-A647732A4B41}" srcOrd="4" destOrd="0" presId="urn:microsoft.com/office/officeart/2005/8/layout/hierarchy3"/>
    <dgm:cxn modelId="{8069BB4C-DB8B-43E1-8976-0501C84E4204}" type="presParOf" srcId="{450E4343-19CF-4FD9-B158-8566A261ACFB}" destId="{9DA8A7BE-B534-4A40-AF21-699BFE6CD47C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A42294-D252-493B-99FD-A938DF6851C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F8A30B3-2962-4331-8B96-60560224EDFC}">
      <dgm:prSet phldrT="[Text]"/>
      <dgm:spPr>
        <a:solidFill>
          <a:srgbClr val="FFFF00"/>
        </a:solidFill>
      </dgm:spPr>
      <dgm:t>
        <a:bodyPr/>
        <a:lstStyle/>
        <a:p>
          <a:r>
            <a:rPr lang="en-US" b="1" dirty="0" smtClean="0">
              <a:solidFill>
                <a:srgbClr val="7030A0"/>
              </a:solidFill>
            </a:rPr>
            <a:t>BUN</a:t>
          </a:r>
        </a:p>
      </dgm:t>
    </dgm:pt>
    <dgm:pt modelId="{F116299C-3483-4A1C-8EB9-254952743097}" type="parTrans" cxnId="{A2102F9F-4F0A-4629-BFE5-4EE72BB8B405}">
      <dgm:prSet/>
      <dgm:spPr/>
      <dgm:t>
        <a:bodyPr/>
        <a:lstStyle/>
        <a:p>
          <a:endParaRPr lang="en-US"/>
        </a:p>
      </dgm:t>
    </dgm:pt>
    <dgm:pt modelId="{033F01B5-A8C4-47B9-B118-6BFD14135BBC}" type="sibTrans" cxnId="{A2102F9F-4F0A-4629-BFE5-4EE72BB8B405}">
      <dgm:prSet/>
      <dgm:spPr/>
      <dgm:t>
        <a:bodyPr/>
        <a:lstStyle/>
        <a:p>
          <a:endParaRPr lang="en-US"/>
        </a:p>
      </dgm:t>
    </dgm:pt>
    <dgm:pt modelId="{BB2A9972-E2B7-43B3-B820-F499D72468A3}">
      <dgm:prSet phldrT="[Text]" custT="1"/>
      <dgm:spPr/>
      <dgm:t>
        <a:bodyPr/>
        <a:lstStyle/>
        <a:p>
          <a:r>
            <a:rPr lang="en-US" sz="4400" b="1" dirty="0" err="1" smtClean="0">
              <a:solidFill>
                <a:srgbClr val="00B050"/>
              </a:solidFill>
            </a:rPr>
            <a:t>Pendapatan</a:t>
          </a:r>
          <a:r>
            <a:rPr lang="en-US" sz="4400" b="1" dirty="0" smtClean="0">
              <a:solidFill>
                <a:srgbClr val="00B050"/>
              </a:solidFill>
            </a:rPr>
            <a:t> </a:t>
          </a:r>
          <a:r>
            <a:rPr lang="en-US" sz="4400" b="1" dirty="0" err="1" smtClean="0">
              <a:solidFill>
                <a:srgbClr val="00B050"/>
              </a:solidFill>
            </a:rPr>
            <a:t>Hibah</a:t>
          </a:r>
          <a:endParaRPr lang="en-US" sz="5200" b="1" dirty="0">
            <a:solidFill>
              <a:srgbClr val="00B050"/>
            </a:solidFill>
          </a:endParaRPr>
        </a:p>
      </dgm:t>
    </dgm:pt>
    <dgm:pt modelId="{88EC21D1-9C78-4FFC-B2E2-A23C2837B746}" type="parTrans" cxnId="{7EB01DD8-9750-4C56-8F91-D74936E88A77}">
      <dgm:prSet/>
      <dgm:spPr/>
      <dgm:t>
        <a:bodyPr/>
        <a:lstStyle/>
        <a:p>
          <a:endParaRPr lang="en-US"/>
        </a:p>
      </dgm:t>
    </dgm:pt>
    <dgm:pt modelId="{9AEDBAEE-B5DA-4AB8-9545-EA6231201B90}" type="sibTrans" cxnId="{7EB01DD8-9750-4C56-8F91-D74936E88A77}">
      <dgm:prSet/>
      <dgm:spPr/>
      <dgm:t>
        <a:bodyPr/>
        <a:lstStyle/>
        <a:p>
          <a:endParaRPr lang="en-US"/>
        </a:p>
      </dgm:t>
    </dgm:pt>
    <dgm:pt modelId="{36D01055-D471-46C7-9004-4FF40965EE6E}">
      <dgm:prSet phldrT="[Text]"/>
      <dgm:spPr>
        <a:solidFill>
          <a:srgbClr val="FFFF00"/>
        </a:solidFill>
      </dgm:spPr>
      <dgm:t>
        <a:bodyPr/>
        <a:lstStyle/>
        <a:p>
          <a:r>
            <a:rPr lang="en-US" b="1" dirty="0" smtClean="0">
              <a:solidFill>
                <a:srgbClr val="7030A0"/>
              </a:solidFill>
            </a:rPr>
            <a:t>BUN</a:t>
          </a:r>
        </a:p>
      </dgm:t>
    </dgm:pt>
    <dgm:pt modelId="{54529356-CB0B-4B59-92D8-AB9DE35A8EB8}" type="parTrans" cxnId="{5AF377A9-7AD3-4D41-95A7-0EC25E70455C}">
      <dgm:prSet/>
      <dgm:spPr/>
      <dgm:t>
        <a:bodyPr/>
        <a:lstStyle/>
        <a:p>
          <a:endParaRPr lang="en-US"/>
        </a:p>
      </dgm:t>
    </dgm:pt>
    <dgm:pt modelId="{76CBD3E4-0EAD-4C3F-A142-81B6EA30A897}" type="sibTrans" cxnId="{5AF377A9-7AD3-4D41-95A7-0EC25E70455C}">
      <dgm:prSet/>
      <dgm:spPr/>
      <dgm:t>
        <a:bodyPr/>
        <a:lstStyle/>
        <a:p>
          <a:endParaRPr lang="en-US"/>
        </a:p>
      </dgm:t>
    </dgm:pt>
    <dgm:pt modelId="{92005995-2DA1-4276-A9CF-9E95BB583421}">
      <dgm:prSet phldrT="[Text]" custT="1"/>
      <dgm:spPr/>
      <dgm:t>
        <a:bodyPr/>
        <a:lstStyle/>
        <a:p>
          <a:r>
            <a:rPr lang="en-US" sz="4400" b="1" dirty="0" err="1" smtClean="0">
              <a:solidFill>
                <a:srgbClr val="00B050"/>
              </a:solidFill>
            </a:rPr>
            <a:t>Belanja</a:t>
          </a:r>
          <a:r>
            <a:rPr lang="en-US" sz="4400" b="1" dirty="0" smtClean="0">
              <a:solidFill>
                <a:srgbClr val="00B050"/>
              </a:solidFill>
            </a:rPr>
            <a:t> </a:t>
          </a:r>
          <a:r>
            <a:rPr lang="en-US" sz="4400" b="1" dirty="0" err="1" smtClean="0">
              <a:solidFill>
                <a:srgbClr val="00B050"/>
              </a:solidFill>
            </a:rPr>
            <a:t>Hibah</a:t>
          </a:r>
          <a:endParaRPr lang="en-US" sz="5200" b="1" dirty="0">
            <a:solidFill>
              <a:srgbClr val="00B050"/>
            </a:solidFill>
          </a:endParaRPr>
        </a:p>
      </dgm:t>
    </dgm:pt>
    <dgm:pt modelId="{0D1240B8-CD44-451C-A4F8-8602D731A822}" type="parTrans" cxnId="{36978386-4806-4CE0-84D8-CF5DB2772F6C}">
      <dgm:prSet/>
      <dgm:spPr/>
      <dgm:t>
        <a:bodyPr/>
        <a:lstStyle/>
        <a:p>
          <a:endParaRPr lang="en-US"/>
        </a:p>
      </dgm:t>
    </dgm:pt>
    <dgm:pt modelId="{55A17771-938E-49AE-BBE0-ECEA54927F00}" type="sibTrans" cxnId="{36978386-4806-4CE0-84D8-CF5DB2772F6C}">
      <dgm:prSet/>
      <dgm:spPr/>
      <dgm:t>
        <a:bodyPr/>
        <a:lstStyle/>
        <a:p>
          <a:endParaRPr lang="en-US"/>
        </a:p>
      </dgm:t>
    </dgm:pt>
    <dgm:pt modelId="{18569508-3344-4374-B090-C4B9D107D8CC}">
      <dgm:prSet phldrT="[Text]"/>
      <dgm:spPr>
        <a:solidFill>
          <a:srgbClr val="00B0F0"/>
        </a:solidFill>
      </dgm:spPr>
      <dgm:t>
        <a:bodyPr/>
        <a:lstStyle/>
        <a:p>
          <a:r>
            <a:rPr lang="en-US" b="1" dirty="0" smtClean="0">
              <a:solidFill>
                <a:srgbClr val="7030A0"/>
              </a:solidFill>
            </a:rPr>
            <a:t>K/L</a:t>
          </a:r>
          <a:endParaRPr lang="en-US" b="1" dirty="0">
            <a:solidFill>
              <a:srgbClr val="7030A0"/>
            </a:solidFill>
          </a:endParaRPr>
        </a:p>
      </dgm:t>
    </dgm:pt>
    <dgm:pt modelId="{BCE6E50A-2C9B-401F-823C-4D4C760EA4A2}" type="parTrans" cxnId="{64805422-F103-41F0-8C8D-EF7EEEC00943}">
      <dgm:prSet/>
      <dgm:spPr/>
      <dgm:t>
        <a:bodyPr/>
        <a:lstStyle/>
        <a:p>
          <a:endParaRPr lang="en-US"/>
        </a:p>
      </dgm:t>
    </dgm:pt>
    <dgm:pt modelId="{26EC85A7-45AA-4028-8BD3-AEEF08315738}" type="sibTrans" cxnId="{64805422-F103-41F0-8C8D-EF7EEEC00943}">
      <dgm:prSet/>
      <dgm:spPr/>
      <dgm:t>
        <a:bodyPr/>
        <a:lstStyle/>
        <a:p>
          <a:endParaRPr lang="en-US"/>
        </a:p>
      </dgm:t>
    </dgm:pt>
    <dgm:pt modelId="{4F645AEF-3A2E-4683-889D-9B8E50CDFD78}">
      <dgm:prSet phldrT="[Text]"/>
      <dgm:spPr/>
      <dgm:t>
        <a:bodyPr/>
        <a:lstStyle/>
        <a:p>
          <a:r>
            <a:rPr lang="en-US" b="1" dirty="0" err="1" smtClean="0">
              <a:solidFill>
                <a:srgbClr val="FF0000"/>
              </a:solidFill>
            </a:rPr>
            <a:t>Belanja</a:t>
          </a:r>
          <a:r>
            <a:rPr lang="en-US" b="1" dirty="0" smtClean="0">
              <a:solidFill>
                <a:srgbClr val="FF0000"/>
              </a:solidFill>
            </a:rPr>
            <a:t> </a:t>
          </a:r>
          <a:r>
            <a:rPr lang="id-ID" b="1" dirty="0" smtClean="0">
              <a:solidFill>
                <a:srgbClr val="FF0000"/>
              </a:solidFill>
            </a:rPr>
            <a:t>B</a:t>
          </a:r>
          <a:r>
            <a:rPr lang="en-US" b="1" dirty="0" err="1" smtClean="0">
              <a:solidFill>
                <a:srgbClr val="FF0000"/>
              </a:solidFill>
            </a:rPr>
            <a:t>ersumber</a:t>
          </a:r>
          <a:r>
            <a:rPr lang="en-US" b="1" dirty="0" smtClean="0">
              <a:solidFill>
                <a:srgbClr val="FF0000"/>
              </a:solidFill>
            </a:rPr>
            <a:t> </a:t>
          </a:r>
          <a:r>
            <a:rPr lang="en-US" b="1" dirty="0" err="1" smtClean="0">
              <a:solidFill>
                <a:srgbClr val="FF0000"/>
              </a:solidFill>
            </a:rPr>
            <a:t>dari</a:t>
          </a:r>
          <a:r>
            <a:rPr lang="en-US" b="1" dirty="0" smtClean="0">
              <a:solidFill>
                <a:srgbClr val="FF0000"/>
              </a:solidFill>
            </a:rPr>
            <a:t> </a:t>
          </a:r>
          <a:r>
            <a:rPr lang="id-ID" b="1" dirty="0" smtClean="0">
              <a:solidFill>
                <a:srgbClr val="FF0000"/>
              </a:solidFill>
            </a:rPr>
            <a:t>H</a:t>
          </a:r>
          <a:r>
            <a:rPr lang="en-US" b="1" dirty="0" err="1" smtClean="0">
              <a:solidFill>
                <a:srgbClr val="FF0000"/>
              </a:solidFill>
            </a:rPr>
            <a:t>ibah</a:t>
          </a:r>
          <a:endParaRPr lang="en-US" b="1" dirty="0">
            <a:solidFill>
              <a:srgbClr val="FF0000"/>
            </a:solidFill>
          </a:endParaRPr>
        </a:p>
      </dgm:t>
    </dgm:pt>
    <dgm:pt modelId="{579E1A7D-4A93-43EE-AE53-0A76836D4F01}" type="parTrans" cxnId="{35133A39-7E8B-4D41-8CA6-743C74F56AA8}">
      <dgm:prSet/>
      <dgm:spPr/>
      <dgm:t>
        <a:bodyPr/>
        <a:lstStyle/>
        <a:p>
          <a:endParaRPr lang="en-US"/>
        </a:p>
      </dgm:t>
    </dgm:pt>
    <dgm:pt modelId="{50990E51-30F4-4115-AE7D-B393FDD425B6}" type="sibTrans" cxnId="{35133A39-7E8B-4D41-8CA6-743C74F56AA8}">
      <dgm:prSet/>
      <dgm:spPr/>
      <dgm:t>
        <a:bodyPr/>
        <a:lstStyle/>
        <a:p>
          <a:endParaRPr lang="en-US"/>
        </a:p>
      </dgm:t>
    </dgm:pt>
    <dgm:pt modelId="{A42183EE-FE74-436E-A529-02142E41C7F3}" type="pres">
      <dgm:prSet presAssocID="{BAA42294-D252-493B-99FD-A938DF6851C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8B22187-1067-47A1-AFFB-ABC19F5D2B57}" type="pres">
      <dgm:prSet presAssocID="{2F8A30B3-2962-4331-8B96-60560224EDFC}" presName="composite" presStyleCnt="0"/>
      <dgm:spPr/>
    </dgm:pt>
    <dgm:pt modelId="{16A5722D-74B1-46A1-A8C2-89452A8E488F}" type="pres">
      <dgm:prSet presAssocID="{2F8A30B3-2962-4331-8B96-60560224EDF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9888BC-60EE-4A81-B5E1-246E27200BE7}" type="pres">
      <dgm:prSet presAssocID="{2F8A30B3-2962-4331-8B96-60560224EDF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43C4C6-495F-459F-89B9-94442212AEC9}" type="pres">
      <dgm:prSet presAssocID="{033F01B5-A8C4-47B9-B118-6BFD14135BBC}" presName="sp" presStyleCnt="0"/>
      <dgm:spPr/>
    </dgm:pt>
    <dgm:pt modelId="{0DA55DFA-C739-457C-AF15-88E74789297A}" type="pres">
      <dgm:prSet presAssocID="{36D01055-D471-46C7-9004-4FF40965EE6E}" presName="composite" presStyleCnt="0"/>
      <dgm:spPr/>
    </dgm:pt>
    <dgm:pt modelId="{66803D1A-54FA-4D3A-A66B-B2C6C119F9EC}" type="pres">
      <dgm:prSet presAssocID="{36D01055-D471-46C7-9004-4FF40965EE6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B118CE-82C8-4070-86C6-5BFD83B11BD2}" type="pres">
      <dgm:prSet presAssocID="{36D01055-D471-46C7-9004-4FF40965EE6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3248E9-F365-41CE-BEEE-6F2C6E0B80E0}" type="pres">
      <dgm:prSet presAssocID="{76CBD3E4-0EAD-4C3F-A142-81B6EA30A897}" presName="sp" presStyleCnt="0"/>
      <dgm:spPr/>
    </dgm:pt>
    <dgm:pt modelId="{45B8F0FC-132B-4A72-94F4-143C90006F24}" type="pres">
      <dgm:prSet presAssocID="{18569508-3344-4374-B090-C4B9D107D8CC}" presName="composite" presStyleCnt="0"/>
      <dgm:spPr/>
    </dgm:pt>
    <dgm:pt modelId="{7A30BBB3-292A-4BAD-838B-B2E849C73F45}" type="pres">
      <dgm:prSet presAssocID="{18569508-3344-4374-B090-C4B9D107D8C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348462-A731-47D8-B544-661A3F70387F}" type="pres">
      <dgm:prSet presAssocID="{18569508-3344-4374-B090-C4B9D107D8CC}" presName="descendantText" presStyleLbl="alignAcc1" presStyleIdx="2" presStyleCnt="3" custScaleY="1341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6978386-4806-4CE0-84D8-CF5DB2772F6C}" srcId="{36D01055-D471-46C7-9004-4FF40965EE6E}" destId="{92005995-2DA1-4276-A9CF-9E95BB583421}" srcOrd="0" destOrd="0" parTransId="{0D1240B8-CD44-451C-A4F8-8602D731A822}" sibTransId="{55A17771-938E-49AE-BBE0-ECEA54927F00}"/>
    <dgm:cxn modelId="{11419050-46E6-4C35-839C-31C83DB51A5B}" type="presOf" srcId="{BB2A9972-E2B7-43B3-B820-F499D72468A3}" destId="{939888BC-60EE-4A81-B5E1-246E27200BE7}" srcOrd="0" destOrd="0" presId="urn:microsoft.com/office/officeart/2005/8/layout/chevron2"/>
    <dgm:cxn modelId="{30C81BCB-CAE1-47DE-8D19-51B1BB0B0DB3}" type="presOf" srcId="{18569508-3344-4374-B090-C4B9D107D8CC}" destId="{7A30BBB3-292A-4BAD-838B-B2E849C73F45}" srcOrd="0" destOrd="0" presId="urn:microsoft.com/office/officeart/2005/8/layout/chevron2"/>
    <dgm:cxn modelId="{64805422-F103-41F0-8C8D-EF7EEEC00943}" srcId="{BAA42294-D252-493B-99FD-A938DF6851C2}" destId="{18569508-3344-4374-B090-C4B9D107D8CC}" srcOrd="2" destOrd="0" parTransId="{BCE6E50A-2C9B-401F-823C-4D4C760EA4A2}" sibTransId="{26EC85A7-45AA-4028-8BD3-AEEF08315738}"/>
    <dgm:cxn modelId="{5AF377A9-7AD3-4D41-95A7-0EC25E70455C}" srcId="{BAA42294-D252-493B-99FD-A938DF6851C2}" destId="{36D01055-D471-46C7-9004-4FF40965EE6E}" srcOrd="1" destOrd="0" parTransId="{54529356-CB0B-4B59-92D8-AB9DE35A8EB8}" sibTransId="{76CBD3E4-0EAD-4C3F-A142-81B6EA30A897}"/>
    <dgm:cxn modelId="{F93B8188-0476-41B7-8FC6-1211826EB383}" type="presOf" srcId="{2F8A30B3-2962-4331-8B96-60560224EDFC}" destId="{16A5722D-74B1-46A1-A8C2-89452A8E488F}" srcOrd="0" destOrd="0" presId="urn:microsoft.com/office/officeart/2005/8/layout/chevron2"/>
    <dgm:cxn modelId="{346E6169-2885-4DA0-AC8A-C4902877230A}" type="presOf" srcId="{4F645AEF-3A2E-4683-889D-9B8E50CDFD78}" destId="{34348462-A731-47D8-B544-661A3F70387F}" srcOrd="0" destOrd="0" presId="urn:microsoft.com/office/officeart/2005/8/layout/chevron2"/>
    <dgm:cxn modelId="{FE99E991-1250-422F-B9DF-6E4070011D03}" type="presOf" srcId="{36D01055-D471-46C7-9004-4FF40965EE6E}" destId="{66803D1A-54FA-4D3A-A66B-B2C6C119F9EC}" srcOrd="0" destOrd="0" presId="urn:microsoft.com/office/officeart/2005/8/layout/chevron2"/>
    <dgm:cxn modelId="{35133A39-7E8B-4D41-8CA6-743C74F56AA8}" srcId="{18569508-3344-4374-B090-C4B9D107D8CC}" destId="{4F645AEF-3A2E-4683-889D-9B8E50CDFD78}" srcOrd="0" destOrd="0" parTransId="{579E1A7D-4A93-43EE-AE53-0A76836D4F01}" sibTransId="{50990E51-30F4-4115-AE7D-B393FDD425B6}"/>
    <dgm:cxn modelId="{486A6099-1FE3-43C0-AE09-9B1A97BC347D}" type="presOf" srcId="{BAA42294-D252-493B-99FD-A938DF6851C2}" destId="{A42183EE-FE74-436E-A529-02142E41C7F3}" srcOrd="0" destOrd="0" presId="urn:microsoft.com/office/officeart/2005/8/layout/chevron2"/>
    <dgm:cxn modelId="{7EB01DD8-9750-4C56-8F91-D74936E88A77}" srcId="{2F8A30B3-2962-4331-8B96-60560224EDFC}" destId="{BB2A9972-E2B7-43B3-B820-F499D72468A3}" srcOrd="0" destOrd="0" parTransId="{88EC21D1-9C78-4FFC-B2E2-A23C2837B746}" sibTransId="{9AEDBAEE-B5DA-4AB8-9545-EA6231201B90}"/>
    <dgm:cxn modelId="{A2102F9F-4F0A-4629-BFE5-4EE72BB8B405}" srcId="{BAA42294-D252-493B-99FD-A938DF6851C2}" destId="{2F8A30B3-2962-4331-8B96-60560224EDFC}" srcOrd="0" destOrd="0" parTransId="{F116299C-3483-4A1C-8EB9-254952743097}" sibTransId="{033F01B5-A8C4-47B9-B118-6BFD14135BBC}"/>
    <dgm:cxn modelId="{AEC63E79-DDB1-413B-8C2A-31D1752317F2}" type="presOf" srcId="{92005995-2DA1-4276-A9CF-9E95BB583421}" destId="{CCB118CE-82C8-4070-86C6-5BFD83B11BD2}" srcOrd="0" destOrd="0" presId="urn:microsoft.com/office/officeart/2005/8/layout/chevron2"/>
    <dgm:cxn modelId="{4BC72C0D-9B99-4CE4-9AD4-AF2EACA4E909}" type="presParOf" srcId="{A42183EE-FE74-436E-A529-02142E41C7F3}" destId="{28B22187-1067-47A1-AFFB-ABC19F5D2B57}" srcOrd="0" destOrd="0" presId="urn:microsoft.com/office/officeart/2005/8/layout/chevron2"/>
    <dgm:cxn modelId="{A070E20E-11F6-4BFF-83E8-B4E821523443}" type="presParOf" srcId="{28B22187-1067-47A1-AFFB-ABC19F5D2B57}" destId="{16A5722D-74B1-46A1-A8C2-89452A8E488F}" srcOrd="0" destOrd="0" presId="urn:microsoft.com/office/officeart/2005/8/layout/chevron2"/>
    <dgm:cxn modelId="{6DD39918-3CE6-42BD-84C6-9B5027B17DC7}" type="presParOf" srcId="{28B22187-1067-47A1-AFFB-ABC19F5D2B57}" destId="{939888BC-60EE-4A81-B5E1-246E27200BE7}" srcOrd="1" destOrd="0" presId="urn:microsoft.com/office/officeart/2005/8/layout/chevron2"/>
    <dgm:cxn modelId="{D17CB95D-6677-4EE4-A5FB-BD2192999B89}" type="presParOf" srcId="{A42183EE-FE74-436E-A529-02142E41C7F3}" destId="{6F43C4C6-495F-459F-89B9-94442212AEC9}" srcOrd="1" destOrd="0" presId="urn:microsoft.com/office/officeart/2005/8/layout/chevron2"/>
    <dgm:cxn modelId="{404DEB5A-85DF-480A-8C7F-81B8DA11D9E3}" type="presParOf" srcId="{A42183EE-FE74-436E-A529-02142E41C7F3}" destId="{0DA55DFA-C739-457C-AF15-88E74789297A}" srcOrd="2" destOrd="0" presId="urn:microsoft.com/office/officeart/2005/8/layout/chevron2"/>
    <dgm:cxn modelId="{7FD97226-6192-4F95-81F3-34BDF0A715D3}" type="presParOf" srcId="{0DA55DFA-C739-457C-AF15-88E74789297A}" destId="{66803D1A-54FA-4D3A-A66B-B2C6C119F9EC}" srcOrd="0" destOrd="0" presId="urn:microsoft.com/office/officeart/2005/8/layout/chevron2"/>
    <dgm:cxn modelId="{FCA5B01A-CE65-400C-AB50-06C393122AF7}" type="presParOf" srcId="{0DA55DFA-C739-457C-AF15-88E74789297A}" destId="{CCB118CE-82C8-4070-86C6-5BFD83B11BD2}" srcOrd="1" destOrd="0" presId="urn:microsoft.com/office/officeart/2005/8/layout/chevron2"/>
    <dgm:cxn modelId="{6509A805-625F-4920-8CFA-A4E006138913}" type="presParOf" srcId="{A42183EE-FE74-436E-A529-02142E41C7F3}" destId="{503248E9-F365-41CE-BEEE-6F2C6E0B80E0}" srcOrd="3" destOrd="0" presId="urn:microsoft.com/office/officeart/2005/8/layout/chevron2"/>
    <dgm:cxn modelId="{6BAABE62-F159-41D2-9C48-827BF54EF61A}" type="presParOf" srcId="{A42183EE-FE74-436E-A529-02142E41C7F3}" destId="{45B8F0FC-132B-4A72-94F4-143C90006F24}" srcOrd="4" destOrd="0" presId="urn:microsoft.com/office/officeart/2005/8/layout/chevron2"/>
    <dgm:cxn modelId="{194276EC-CE54-4B65-BB7F-5BBEAE002C2B}" type="presParOf" srcId="{45B8F0FC-132B-4A72-94F4-143C90006F24}" destId="{7A30BBB3-292A-4BAD-838B-B2E849C73F45}" srcOrd="0" destOrd="0" presId="urn:microsoft.com/office/officeart/2005/8/layout/chevron2"/>
    <dgm:cxn modelId="{AF3E3BFF-DF85-42C5-A2E4-C6070276A0B9}" type="presParOf" srcId="{45B8F0FC-132B-4A72-94F4-143C90006F24}" destId="{34348462-A731-47D8-B544-661A3F70387F}" srcOrd="1" destOrd="0" presId="urn:microsoft.com/office/officeart/2005/8/layout/chevron2"/>
  </dgm:cxnLst>
  <dgm:bg>
    <a:solidFill>
      <a:schemeClr val="accent3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946900-F86E-436E-A0D3-B6948E2C79CF}" type="doc">
      <dgm:prSet loTypeId="urn:microsoft.com/office/officeart/2005/8/layout/hierarchy2" loCatId="hierarchy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7880C72-6B4E-4D28-B2BB-6AF0406B0818}">
      <dgm:prSet phldrT="[Text]" custT="1"/>
      <dgm:spPr>
        <a:solidFill>
          <a:srgbClr val="0000FF"/>
        </a:solidFill>
      </dgm:spPr>
      <dgm:t>
        <a:bodyPr/>
        <a:lstStyle/>
        <a:p>
          <a:r>
            <a:rPr lang="en-US" sz="1600" b="1" dirty="0" smtClean="0"/>
            <a:t>Unit </a:t>
          </a:r>
          <a:r>
            <a:rPr lang="en-US" sz="1600" b="1" dirty="0" err="1" smtClean="0"/>
            <a:t>Terkait</a:t>
          </a:r>
          <a:r>
            <a:rPr lang="en-US" sz="1600" b="1" dirty="0" smtClean="0"/>
            <a:t> </a:t>
          </a:r>
          <a:r>
            <a:rPr lang="en-US" sz="1600" b="1" dirty="0" err="1" smtClean="0"/>
            <a:t>hibah</a:t>
          </a:r>
          <a:endParaRPr lang="en-US" sz="1600" b="1" dirty="0"/>
        </a:p>
      </dgm:t>
    </dgm:pt>
    <dgm:pt modelId="{8A85944C-3CBF-4554-8552-CD1434AEAF57}" type="parTrans" cxnId="{6E8160BE-1576-4775-B6E7-D51F6C4809B8}">
      <dgm:prSet/>
      <dgm:spPr/>
      <dgm:t>
        <a:bodyPr/>
        <a:lstStyle/>
        <a:p>
          <a:endParaRPr lang="en-US"/>
        </a:p>
      </dgm:t>
    </dgm:pt>
    <dgm:pt modelId="{8198FE85-27B8-4091-9487-EB455238E82C}" type="sibTrans" cxnId="{6E8160BE-1576-4775-B6E7-D51F6C4809B8}">
      <dgm:prSet/>
      <dgm:spPr/>
      <dgm:t>
        <a:bodyPr/>
        <a:lstStyle/>
        <a:p>
          <a:endParaRPr lang="en-US"/>
        </a:p>
      </dgm:t>
    </dgm:pt>
    <dgm:pt modelId="{82C5C965-1526-4568-BABD-9C3EDAED7681}">
      <dgm:prSet phldrT="[Text]" custT="1"/>
      <dgm:spPr>
        <a:solidFill>
          <a:srgbClr val="9900FF"/>
        </a:solidFill>
      </dgm:spPr>
      <dgm:t>
        <a:bodyPr/>
        <a:lstStyle/>
        <a:p>
          <a:r>
            <a:rPr lang="en-US" sz="1600" b="1" dirty="0" smtClean="0"/>
            <a:t>UAKPA-BUN 999.02</a:t>
          </a:r>
          <a:endParaRPr lang="en-US" sz="1600" b="1" dirty="0"/>
        </a:p>
      </dgm:t>
    </dgm:pt>
    <dgm:pt modelId="{71C50C37-9E0C-4853-AECB-6A1BF7F3814F}" type="parTrans" cxnId="{67824500-3FCB-4C6B-9DF6-71DFBA5BFDD6}">
      <dgm:prSet/>
      <dgm:spPr/>
      <dgm:t>
        <a:bodyPr/>
        <a:lstStyle/>
        <a:p>
          <a:endParaRPr lang="en-US"/>
        </a:p>
      </dgm:t>
    </dgm:pt>
    <dgm:pt modelId="{A942AB0F-C7AA-443D-97E3-A8884ECA0A90}" type="sibTrans" cxnId="{67824500-3FCB-4C6B-9DF6-71DFBA5BFDD6}">
      <dgm:prSet/>
      <dgm:spPr/>
      <dgm:t>
        <a:bodyPr/>
        <a:lstStyle/>
        <a:p>
          <a:endParaRPr lang="en-US"/>
        </a:p>
      </dgm:t>
    </dgm:pt>
    <dgm:pt modelId="{234FEFFF-2F70-4F83-92C4-75596904FD54}">
      <dgm:prSet phldrT="[Text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US" sz="1600" b="1" dirty="0" err="1" smtClean="0"/>
            <a:t>Pendapatan</a:t>
          </a:r>
          <a:r>
            <a:rPr lang="en-US" sz="1600" b="1" dirty="0" smtClean="0"/>
            <a:t> </a:t>
          </a:r>
          <a:r>
            <a:rPr lang="en-US" sz="1600" b="1" dirty="0" err="1" smtClean="0"/>
            <a:t>Hibah</a:t>
          </a:r>
          <a:endParaRPr lang="en-US" sz="1600" b="1" dirty="0"/>
        </a:p>
      </dgm:t>
    </dgm:pt>
    <dgm:pt modelId="{A56043D8-CB18-4A1C-9139-EACF46F9AD04}" type="parTrans" cxnId="{69F358FF-0E9F-4EB8-9506-58FD31188FC4}">
      <dgm:prSet/>
      <dgm:spPr/>
      <dgm:t>
        <a:bodyPr/>
        <a:lstStyle/>
        <a:p>
          <a:endParaRPr lang="en-US"/>
        </a:p>
      </dgm:t>
    </dgm:pt>
    <dgm:pt modelId="{5B1D8A9A-FFC2-411D-A731-337FDA1C020E}" type="sibTrans" cxnId="{69F358FF-0E9F-4EB8-9506-58FD31188FC4}">
      <dgm:prSet/>
      <dgm:spPr/>
      <dgm:t>
        <a:bodyPr/>
        <a:lstStyle/>
        <a:p>
          <a:endParaRPr lang="en-US"/>
        </a:p>
      </dgm:t>
    </dgm:pt>
    <dgm:pt modelId="{7DE35BD7-034E-4DC9-8E73-242D3A096D1A}">
      <dgm:prSet phldrT="[Text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en-US" sz="1600" b="1" dirty="0" err="1" smtClean="0"/>
            <a:t>Belanja</a:t>
          </a:r>
          <a:r>
            <a:rPr lang="en-US" sz="1600" b="1" dirty="0" smtClean="0"/>
            <a:t>/ </a:t>
          </a:r>
          <a:r>
            <a:rPr lang="en-US" sz="1600" b="1" dirty="0" err="1" smtClean="0"/>
            <a:t>Beban</a:t>
          </a:r>
          <a:r>
            <a:rPr lang="en-US" sz="1600" b="1" dirty="0" smtClean="0"/>
            <a:t> </a:t>
          </a:r>
          <a:r>
            <a:rPr lang="en-US" sz="1600" b="1" dirty="0" err="1" smtClean="0"/>
            <a:t>Hibah</a:t>
          </a:r>
          <a:endParaRPr lang="en-US" sz="1600" b="1" dirty="0"/>
        </a:p>
      </dgm:t>
    </dgm:pt>
    <dgm:pt modelId="{BA5A5F83-5899-42A2-812E-69DE25896298}" type="parTrans" cxnId="{449ACE38-3201-41AC-ACF4-F84144DCB276}">
      <dgm:prSet/>
      <dgm:spPr/>
      <dgm:t>
        <a:bodyPr/>
        <a:lstStyle/>
        <a:p>
          <a:endParaRPr lang="en-US"/>
        </a:p>
      </dgm:t>
    </dgm:pt>
    <dgm:pt modelId="{77364E60-7386-472A-BDE7-01EC46101BDC}" type="sibTrans" cxnId="{449ACE38-3201-41AC-ACF4-F84144DCB276}">
      <dgm:prSet/>
      <dgm:spPr/>
      <dgm:t>
        <a:bodyPr/>
        <a:lstStyle/>
        <a:p>
          <a:endParaRPr lang="en-US"/>
        </a:p>
      </dgm:t>
    </dgm:pt>
    <dgm:pt modelId="{A3638510-1FD4-4DA9-9038-23C89931C8F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800" b="1" dirty="0" smtClean="0">
              <a:solidFill>
                <a:schemeClr val="tx1"/>
              </a:solidFill>
            </a:rPr>
            <a:t>K/L</a:t>
          </a:r>
          <a:endParaRPr lang="en-US" sz="1800" b="1" dirty="0">
            <a:solidFill>
              <a:schemeClr val="tx1"/>
            </a:solidFill>
          </a:endParaRPr>
        </a:p>
      </dgm:t>
    </dgm:pt>
    <dgm:pt modelId="{A69003C3-EF75-4140-9DB0-5F18BC8FA2CA}" type="parTrans" cxnId="{5ABEE23A-7227-46FA-AC48-60CC12D5974B}">
      <dgm:prSet/>
      <dgm:spPr/>
      <dgm:t>
        <a:bodyPr/>
        <a:lstStyle/>
        <a:p>
          <a:endParaRPr lang="en-US"/>
        </a:p>
      </dgm:t>
    </dgm:pt>
    <dgm:pt modelId="{9ABD6FAB-8515-4701-AAE7-FD8088AD1FA5}" type="sibTrans" cxnId="{5ABEE23A-7227-46FA-AC48-60CC12D5974B}">
      <dgm:prSet/>
      <dgm:spPr/>
      <dgm:t>
        <a:bodyPr/>
        <a:lstStyle/>
        <a:p>
          <a:endParaRPr lang="en-US"/>
        </a:p>
      </dgm:t>
    </dgm:pt>
    <dgm:pt modelId="{AB9A4FB4-D264-4ADA-8016-58446990039F}">
      <dgm:prSet phldrT="[Text]" custT="1"/>
      <dgm:spPr>
        <a:blipFill rotWithShape="0">
          <a:blip xmlns:r="http://schemas.openxmlformats.org/officeDocument/2006/relationships" r:embed="rId2"/>
          <a:tile tx="0" ty="0" sx="100000" sy="100000" flip="none" algn="tl"/>
        </a:blipFill>
      </dgm:spPr>
      <dgm:t>
        <a:bodyPr/>
        <a:lstStyle/>
        <a:p>
          <a:r>
            <a:rPr lang="en-US" sz="1400" b="1" dirty="0" err="1" smtClean="0">
              <a:solidFill>
                <a:schemeClr val="tx1"/>
              </a:solidFill>
            </a:rPr>
            <a:t>Belanja</a:t>
          </a:r>
          <a:r>
            <a:rPr lang="en-US" sz="1400" b="1" dirty="0" smtClean="0">
              <a:solidFill>
                <a:schemeClr val="tx1"/>
              </a:solidFill>
            </a:rPr>
            <a:t>/ </a:t>
          </a:r>
          <a:r>
            <a:rPr lang="en-US" sz="1400" b="1" dirty="0" err="1" smtClean="0">
              <a:solidFill>
                <a:schemeClr val="tx1"/>
              </a:solidFill>
            </a:rPr>
            <a:t>Beban</a:t>
          </a:r>
          <a:r>
            <a:rPr lang="en-US" sz="1400" b="1" dirty="0" smtClean="0">
              <a:solidFill>
                <a:schemeClr val="tx1"/>
              </a:solidFill>
            </a:rPr>
            <a:t> Yang </a:t>
          </a:r>
          <a:r>
            <a:rPr lang="en-US" sz="1400" b="1" dirty="0" err="1" smtClean="0">
              <a:solidFill>
                <a:schemeClr val="tx1"/>
              </a:solidFill>
            </a:rPr>
            <a:t>Bersumber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dari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Hibah</a:t>
          </a:r>
          <a:endParaRPr lang="en-US" sz="1400" b="1" dirty="0">
            <a:solidFill>
              <a:schemeClr val="tx1"/>
            </a:solidFill>
          </a:endParaRPr>
        </a:p>
      </dgm:t>
    </dgm:pt>
    <dgm:pt modelId="{8FD0D5A8-34D8-4968-A3C1-C6F94CA1CF58}" type="parTrans" cxnId="{B2F699B5-2956-4BD7-8B23-58CE9EB522F1}">
      <dgm:prSet/>
      <dgm:spPr/>
      <dgm:t>
        <a:bodyPr/>
        <a:lstStyle/>
        <a:p>
          <a:endParaRPr lang="en-US"/>
        </a:p>
      </dgm:t>
    </dgm:pt>
    <dgm:pt modelId="{A4B60F44-91C3-43B7-9BF7-7D51A2A3BB1A}" type="sibTrans" cxnId="{B2F699B5-2956-4BD7-8B23-58CE9EB522F1}">
      <dgm:prSet/>
      <dgm:spPr/>
      <dgm:t>
        <a:bodyPr/>
        <a:lstStyle/>
        <a:p>
          <a:endParaRPr lang="en-US"/>
        </a:p>
      </dgm:t>
    </dgm:pt>
    <dgm:pt modelId="{770F1A17-0EEE-40DB-9089-EA6D9BD6FB92}">
      <dgm:prSet phldrT="[Text]" custT="1"/>
      <dgm:spPr>
        <a:solidFill>
          <a:srgbClr val="FFFF00"/>
        </a:solidFill>
      </dgm:spPr>
      <dgm:t>
        <a:bodyPr/>
        <a:lstStyle/>
        <a:p>
          <a:r>
            <a:rPr lang="en-US" sz="1600" b="1" dirty="0" smtClean="0">
              <a:solidFill>
                <a:srgbClr val="0000FF"/>
              </a:solidFill>
            </a:rPr>
            <a:t>UAKPA-BUN 999.03</a:t>
          </a:r>
          <a:endParaRPr lang="en-US" sz="1600" b="1" dirty="0">
            <a:solidFill>
              <a:srgbClr val="0000FF"/>
            </a:solidFill>
          </a:endParaRPr>
        </a:p>
      </dgm:t>
    </dgm:pt>
    <dgm:pt modelId="{B98A31E2-AE95-4F8E-AFD1-1C7F3C9B2274}" type="parTrans" cxnId="{976B0A05-5EF8-43B9-95F2-524AD3CF4538}">
      <dgm:prSet/>
      <dgm:spPr/>
      <dgm:t>
        <a:bodyPr/>
        <a:lstStyle/>
        <a:p>
          <a:endParaRPr lang="en-US"/>
        </a:p>
      </dgm:t>
    </dgm:pt>
    <dgm:pt modelId="{E7EDAF29-12FE-4207-983C-938BF24B8C5C}" type="sibTrans" cxnId="{976B0A05-5EF8-43B9-95F2-524AD3CF4538}">
      <dgm:prSet/>
      <dgm:spPr/>
      <dgm:t>
        <a:bodyPr/>
        <a:lstStyle/>
        <a:p>
          <a:endParaRPr lang="en-US"/>
        </a:p>
      </dgm:t>
    </dgm:pt>
    <dgm:pt modelId="{DC676389-05D2-43DC-9D10-6CF8714C1AA1}">
      <dgm:prSet phldrT="[Text]" custT="1"/>
      <dgm:spPr>
        <a:blipFill rotWithShape="0">
          <a:blip xmlns:r="http://schemas.openxmlformats.org/officeDocument/2006/relationships" r:embed="rId2"/>
          <a:tile tx="0" ty="0" sx="100000" sy="100000" flip="none" algn="tl"/>
        </a:blipFill>
      </dgm:spPr>
      <dgm:t>
        <a:bodyPr/>
        <a:lstStyle/>
        <a:p>
          <a:r>
            <a:rPr lang="en-US" sz="1400" b="1" dirty="0" err="1" smtClean="0">
              <a:solidFill>
                <a:schemeClr val="tx1"/>
              </a:solidFill>
            </a:rPr>
            <a:t>Saldo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Kas</a:t>
          </a:r>
          <a:r>
            <a:rPr lang="en-US" sz="1400" b="1" dirty="0" smtClean="0">
              <a:solidFill>
                <a:schemeClr val="tx1"/>
              </a:solidFill>
            </a:rPr>
            <a:t> di K/L </a:t>
          </a:r>
          <a:r>
            <a:rPr lang="en-US" sz="1400" b="1" dirty="0" err="1" smtClean="0">
              <a:solidFill>
                <a:schemeClr val="tx1"/>
              </a:solidFill>
            </a:rPr>
            <a:t>dr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Hibah</a:t>
          </a:r>
          <a:endParaRPr lang="en-US" sz="1400" b="1" dirty="0">
            <a:solidFill>
              <a:schemeClr val="tx1"/>
            </a:solidFill>
          </a:endParaRPr>
        </a:p>
      </dgm:t>
    </dgm:pt>
    <dgm:pt modelId="{38FC8375-2294-4027-8099-455125739D52}" type="parTrans" cxnId="{6332190C-4A95-472A-A0B6-B422C1B5B700}">
      <dgm:prSet/>
      <dgm:spPr/>
      <dgm:t>
        <a:bodyPr/>
        <a:lstStyle/>
        <a:p>
          <a:endParaRPr lang="en-US"/>
        </a:p>
      </dgm:t>
    </dgm:pt>
    <dgm:pt modelId="{FB003D7D-4180-4F48-8967-0E6CB199D70E}" type="sibTrans" cxnId="{6332190C-4A95-472A-A0B6-B422C1B5B700}">
      <dgm:prSet/>
      <dgm:spPr/>
      <dgm:t>
        <a:bodyPr/>
        <a:lstStyle/>
        <a:p>
          <a:endParaRPr lang="en-US"/>
        </a:p>
      </dgm:t>
    </dgm:pt>
    <dgm:pt modelId="{F08DA35D-0A4A-4263-87D2-DE279890A7C6}">
      <dgm:prSet phldrT="[Text]" custT="1"/>
      <dgm:spPr>
        <a:blipFill rotWithShape="0">
          <a:blip xmlns:r="http://schemas.openxmlformats.org/officeDocument/2006/relationships" r:embed="rId2"/>
          <a:tile tx="0" ty="0" sx="100000" sy="100000" flip="none" algn="tl"/>
        </a:blipFill>
      </dgm:spPr>
      <dgm:t>
        <a:bodyPr/>
        <a:lstStyle/>
        <a:p>
          <a:r>
            <a:rPr lang="en-US" sz="1400" b="1" dirty="0" err="1" smtClean="0">
              <a:solidFill>
                <a:schemeClr val="tx1"/>
              </a:solidFill>
            </a:rPr>
            <a:t>Aset</a:t>
          </a:r>
          <a:r>
            <a:rPr lang="en-US" sz="1400" b="1" dirty="0" smtClean="0">
              <a:solidFill>
                <a:schemeClr val="tx1"/>
              </a:solidFill>
            </a:rPr>
            <a:t> yang </a:t>
          </a:r>
          <a:r>
            <a:rPr lang="en-US" sz="1400" b="1" dirty="0" err="1" smtClean="0">
              <a:solidFill>
                <a:schemeClr val="tx1"/>
              </a:solidFill>
            </a:rPr>
            <a:t>Berasal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dari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Hibah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Bentuk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Barang</a:t>
          </a:r>
          <a:endParaRPr lang="en-US" sz="1400" b="1" dirty="0">
            <a:solidFill>
              <a:schemeClr val="tx1"/>
            </a:solidFill>
          </a:endParaRPr>
        </a:p>
      </dgm:t>
    </dgm:pt>
    <dgm:pt modelId="{40740141-9D75-46EE-B030-B5C1E16A0365}" type="parTrans" cxnId="{07851EB1-2D76-4025-945F-FC135A2E037F}">
      <dgm:prSet/>
      <dgm:spPr/>
      <dgm:t>
        <a:bodyPr/>
        <a:lstStyle/>
        <a:p>
          <a:endParaRPr lang="en-US"/>
        </a:p>
      </dgm:t>
    </dgm:pt>
    <dgm:pt modelId="{CB103C94-AD04-4BF9-B0F6-D76939D72BE3}" type="sibTrans" cxnId="{07851EB1-2D76-4025-945F-FC135A2E037F}">
      <dgm:prSet/>
      <dgm:spPr/>
      <dgm:t>
        <a:bodyPr/>
        <a:lstStyle/>
        <a:p>
          <a:endParaRPr lang="en-US"/>
        </a:p>
      </dgm:t>
    </dgm:pt>
    <dgm:pt modelId="{F4E2828B-2CD4-4557-BC46-3F1F00408F72}">
      <dgm:prSet phldrT="[Text]" custT="1"/>
      <dgm:spPr>
        <a:blipFill rotWithShape="0">
          <a:blip xmlns:r="http://schemas.openxmlformats.org/officeDocument/2006/relationships" r:embed="rId3"/>
          <a:tile tx="0" ty="0" sx="100000" sy="100000" flip="none" algn="tl"/>
        </a:blipFill>
      </dgm:spPr>
      <dgm:t>
        <a:bodyPr/>
        <a:lstStyle/>
        <a:p>
          <a:r>
            <a:rPr lang="en-US" sz="1600" b="1" dirty="0" err="1" smtClean="0">
              <a:solidFill>
                <a:srgbClr val="0000FF"/>
              </a:solidFill>
            </a:rPr>
            <a:t>Pengeluaran</a:t>
          </a:r>
          <a:r>
            <a:rPr lang="en-US" sz="1600" b="1" dirty="0" smtClean="0">
              <a:solidFill>
                <a:srgbClr val="0000FF"/>
              </a:solidFill>
            </a:rPr>
            <a:t> </a:t>
          </a:r>
          <a:r>
            <a:rPr lang="en-US" sz="1600" b="1" dirty="0" err="1" smtClean="0">
              <a:solidFill>
                <a:srgbClr val="0000FF"/>
              </a:solidFill>
            </a:rPr>
            <a:t>Pembiayaan</a:t>
          </a:r>
          <a:r>
            <a:rPr lang="en-US" sz="1600" b="1" dirty="0" smtClean="0">
              <a:solidFill>
                <a:srgbClr val="0000FF"/>
              </a:solidFill>
            </a:rPr>
            <a:t> </a:t>
          </a:r>
          <a:r>
            <a:rPr lang="en-US" sz="1600" b="1" dirty="0" err="1" smtClean="0">
              <a:solidFill>
                <a:srgbClr val="0000FF"/>
              </a:solidFill>
            </a:rPr>
            <a:t>utk</a:t>
          </a:r>
          <a:r>
            <a:rPr lang="en-US" sz="1600" b="1" dirty="0" smtClean="0">
              <a:solidFill>
                <a:srgbClr val="0000FF"/>
              </a:solidFill>
            </a:rPr>
            <a:t> </a:t>
          </a:r>
          <a:r>
            <a:rPr lang="en-US" sz="1600" b="1" dirty="0" err="1" smtClean="0">
              <a:solidFill>
                <a:srgbClr val="0000FF"/>
              </a:solidFill>
            </a:rPr>
            <a:t>Pencatatan</a:t>
          </a:r>
          <a:r>
            <a:rPr lang="en-US" sz="1600" b="1" dirty="0" smtClean="0">
              <a:solidFill>
                <a:srgbClr val="0000FF"/>
              </a:solidFill>
            </a:rPr>
            <a:t> </a:t>
          </a:r>
          <a:r>
            <a:rPr lang="en-US" sz="1600" b="1" dirty="0" err="1" smtClean="0">
              <a:solidFill>
                <a:srgbClr val="0000FF"/>
              </a:solidFill>
            </a:rPr>
            <a:t>Surat</a:t>
          </a:r>
          <a:r>
            <a:rPr lang="en-US" sz="1600" b="1" dirty="0" smtClean="0">
              <a:solidFill>
                <a:srgbClr val="0000FF"/>
              </a:solidFill>
            </a:rPr>
            <a:t> </a:t>
          </a:r>
          <a:r>
            <a:rPr lang="en-US" sz="1600" b="1" dirty="0" err="1" smtClean="0">
              <a:solidFill>
                <a:srgbClr val="0000FF"/>
              </a:solidFill>
            </a:rPr>
            <a:t>Berharga</a:t>
          </a:r>
          <a:r>
            <a:rPr lang="en-US" sz="1600" b="1" dirty="0" smtClean="0">
              <a:solidFill>
                <a:srgbClr val="0000FF"/>
              </a:solidFill>
            </a:rPr>
            <a:t> </a:t>
          </a:r>
          <a:r>
            <a:rPr lang="en-US" sz="1600" b="1" dirty="0" err="1" smtClean="0">
              <a:solidFill>
                <a:srgbClr val="0000FF"/>
              </a:solidFill>
            </a:rPr>
            <a:t>dr</a:t>
          </a:r>
          <a:r>
            <a:rPr lang="en-US" sz="1600" b="1" dirty="0" smtClean="0">
              <a:solidFill>
                <a:srgbClr val="0000FF"/>
              </a:solidFill>
            </a:rPr>
            <a:t> </a:t>
          </a:r>
          <a:r>
            <a:rPr lang="en-US" sz="1600" b="1" dirty="0" err="1" smtClean="0">
              <a:solidFill>
                <a:srgbClr val="0000FF"/>
              </a:solidFill>
            </a:rPr>
            <a:t>Hibah</a:t>
          </a:r>
          <a:endParaRPr lang="en-US" sz="1600" b="1" dirty="0">
            <a:solidFill>
              <a:srgbClr val="0000FF"/>
            </a:solidFill>
          </a:endParaRPr>
        </a:p>
      </dgm:t>
    </dgm:pt>
    <dgm:pt modelId="{2568F000-0748-4215-BBF1-3367417A9918}" type="parTrans" cxnId="{F93B211C-7B5F-45D3-9B1A-8DC95676C742}">
      <dgm:prSet/>
      <dgm:spPr/>
      <dgm:t>
        <a:bodyPr/>
        <a:lstStyle/>
        <a:p>
          <a:endParaRPr lang="en-US"/>
        </a:p>
      </dgm:t>
    </dgm:pt>
    <dgm:pt modelId="{6265D8C8-B24C-4164-A253-DADC7E838D38}" type="sibTrans" cxnId="{F93B211C-7B5F-45D3-9B1A-8DC95676C742}">
      <dgm:prSet/>
      <dgm:spPr/>
      <dgm:t>
        <a:bodyPr/>
        <a:lstStyle/>
        <a:p>
          <a:endParaRPr lang="en-US"/>
        </a:p>
      </dgm:t>
    </dgm:pt>
    <dgm:pt modelId="{93A132BC-0455-4C45-8ABD-14801EF9766F}">
      <dgm:prSet phldrT="[Text]" custT="1"/>
      <dgm:spPr>
        <a:blipFill rotWithShape="0">
          <a:blip xmlns:r="http://schemas.openxmlformats.org/officeDocument/2006/relationships" r:embed="rId2"/>
          <a:tile tx="0" ty="0" sx="100000" sy="100000" flip="none" algn="tl"/>
        </a:blipFill>
      </dgm:spPr>
      <dgm:t>
        <a:bodyPr/>
        <a:lstStyle/>
        <a:p>
          <a:r>
            <a:rPr lang="en-US" sz="1400" b="1" dirty="0" err="1" smtClean="0">
              <a:solidFill>
                <a:schemeClr val="tx1"/>
              </a:solidFill>
            </a:rPr>
            <a:t>Beban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Jasa</a:t>
          </a:r>
          <a:r>
            <a:rPr lang="en-US" sz="1400" b="1" dirty="0" smtClean="0">
              <a:solidFill>
                <a:schemeClr val="tx1"/>
              </a:solidFill>
            </a:rPr>
            <a:t> yang </a:t>
          </a:r>
          <a:r>
            <a:rPr lang="en-US" sz="1400" b="1" dirty="0" err="1" smtClean="0">
              <a:solidFill>
                <a:schemeClr val="tx1"/>
              </a:solidFill>
            </a:rPr>
            <a:t>Berasal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dari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Hibah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dalam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Bentuk</a:t>
          </a:r>
          <a:r>
            <a:rPr lang="en-US" sz="1400" b="1" dirty="0" smtClean="0">
              <a:solidFill>
                <a:schemeClr val="tx1"/>
              </a:solidFill>
            </a:rPr>
            <a:t> </a:t>
          </a:r>
          <a:r>
            <a:rPr lang="en-US" sz="1400" b="1" dirty="0" err="1" smtClean="0">
              <a:solidFill>
                <a:schemeClr val="tx1"/>
              </a:solidFill>
            </a:rPr>
            <a:t>Jasa</a:t>
          </a:r>
          <a:endParaRPr lang="en-US" sz="1400" b="1" dirty="0">
            <a:solidFill>
              <a:schemeClr val="tx1"/>
            </a:solidFill>
          </a:endParaRPr>
        </a:p>
      </dgm:t>
    </dgm:pt>
    <dgm:pt modelId="{F55D1215-9E30-42E4-BB64-13266DD24BA5}" type="parTrans" cxnId="{7ABC6B92-B28E-4119-9A90-2509F9EA92F3}">
      <dgm:prSet/>
      <dgm:spPr/>
      <dgm:t>
        <a:bodyPr/>
        <a:lstStyle/>
        <a:p>
          <a:endParaRPr lang="en-US"/>
        </a:p>
      </dgm:t>
    </dgm:pt>
    <dgm:pt modelId="{AD356E03-3EDE-417B-9953-54CE7E65928D}" type="sibTrans" cxnId="{7ABC6B92-B28E-4119-9A90-2509F9EA92F3}">
      <dgm:prSet/>
      <dgm:spPr/>
      <dgm:t>
        <a:bodyPr/>
        <a:lstStyle/>
        <a:p>
          <a:endParaRPr lang="en-US"/>
        </a:p>
      </dgm:t>
    </dgm:pt>
    <dgm:pt modelId="{FDF5524D-5FC8-4245-B6E8-2A19F6B920C7}" type="pres">
      <dgm:prSet presAssocID="{24946900-F86E-436E-A0D3-B6948E2C79C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812B8F-C31E-48DD-A28E-E8856CF28F99}" type="pres">
      <dgm:prSet presAssocID="{67880C72-6B4E-4D28-B2BB-6AF0406B0818}" presName="root1" presStyleCnt="0"/>
      <dgm:spPr/>
      <dgm:t>
        <a:bodyPr/>
        <a:lstStyle/>
        <a:p>
          <a:endParaRPr lang="en-US"/>
        </a:p>
      </dgm:t>
    </dgm:pt>
    <dgm:pt modelId="{B01578A9-E364-4975-8990-F75AB7E8B70A}" type="pres">
      <dgm:prSet presAssocID="{67880C72-6B4E-4D28-B2BB-6AF0406B0818}" presName="LevelOneTextNode" presStyleLbl="node0" presStyleIdx="0" presStyleCnt="1" custScaleX="139405" custScaleY="160422" custLinFactX="-31436" custLinFactNeighborX="-100000" custLinFactNeighborY="-69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25CE3B-9F0B-47F4-B811-9E5B58933B12}" type="pres">
      <dgm:prSet presAssocID="{67880C72-6B4E-4D28-B2BB-6AF0406B0818}" presName="level2hierChild" presStyleCnt="0"/>
      <dgm:spPr/>
      <dgm:t>
        <a:bodyPr/>
        <a:lstStyle/>
        <a:p>
          <a:endParaRPr lang="en-US"/>
        </a:p>
      </dgm:t>
    </dgm:pt>
    <dgm:pt modelId="{B264C46D-3D4A-4E7C-8CE1-0338768F7DD6}" type="pres">
      <dgm:prSet presAssocID="{71C50C37-9E0C-4853-AECB-6A1BF7F3814F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B2002F20-1CE1-4AAF-8352-CE828B7156E0}" type="pres">
      <dgm:prSet presAssocID="{71C50C37-9E0C-4853-AECB-6A1BF7F3814F}" presName="connTx" presStyleLbl="parChTrans1D2" presStyleIdx="0" presStyleCnt="3"/>
      <dgm:spPr/>
      <dgm:t>
        <a:bodyPr/>
        <a:lstStyle/>
        <a:p>
          <a:endParaRPr lang="en-US"/>
        </a:p>
      </dgm:t>
    </dgm:pt>
    <dgm:pt modelId="{0951F57E-E17F-4FFC-9B68-666DE50D44C9}" type="pres">
      <dgm:prSet presAssocID="{82C5C965-1526-4568-BABD-9C3EDAED7681}" presName="root2" presStyleCnt="0"/>
      <dgm:spPr/>
      <dgm:t>
        <a:bodyPr/>
        <a:lstStyle/>
        <a:p>
          <a:endParaRPr lang="en-US"/>
        </a:p>
      </dgm:t>
    </dgm:pt>
    <dgm:pt modelId="{4B803606-3162-4322-9D05-585DD7B69265}" type="pres">
      <dgm:prSet presAssocID="{82C5C965-1526-4568-BABD-9C3EDAED7681}" presName="LevelTwoTextNode" presStyleLbl="node2" presStyleIdx="0" presStyleCnt="3" custScaleX="154180" custScaleY="154079" custLinFactY="62602" custLinFactNeighborX="-93282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743B23-F334-4484-897F-57E850B4AD56}" type="pres">
      <dgm:prSet presAssocID="{82C5C965-1526-4568-BABD-9C3EDAED7681}" presName="level3hierChild" presStyleCnt="0"/>
      <dgm:spPr/>
      <dgm:t>
        <a:bodyPr/>
        <a:lstStyle/>
        <a:p>
          <a:endParaRPr lang="en-US"/>
        </a:p>
      </dgm:t>
    </dgm:pt>
    <dgm:pt modelId="{C6151A79-0E2F-427B-B340-603B07F11F9A}" type="pres">
      <dgm:prSet presAssocID="{A56043D8-CB18-4A1C-9139-EACF46F9AD04}" presName="conn2-1" presStyleLbl="parChTrans1D3" presStyleIdx="0" presStyleCnt="7"/>
      <dgm:spPr/>
      <dgm:t>
        <a:bodyPr/>
        <a:lstStyle/>
        <a:p>
          <a:endParaRPr lang="en-US"/>
        </a:p>
      </dgm:t>
    </dgm:pt>
    <dgm:pt modelId="{CA520570-5D15-4B28-ABA0-849F953E92C9}" type="pres">
      <dgm:prSet presAssocID="{A56043D8-CB18-4A1C-9139-EACF46F9AD04}" presName="connTx" presStyleLbl="parChTrans1D3" presStyleIdx="0" presStyleCnt="7"/>
      <dgm:spPr/>
      <dgm:t>
        <a:bodyPr/>
        <a:lstStyle/>
        <a:p>
          <a:endParaRPr lang="en-US"/>
        </a:p>
      </dgm:t>
    </dgm:pt>
    <dgm:pt modelId="{96458AB2-2C6B-4550-AB05-8B14D4F058C0}" type="pres">
      <dgm:prSet presAssocID="{234FEFFF-2F70-4F83-92C4-75596904FD54}" presName="root2" presStyleCnt="0"/>
      <dgm:spPr/>
      <dgm:t>
        <a:bodyPr/>
        <a:lstStyle/>
        <a:p>
          <a:endParaRPr lang="en-US"/>
        </a:p>
      </dgm:t>
    </dgm:pt>
    <dgm:pt modelId="{82D3B31A-69D0-48C2-92A1-97255821F098}" type="pres">
      <dgm:prSet presAssocID="{234FEFFF-2F70-4F83-92C4-75596904FD54}" presName="LevelTwoTextNode" presStyleLbl="node3" presStyleIdx="0" presStyleCnt="7" custScaleX="162790" custScaleY="171069" custLinFactNeighborX="-75790" custLinFactNeighborY="820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18939DD-B856-4ACF-B12F-3510E0FF0C0B}" type="pres">
      <dgm:prSet presAssocID="{234FEFFF-2F70-4F83-92C4-75596904FD54}" presName="level3hierChild" presStyleCnt="0"/>
      <dgm:spPr/>
      <dgm:t>
        <a:bodyPr/>
        <a:lstStyle/>
        <a:p>
          <a:endParaRPr lang="en-US"/>
        </a:p>
      </dgm:t>
    </dgm:pt>
    <dgm:pt modelId="{0262DBF3-EFEB-4A38-99A9-F4AB0D7ED659}" type="pres">
      <dgm:prSet presAssocID="{BA5A5F83-5899-42A2-812E-69DE25896298}" presName="conn2-1" presStyleLbl="parChTrans1D3" presStyleIdx="1" presStyleCnt="7"/>
      <dgm:spPr/>
      <dgm:t>
        <a:bodyPr/>
        <a:lstStyle/>
        <a:p>
          <a:endParaRPr lang="en-US"/>
        </a:p>
      </dgm:t>
    </dgm:pt>
    <dgm:pt modelId="{8DE3AA9D-FE42-44C2-A25B-E671E2C9312D}" type="pres">
      <dgm:prSet presAssocID="{BA5A5F83-5899-42A2-812E-69DE25896298}" presName="connTx" presStyleLbl="parChTrans1D3" presStyleIdx="1" presStyleCnt="7"/>
      <dgm:spPr/>
      <dgm:t>
        <a:bodyPr/>
        <a:lstStyle/>
        <a:p>
          <a:endParaRPr lang="en-US"/>
        </a:p>
      </dgm:t>
    </dgm:pt>
    <dgm:pt modelId="{CA5EE032-3554-4AC1-BEE9-6774E7F17B1C}" type="pres">
      <dgm:prSet presAssocID="{7DE35BD7-034E-4DC9-8E73-242D3A096D1A}" presName="root2" presStyleCnt="0"/>
      <dgm:spPr/>
      <dgm:t>
        <a:bodyPr/>
        <a:lstStyle/>
        <a:p>
          <a:endParaRPr lang="en-US"/>
        </a:p>
      </dgm:t>
    </dgm:pt>
    <dgm:pt modelId="{CD34828C-6001-42FF-BC34-2DC093DE6252}" type="pres">
      <dgm:prSet presAssocID="{7DE35BD7-034E-4DC9-8E73-242D3A096D1A}" presName="LevelTwoTextNode" presStyleLbl="node3" presStyleIdx="1" presStyleCnt="7" custScaleX="160830" custScaleY="141949" custLinFactY="29723" custLinFactNeighborX="-75790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EF746A7-A8B8-4450-9420-528488AAA16E}" type="pres">
      <dgm:prSet presAssocID="{7DE35BD7-034E-4DC9-8E73-242D3A096D1A}" presName="level3hierChild" presStyleCnt="0"/>
      <dgm:spPr/>
      <dgm:t>
        <a:bodyPr/>
        <a:lstStyle/>
        <a:p>
          <a:endParaRPr lang="en-US"/>
        </a:p>
      </dgm:t>
    </dgm:pt>
    <dgm:pt modelId="{4B587D33-221C-441A-80D7-CB7412719698}" type="pres">
      <dgm:prSet presAssocID="{A69003C3-EF75-4140-9DB0-5F18BC8FA2CA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78BFDFB0-BE83-4E68-B309-C7672B90A8A6}" type="pres">
      <dgm:prSet presAssocID="{A69003C3-EF75-4140-9DB0-5F18BC8FA2CA}" presName="connTx" presStyleLbl="parChTrans1D2" presStyleIdx="1" presStyleCnt="3"/>
      <dgm:spPr/>
      <dgm:t>
        <a:bodyPr/>
        <a:lstStyle/>
        <a:p>
          <a:endParaRPr lang="en-US"/>
        </a:p>
      </dgm:t>
    </dgm:pt>
    <dgm:pt modelId="{52A9512D-5866-477E-8F19-CD0690A5F428}" type="pres">
      <dgm:prSet presAssocID="{A3638510-1FD4-4DA9-9038-23C89931C8FF}" presName="root2" presStyleCnt="0"/>
      <dgm:spPr/>
      <dgm:t>
        <a:bodyPr/>
        <a:lstStyle/>
        <a:p>
          <a:endParaRPr lang="en-US"/>
        </a:p>
      </dgm:t>
    </dgm:pt>
    <dgm:pt modelId="{90342507-13E1-4E16-9B3D-A2D6D8378493}" type="pres">
      <dgm:prSet presAssocID="{A3638510-1FD4-4DA9-9038-23C89931C8FF}" presName="LevelTwoTextNode" presStyleLbl="node2" presStyleIdx="1" presStyleCnt="3" custScaleX="129393" custScaleY="120922" custLinFactNeighborX="-93282" custLinFactNeighborY="-212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D4B070-08CF-478D-9918-BA536227F04A}" type="pres">
      <dgm:prSet presAssocID="{A3638510-1FD4-4DA9-9038-23C89931C8FF}" presName="level3hierChild" presStyleCnt="0"/>
      <dgm:spPr/>
      <dgm:t>
        <a:bodyPr/>
        <a:lstStyle/>
        <a:p>
          <a:endParaRPr lang="en-US"/>
        </a:p>
      </dgm:t>
    </dgm:pt>
    <dgm:pt modelId="{7AA39320-74FF-4D08-8987-F2F4A45B0B06}" type="pres">
      <dgm:prSet presAssocID="{8FD0D5A8-34D8-4968-A3C1-C6F94CA1CF58}" presName="conn2-1" presStyleLbl="parChTrans1D3" presStyleIdx="2" presStyleCnt="7"/>
      <dgm:spPr/>
      <dgm:t>
        <a:bodyPr/>
        <a:lstStyle/>
        <a:p>
          <a:endParaRPr lang="en-US"/>
        </a:p>
      </dgm:t>
    </dgm:pt>
    <dgm:pt modelId="{F500A339-578F-4912-BBE5-AC0D5236AEBD}" type="pres">
      <dgm:prSet presAssocID="{8FD0D5A8-34D8-4968-A3C1-C6F94CA1CF58}" presName="connTx" presStyleLbl="parChTrans1D3" presStyleIdx="2" presStyleCnt="7"/>
      <dgm:spPr/>
      <dgm:t>
        <a:bodyPr/>
        <a:lstStyle/>
        <a:p>
          <a:endParaRPr lang="en-US"/>
        </a:p>
      </dgm:t>
    </dgm:pt>
    <dgm:pt modelId="{BFFBB473-EB07-4A01-9414-B0EB53C58E1B}" type="pres">
      <dgm:prSet presAssocID="{AB9A4FB4-D264-4ADA-8016-58446990039F}" presName="root2" presStyleCnt="0"/>
      <dgm:spPr/>
      <dgm:t>
        <a:bodyPr/>
        <a:lstStyle/>
        <a:p>
          <a:endParaRPr lang="en-US"/>
        </a:p>
      </dgm:t>
    </dgm:pt>
    <dgm:pt modelId="{020616B8-4C93-490D-9D16-54B4AE5E32C4}" type="pres">
      <dgm:prSet presAssocID="{AB9A4FB4-D264-4ADA-8016-58446990039F}" presName="LevelTwoTextNode" presStyleLbl="node3" presStyleIdx="2" presStyleCnt="7" custScaleX="174563" custScaleY="187651" custLinFactX="95191" custLinFactNeighborX="100000" custLinFactNeighborY="140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DE28BD5-79EB-49B3-BF41-A688BA6016B7}" type="pres">
      <dgm:prSet presAssocID="{AB9A4FB4-D264-4ADA-8016-58446990039F}" presName="level3hierChild" presStyleCnt="0"/>
      <dgm:spPr/>
      <dgm:t>
        <a:bodyPr/>
        <a:lstStyle/>
        <a:p>
          <a:endParaRPr lang="en-US"/>
        </a:p>
      </dgm:t>
    </dgm:pt>
    <dgm:pt modelId="{0C7305B2-F448-4508-9091-673F6FAAE5C0}" type="pres">
      <dgm:prSet presAssocID="{38FC8375-2294-4027-8099-455125739D52}" presName="conn2-1" presStyleLbl="parChTrans1D3" presStyleIdx="3" presStyleCnt="7"/>
      <dgm:spPr/>
      <dgm:t>
        <a:bodyPr/>
        <a:lstStyle/>
        <a:p>
          <a:endParaRPr lang="en-US"/>
        </a:p>
      </dgm:t>
    </dgm:pt>
    <dgm:pt modelId="{36F2975E-389C-4105-97E9-571D402B061D}" type="pres">
      <dgm:prSet presAssocID="{38FC8375-2294-4027-8099-455125739D52}" presName="connTx" presStyleLbl="parChTrans1D3" presStyleIdx="3" presStyleCnt="7"/>
      <dgm:spPr/>
      <dgm:t>
        <a:bodyPr/>
        <a:lstStyle/>
        <a:p>
          <a:endParaRPr lang="en-US"/>
        </a:p>
      </dgm:t>
    </dgm:pt>
    <dgm:pt modelId="{70059183-3C13-481C-AD89-804368C5C593}" type="pres">
      <dgm:prSet presAssocID="{DC676389-05D2-43DC-9D10-6CF8714C1AA1}" presName="root2" presStyleCnt="0"/>
      <dgm:spPr/>
      <dgm:t>
        <a:bodyPr/>
        <a:lstStyle/>
        <a:p>
          <a:endParaRPr lang="en-US"/>
        </a:p>
      </dgm:t>
    </dgm:pt>
    <dgm:pt modelId="{6D98653E-20AC-4F4C-A916-A63C089D7652}" type="pres">
      <dgm:prSet presAssocID="{DC676389-05D2-43DC-9D10-6CF8714C1AA1}" presName="LevelTwoTextNode" presStyleLbl="node3" presStyleIdx="3" presStyleCnt="7" custScaleX="179011" custScaleY="169040" custLinFactX="90743" custLinFactNeighborX="100000" custLinFactNeighborY="248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08CA0FC-D91C-4514-9DEC-B9F560C46EE5}" type="pres">
      <dgm:prSet presAssocID="{DC676389-05D2-43DC-9D10-6CF8714C1AA1}" presName="level3hierChild" presStyleCnt="0"/>
      <dgm:spPr/>
      <dgm:t>
        <a:bodyPr/>
        <a:lstStyle/>
        <a:p>
          <a:endParaRPr lang="en-US"/>
        </a:p>
      </dgm:t>
    </dgm:pt>
    <dgm:pt modelId="{78D15AFA-B012-4C71-A6E2-F7FC9B0AC1DE}" type="pres">
      <dgm:prSet presAssocID="{40740141-9D75-46EE-B030-B5C1E16A0365}" presName="conn2-1" presStyleLbl="parChTrans1D3" presStyleIdx="4" presStyleCnt="7"/>
      <dgm:spPr/>
      <dgm:t>
        <a:bodyPr/>
        <a:lstStyle/>
        <a:p>
          <a:endParaRPr lang="en-US"/>
        </a:p>
      </dgm:t>
    </dgm:pt>
    <dgm:pt modelId="{AA0A0A7E-56C7-4A9E-8196-9F9127C51344}" type="pres">
      <dgm:prSet presAssocID="{40740141-9D75-46EE-B030-B5C1E16A0365}" presName="connTx" presStyleLbl="parChTrans1D3" presStyleIdx="4" presStyleCnt="7"/>
      <dgm:spPr/>
      <dgm:t>
        <a:bodyPr/>
        <a:lstStyle/>
        <a:p>
          <a:endParaRPr lang="en-US"/>
        </a:p>
      </dgm:t>
    </dgm:pt>
    <dgm:pt modelId="{75523CA0-B8AA-4D22-86DE-505B72276367}" type="pres">
      <dgm:prSet presAssocID="{F08DA35D-0A4A-4263-87D2-DE279890A7C6}" presName="root2" presStyleCnt="0"/>
      <dgm:spPr/>
      <dgm:t>
        <a:bodyPr/>
        <a:lstStyle/>
        <a:p>
          <a:endParaRPr lang="en-US"/>
        </a:p>
      </dgm:t>
    </dgm:pt>
    <dgm:pt modelId="{0C52C5DA-99F8-465C-B91C-A5071C40AC65}" type="pres">
      <dgm:prSet presAssocID="{F08DA35D-0A4A-4263-87D2-DE279890A7C6}" presName="LevelTwoTextNode" presStyleLbl="node3" presStyleIdx="4" presStyleCnt="7" custScaleX="183924" custScaleY="211315" custLinFactX="91717" custLinFactNeighborX="100000" custLinFactNeighborY="2845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C936EC-E60D-41FA-B5FA-6B49C21E65D6}" type="pres">
      <dgm:prSet presAssocID="{F08DA35D-0A4A-4263-87D2-DE279890A7C6}" presName="level3hierChild" presStyleCnt="0"/>
      <dgm:spPr/>
      <dgm:t>
        <a:bodyPr/>
        <a:lstStyle/>
        <a:p>
          <a:endParaRPr lang="en-US"/>
        </a:p>
      </dgm:t>
    </dgm:pt>
    <dgm:pt modelId="{229FDB96-3581-4A65-A43F-2FDF5A8ECD44}" type="pres">
      <dgm:prSet presAssocID="{F55D1215-9E30-42E4-BB64-13266DD24BA5}" presName="conn2-1" presStyleLbl="parChTrans1D3" presStyleIdx="5" presStyleCnt="7"/>
      <dgm:spPr/>
      <dgm:t>
        <a:bodyPr/>
        <a:lstStyle/>
        <a:p>
          <a:endParaRPr lang="en-US"/>
        </a:p>
      </dgm:t>
    </dgm:pt>
    <dgm:pt modelId="{ABA18BFC-D4B6-41ED-B751-9B08484FE1CF}" type="pres">
      <dgm:prSet presAssocID="{F55D1215-9E30-42E4-BB64-13266DD24BA5}" presName="connTx" presStyleLbl="parChTrans1D3" presStyleIdx="5" presStyleCnt="7"/>
      <dgm:spPr/>
      <dgm:t>
        <a:bodyPr/>
        <a:lstStyle/>
        <a:p>
          <a:endParaRPr lang="en-US"/>
        </a:p>
      </dgm:t>
    </dgm:pt>
    <dgm:pt modelId="{DE664C78-BA9B-45C7-904A-B602D9D5B473}" type="pres">
      <dgm:prSet presAssocID="{93A132BC-0455-4C45-8ABD-14801EF9766F}" presName="root2" presStyleCnt="0"/>
      <dgm:spPr/>
    </dgm:pt>
    <dgm:pt modelId="{28047D64-EBC8-4E81-8D1C-1BE7BE7196B2}" type="pres">
      <dgm:prSet presAssocID="{93A132BC-0455-4C45-8ABD-14801EF9766F}" presName="LevelTwoTextNode" presStyleLbl="node3" presStyleIdx="5" presStyleCnt="7" custScaleX="195514" custScaleY="169455" custLinFactX="88574" custLinFactNeighborX="100000" custLinFactNeighborY="4278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CB89D4-9F56-4AC5-B54F-6639F1FF5BC8}" type="pres">
      <dgm:prSet presAssocID="{93A132BC-0455-4C45-8ABD-14801EF9766F}" presName="level3hierChild" presStyleCnt="0"/>
      <dgm:spPr/>
    </dgm:pt>
    <dgm:pt modelId="{AA7FCD74-E86A-4A75-B39D-34C3891C7F56}" type="pres">
      <dgm:prSet presAssocID="{B98A31E2-AE95-4F8E-AFD1-1C7F3C9B2274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8EBB7716-9500-447F-9078-A9582E0A2A9F}" type="pres">
      <dgm:prSet presAssocID="{B98A31E2-AE95-4F8E-AFD1-1C7F3C9B2274}" presName="connTx" presStyleLbl="parChTrans1D2" presStyleIdx="2" presStyleCnt="3"/>
      <dgm:spPr/>
      <dgm:t>
        <a:bodyPr/>
        <a:lstStyle/>
        <a:p>
          <a:endParaRPr lang="en-US"/>
        </a:p>
      </dgm:t>
    </dgm:pt>
    <dgm:pt modelId="{2BB2CC29-9044-4FBE-93E5-D77641A64CEE}" type="pres">
      <dgm:prSet presAssocID="{770F1A17-0EEE-40DB-9089-EA6D9BD6FB92}" presName="root2" presStyleCnt="0"/>
      <dgm:spPr/>
      <dgm:t>
        <a:bodyPr/>
        <a:lstStyle/>
        <a:p>
          <a:endParaRPr lang="en-US"/>
        </a:p>
      </dgm:t>
    </dgm:pt>
    <dgm:pt modelId="{51BA7035-57AD-41AD-AD7C-03365DDDB0C9}" type="pres">
      <dgm:prSet presAssocID="{770F1A17-0EEE-40DB-9089-EA6D9BD6FB92}" presName="LevelTwoTextNode" presStyleLbl="node2" presStyleIdx="2" presStyleCnt="3" custScaleX="168400" custScaleY="176152" custLinFactNeighborX="-89727" custLinFactNeighborY="-298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AA4216-D943-4244-8158-751C8CFF79F9}" type="pres">
      <dgm:prSet presAssocID="{770F1A17-0EEE-40DB-9089-EA6D9BD6FB92}" presName="level3hierChild" presStyleCnt="0"/>
      <dgm:spPr/>
      <dgm:t>
        <a:bodyPr/>
        <a:lstStyle/>
        <a:p>
          <a:endParaRPr lang="en-US"/>
        </a:p>
      </dgm:t>
    </dgm:pt>
    <dgm:pt modelId="{60F9A99F-A1E9-4FE5-A5B9-2C8D40621B4E}" type="pres">
      <dgm:prSet presAssocID="{2568F000-0748-4215-BBF1-3367417A9918}" presName="conn2-1" presStyleLbl="parChTrans1D3" presStyleIdx="6" presStyleCnt="7"/>
      <dgm:spPr/>
      <dgm:t>
        <a:bodyPr/>
        <a:lstStyle/>
        <a:p>
          <a:endParaRPr lang="en-US"/>
        </a:p>
      </dgm:t>
    </dgm:pt>
    <dgm:pt modelId="{7E354013-5B72-46A0-9E37-BF968AEA388F}" type="pres">
      <dgm:prSet presAssocID="{2568F000-0748-4215-BBF1-3367417A9918}" presName="connTx" presStyleLbl="parChTrans1D3" presStyleIdx="6" presStyleCnt="7"/>
      <dgm:spPr/>
      <dgm:t>
        <a:bodyPr/>
        <a:lstStyle/>
        <a:p>
          <a:endParaRPr lang="en-US"/>
        </a:p>
      </dgm:t>
    </dgm:pt>
    <dgm:pt modelId="{65A1C7D8-E1C4-42A2-9793-15EE8DBB3DB1}" type="pres">
      <dgm:prSet presAssocID="{F4E2828B-2CD4-4557-BC46-3F1F00408F72}" presName="root2" presStyleCnt="0"/>
      <dgm:spPr/>
      <dgm:t>
        <a:bodyPr/>
        <a:lstStyle/>
        <a:p>
          <a:endParaRPr lang="en-US"/>
        </a:p>
      </dgm:t>
    </dgm:pt>
    <dgm:pt modelId="{6DCE4EBE-CB78-41F6-951A-4DA00A1E4901}" type="pres">
      <dgm:prSet presAssocID="{F4E2828B-2CD4-4557-BC46-3F1F00408F72}" presName="LevelTwoTextNode" presStyleLbl="node3" presStyleIdx="6" presStyleCnt="7" custScaleX="223665" custScaleY="252806" custLinFactX="-167" custLinFactNeighborX="-100000" custLinFactNeighborY="-299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E4BFC9E-F7B2-4C54-ADBC-F7CC1384ED60}" type="pres">
      <dgm:prSet presAssocID="{F4E2828B-2CD4-4557-BC46-3F1F00408F72}" presName="level3hierChild" presStyleCnt="0"/>
      <dgm:spPr/>
      <dgm:t>
        <a:bodyPr/>
        <a:lstStyle/>
        <a:p>
          <a:endParaRPr lang="en-US"/>
        </a:p>
      </dgm:t>
    </dgm:pt>
  </dgm:ptLst>
  <dgm:cxnLst>
    <dgm:cxn modelId="{452F368F-C594-477E-9876-C1EE5E09B883}" type="presOf" srcId="{B98A31E2-AE95-4F8E-AFD1-1C7F3C9B2274}" destId="{8EBB7716-9500-447F-9078-A9582E0A2A9F}" srcOrd="1" destOrd="0" presId="urn:microsoft.com/office/officeart/2005/8/layout/hierarchy2"/>
    <dgm:cxn modelId="{3EA1A7F7-F361-4C7D-B1D1-63F0C158E8A5}" type="presOf" srcId="{2568F000-0748-4215-BBF1-3367417A9918}" destId="{7E354013-5B72-46A0-9E37-BF968AEA388F}" srcOrd="1" destOrd="0" presId="urn:microsoft.com/office/officeart/2005/8/layout/hierarchy2"/>
    <dgm:cxn modelId="{69F358FF-0E9F-4EB8-9506-58FD31188FC4}" srcId="{82C5C965-1526-4568-BABD-9C3EDAED7681}" destId="{234FEFFF-2F70-4F83-92C4-75596904FD54}" srcOrd="0" destOrd="0" parTransId="{A56043D8-CB18-4A1C-9139-EACF46F9AD04}" sibTransId="{5B1D8A9A-FFC2-411D-A731-337FDA1C020E}"/>
    <dgm:cxn modelId="{B5FCF4D4-85C1-4080-AF70-FF770ECFE434}" type="presOf" srcId="{770F1A17-0EEE-40DB-9089-EA6D9BD6FB92}" destId="{51BA7035-57AD-41AD-AD7C-03365DDDB0C9}" srcOrd="0" destOrd="0" presId="urn:microsoft.com/office/officeart/2005/8/layout/hierarchy2"/>
    <dgm:cxn modelId="{1D4CE1D1-19AE-4651-8E41-3C1A5D4B7135}" type="presOf" srcId="{F4E2828B-2CD4-4557-BC46-3F1F00408F72}" destId="{6DCE4EBE-CB78-41F6-951A-4DA00A1E4901}" srcOrd="0" destOrd="0" presId="urn:microsoft.com/office/officeart/2005/8/layout/hierarchy2"/>
    <dgm:cxn modelId="{08FF1D4D-7C1B-44EF-9D9D-70A2F75DDD07}" type="presOf" srcId="{A56043D8-CB18-4A1C-9139-EACF46F9AD04}" destId="{C6151A79-0E2F-427B-B340-603B07F11F9A}" srcOrd="0" destOrd="0" presId="urn:microsoft.com/office/officeart/2005/8/layout/hierarchy2"/>
    <dgm:cxn modelId="{6FBA4668-B03A-41C1-A763-268BE535CC1D}" type="presOf" srcId="{A56043D8-CB18-4A1C-9139-EACF46F9AD04}" destId="{CA520570-5D15-4B28-ABA0-849F953E92C9}" srcOrd="1" destOrd="0" presId="urn:microsoft.com/office/officeart/2005/8/layout/hierarchy2"/>
    <dgm:cxn modelId="{F93B211C-7B5F-45D3-9B1A-8DC95676C742}" srcId="{770F1A17-0EEE-40DB-9089-EA6D9BD6FB92}" destId="{F4E2828B-2CD4-4557-BC46-3F1F00408F72}" srcOrd="0" destOrd="0" parTransId="{2568F000-0748-4215-BBF1-3367417A9918}" sibTransId="{6265D8C8-B24C-4164-A253-DADC7E838D38}"/>
    <dgm:cxn modelId="{5ABEE23A-7227-46FA-AC48-60CC12D5974B}" srcId="{67880C72-6B4E-4D28-B2BB-6AF0406B0818}" destId="{A3638510-1FD4-4DA9-9038-23C89931C8FF}" srcOrd="1" destOrd="0" parTransId="{A69003C3-EF75-4140-9DB0-5F18BC8FA2CA}" sibTransId="{9ABD6FAB-8515-4701-AAE7-FD8088AD1FA5}"/>
    <dgm:cxn modelId="{449ACE38-3201-41AC-ACF4-F84144DCB276}" srcId="{82C5C965-1526-4568-BABD-9C3EDAED7681}" destId="{7DE35BD7-034E-4DC9-8E73-242D3A096D1A}" srcOrd="1" destOrd="0" parTransId="{BA5A5F83-5899-42A2-812E-69DE25896298}" sibTransId="{77364E60-7386-472A-BDE7-01EC46101BDC}"/>
    <dgm:cxn modelId="{76DCA675-99EF-4723-A4C9-040287F028D4}" type="presOf" srcId="{AB9A4FB4-D264-4ADA-8016-58446990039F}" destId="{020616B8-4C93-490D-9D16-54B4AE5E32C4}" srcOrd="0" destOrd="0" presId="urn:microsoft.com/office/officeart/2005/8/layout/hierarchy2"/>
    <dgm:cxn modelId="{EB62868E-5FFC-4F9C-8797-775673B31302}" type="presOf" srcId="{A69003C3-EF75-4140-9DB0-5F18BC8FA2CA}" destId="{4B587D33-221C-441A-80D7-CB7412719698}" srcOrd="0" destOrd="0" presId="urn:microsoft.com/office/officeart/2005/8/layout/hierarchy2"/>
    <dgm:cxn modelId="{C742904C-B690-40A5-9F36-E977F8A768BE}" type="presOf" srcId="{234FEFFF-2F70-4F83-92C4-75596904FD54}" destId="{82D3B31A-69D0-48C2-92A1-97255821F098}" srcOrd="0" destOrd="0" presId="urn:microsoft.com/office/officeart/2005/8/layout/hierarchy2"/>
    <dgm:cxn modelId="{84A40639-2707-4097-8510-E7126A77F0E6}" type="presOf" srcId="{82C5C965-1526-4568-BABD-9C3EDAED7681}" destId="{4B803606-3162-4322-9D05-585DD7B69265}" srcOrd="0" destOrd="0" presId="urn:microsoft.com/office/officeart/2005/8/layout/hierarchy2"/>
    <dgm:cxn modelId="{D1E73C8A-BF66-4A89-870B-2FB420B34F85}" type="presOf" srcId="{F55D1215-9E30-42E4-BB64-13266DD24BA5}" destId="{229FDB96-3581-4A65-A43F-2FDF5A8ECD44}" srcOrd="0" destOrd="0" presId="urn:microsoft.com/office/officeart/2005/8/layout/hierarchy2"/>
    <dgm:cxn modelId="{EEAF35B4-B0BC-4CFB-BDC5-E1990715B9C1}" type="presOf" srcId="{BA5A5F83-5899-42A2-812E-69DE25896298}" destId="{8DE3AA9D-FE42-44C2-A25B-E671E2C9312D}" srcOrd="1" destOrd="0" presId="urn:microsoft.com/office/officeart/2005/8/layout/hierarchy2"/>
    <dgm:cxn modelId="{32C5F160-9D63-49D8-BFF0-D093820E1CC3}" type="presOf" srcId="{A69003C3-EF75-4140-9DB0-5F18BC8FA2CA}" destId="{78BFDFB0-BE83-4E68-B309-C7672B90A8A6}" srcOrd="1" destOrd="0" presId="urn:microsoft.com/office/officeart/2005/8/layout/hierarchy2"/>
    <dgm:cxn modelId="{3571F159-5BEF-4DB3-9EFE-ECF0B9D442DA}" type="presOf" srcId="{24946900-F86E-436E-A0D3-B6948E2C79CF}" destId="{FDF5524D-5FC8-4245-B6E8-2A19F6B920C7}" srcOrd="0" destOrd="0" presId="urn:microsoft.com/office/officeart/2005/8/layout/hierarchy2"/>
    <dgm:cxn modelId="{3A00CE4A-DBF3-4460-A675-99E63AE1E2F9}" type="presOf" srcId="{71C50C37-9E0C-4853-AECB-6A1BF7F3814F}" destId="{B264C46D-3D4A-4E7C-8CE1-0338768F7DD6}" srcOrd="0" destOrd="0" presId="urn:microsoft.com/office/officeart/2005/8/layout/hierarchy2"/>
    <dgm:cxn modelId="{B2F699B5-2956-4BD7-8B23-58CE9EB522F1}" srcId="{A3638510-1FD4-4DA9-9038-23C89931C8FF}" destId="{AB9A4FB4-D264-4ADA-8016-58446990039F}" srcOrd="0" destOrd="0" parTransId="{8FD0D5A8-34D8-4968-A3C1-C6F94CA1CF58}" sibTransId="{A4B60F44-91C3-43B7-9BF7-7D51A2A3BB1A}"/>
    <dgm:cxn modelId="{976B0A05-5EF8-43B9-95F2-524AD3CF4538}" srcId="{67880C72-6B4E-4D28-B2BB-6AF0406B0818}" destId="{770F1A17-0EEE-40DB-9089-EA6D9BD6FB92}" srcOrd="2" destOrd="0" parTransId="{B98A31E2-AE95-4F8E-AFD1-1C7F3C9B2274}" sibTransId="{E7EDAF29-12FE-4207-983C-938BF24B8C5C}"/>
    <dgm:cxn modelId="{6ED865CB-4B2B-43B6-AB90-D7B6C51ADA00}" type="presOf" srcId="{71C50C37-9E0C-4853-AECB-6A1BF7F3814F}" destId="{B2002F20-1CE1-4AAF-8352-CE828B7156E0}" srcOrd="1" destOrd="0" presId="urn:microsoft.com/office/officeart/2005/8/layout/hierarchy2"/>
    <dgm:cxn modelId="{00E53979-BE54-4078-AEE7-CED2B96FB400}" type="presOf" srcId="{40740141-9D75-46EE-B030-B5C1E16A0365}" destId="{78D15AFA-B012-4C71-A6E2-F7FC9B0AC1DE}" srcOrd="0" destOrd="0" presId="urn:microsoft.com/office/officeart/2005/8/layout/hierarchy2"/>
    <dgm:cxn modelId="{E644B9A3-C001-4662-BBC7-4C8044FAEDD2}" type="presOf" srcId="{8FD0D5A8-34D8-4968-A3C1-C6F94CA1CF58}" destId="{7AA39320-74FF-4D08-8987-F2F4A45B0B06}" srcOrd="0" destOrd="0" presId="urn:microsoft.com/office/officeart/2005/8/layout/hierarchy2"/>
    <dgm:cxn modelId="{07CA5045-456E-4E11-90FA-D97C5B797C5E}" type="presOf" srcId="{7DE35BD7-034E-4DC9-8E73-242D3A096D1A}" destId="{CD34828C-6001-42FF-BC34-2DC093DE6252}" srcOrd="0" destOrd="0" presId="urn:microsoft.com/office/officeart/2005/8/layout/hierarchy2"/>
    <dgm:cxn modelId="{AD688766-2240-477C-A5BE-AD7BF09FDE09}" type="presOf" srcId="{93A132BC-0455-4C45-8ABD-14801EF9766F}" destId="{28047D64-EBC8-4E81-8D1C-1BE7BE7196B2}" srcOrd="0" destOrd="0" presId="urn:microsoft.com/office/officeart/2005/8/layout/hierarchy2"/>
    <dgm:cxn modelId="{385FAF69-3EDD-43D7-8CEC-5107F0984B22}" type="presOf" srcId="{67880C72-6B4E-4D28-B2BB-6AF0406B0818}" destId="{B01578A9-E364-4975-8990-F75AB7E8B70A}" srcOrd="0" destOrd="0" presId="urn:microsoft.com/office/officeart/2005/8/layout/hierarchy2"/>
    <dgm:cxn modelId="{7ABC6B92-B28E-4119-9A90-2509F9EA92F3}" srcId="{A3638510-1FD4-4DA9-9038-23C89931C8FF}" destId="{93A132BC-0455-4C45-8ABD-14801EF9766F}" srcOrd="3" destOrd="0" parTransId="{F55D1215-9E30-42E4-BB64-13266DD24BA5}" sibTransId="{AD356E03-3EDE-417B-9953-54CE7E65928D}"/>
    <dgm:cxn modelId="{07851EB1-2D76-4025-945F-FC135A2E037F}" srcId="{A3638510-1FD4-4DA9-9038-23C89931C8FF}" destId="{F08DA35D-0A4A-4263-87D2-DE279890A7C6}" srcOrd="2" destOrd="0" parTransId="{40740141-9D75-46EE-B030-B5C1E16A0365}" sibTransId="{CB103C94-AD04-4BF9-B0F6-D76939D72BE3}"/>
    <dgm:cxn modelId="{4DD7EC51-2E7E-48A4-BD3C-E27166C27E76}" type="presOf" srcId="{F08DA35D-0A4A-4263-87D2-DE279890A7C6}" destId="{0C52C5DA-99F8-465C-B91C-A5071C40AC65}" srcOrd="0" destOrd="0" presId="urn:microsoft.com/office/officeart/2005/8/layout/hierarchy2"/>
    <dgm:cxn modelId="{AAEED16D-64CB-439B-90B6-B2FD04D1C332}" type="presOf" srcId="{38FC8375-2294-4027-8099-455125739D52}" destId="{0C7305B2-F448-4508-9091-673F6FAAE5C0}" srcOrd="0" destOrd="0" presId="urn:microsoft.com/office/officeart/2005/8/layout/hierarchy2"/>
    <dgm:cxn modelId="{000EC25B-3C9E-4010-9A35-74708CAE1F06}" type="presOf" srcId="{40740141-9D75-46EE-B030-B5C1E16A0365}" destId="{AA0A0A7E-56C7-4A9E-8196-9F9127C51344}" srcOrd="1" destOrd="0" presId="urn:microsoft.com/office/officeart/2005/8/layout/hierarchy2"/>
    <dgm:cxn modelId="{6E8160BE-1576-4775-B6E7-D51F6C4809B8}" srcId="{24946900-F86E-436E-A0D3-B6948E2C79CF}" destId="{67880C72-6B4E-4D28-B2BB-6AF0406B0818}" srcOrd="0" destOrd="0" parTransId="{8A85944C-3CBF-4554-8552-CD1434AEAF57}" sibTransId="{8198FE85-27B8-4091-9487-EB455238E82C}"/>
    <dgm:cxn modelId="{57C08B56-09DA-4945-946B-6521D10C8D94}" type="presOf" srcId="{38FC8375-2294-4027-8099-455125739D52}" destId="{36F2975E-389C-4105-97E9-571D402B061D}" srcOrd="1" destOrd="0" presId="urn:microsoft.com/office/officeart/2005/8/layout/hierarchy2"/>
    <dgm:cxn modelId="{6332190C-4A95-472A-A0B6-B422C1B5B700}" srcId="{A3638510-1FD4-4DA9-9038-23C89931C8FF}" destId="{DC676389-05D2-43DC-9D10-6CF8714C1AA1}" srcOrd="1" destOrd="0" parTransId="{38FC8375-2294-4027-8099-455125739D52}" sibTransId="{FB003D7D-4180-4F48-8967-0E6CB199D70E}"/>
    <dgm:cxn modelId="{CFEACDC6-28B7-409C-8A2A-5AD12A21474F}" type="presOf" srcId="{8FD0D5A8-34D8-4968-A3C1-C6F94CA1CF58}" destId="{F500A339-578F-4912-BBE5-AC0D5236AEBD}" srcOrd="1" destOrd="0" presId="urn:microsoft.com/office/officeart/2005/8/layout/hierarchy2"/>
    <dgm:cxn modelId="{69214FDB-7BF0-4286-B7B5-085D9F54B868}" type="presOf" srcId="{2568F000-0748-4215-BBF1-3367417A9918}" destId="{60F9A99F-A1E9-4FE5-A5B9-2C8D40621B4E}" srcOrd="0" destOrd="0" presId="urn:microsoft.com/office/officeart/2005/8/layout/hierarchy2"/>
    <dgm:cxn modelId="{32FDD61C-54C2-4319-A55D-F78F86FE14AB}" type="presOf" srcId="{DC676389-05D2-43DC-9D10-6CF8714C1AA1}" destId="{6D98653E-20AC-4F4C-A916-A63C089D7652}" srcOrd="0" destOrd="0" presId="urn:microsoft.com/office/officeart/2005/8/layout/hierarchy2"/>
    <dgm:cxn modelId="{9D343E72-1ACB-4FDA-9D1B-92A86845AB57}" type="presOf" srcId="{F55D1215-9E30-42E4-BB64-13266DD24BA5}" destId="{ABA18BFC-D4B6-41ED-B751-9B08484FE1CF}" srcOrd="1" destOrd="0" presId="urn:microsoft.com/office/officeart/2005/8/layout/hierarchy2"/>
    <dgm:cxn modelId="{BDF3F129-010C-4C7C-B973-7F0587C6FF64}" type="presOf" srcId="{A3638510-1FD4-4DA9-9038-23C89931C8FF}" destId="{90342507-13E1-4E16-9B3D-A2D6D8378493}" srcOrd="0" destOrd="0" presId="urn:microsoft.com/office/officeart/2005/8/layout/hierarchy2"/>
    <dgm:cxn modelId="{2B1F2046-C10A-4707-AE58-A43F7665DA08}" type="presOf" srcId="{B98A31E2-AE95-4F8E-AFD1-1C7F3C9B2274}" destId="{AA7FCD74-E86A-4A75-B39D-34C3891C7F56}" srcOrd="0" destOrd="0" presId="urn:microsoft.com/office/officeart/2005/8/layout/hierarchy2"/>
    <dgm:cxn modelId="{B34A4E77-BC4E-451A-B21D-DBEACBBE57BB}" type="presOf" srcId="{BA5A5F83-5899-42A2-812E-69DE25896298}" destId="{0262DBF3-EFEB-4A38-99A9-F4AB0D7ED659}" srcOrd="0" destOrd="0" presId="urn:microsoft.com/office/officeart/2005/8/layout/hierarchy2"/>
    <dgm:cxn modelId="{67824500-3FCB-4C6B-9DF6-71DFBA5BFDD6}" srcId="{67880C72-6B4E-4D28-B2BB-6AF0406B0818}" destId="{82C5C965-1526-4568-BABD-9C3EDAED7681}" srcOrd="0" destOrd="0" parTransId="{71C50C37-9E0C-4853-AECB-6A1BF7F3814F}" sibTransId="{A942AB0F-C7AA-443D-97E3-A8884ECA0A90}"/>
    <dgm:cxn modelId="{51FB8C41-76C4-4EF7-80A8-F20EC84ABC45}" type="presParOf" srcId="{FDF5524D-5FC8-4245-B6E8-2A19F6B920C7}" destId="{36812B8F-C31E-48DD-A28E-E8856CF28F99}" srcOrd="0" destOrd="0" presId="urn:microsoft.com/office/officeart/2005/8/layout/hierarchy2"/>
    <dgm:cxn modelId="{FF00123B-9EB4-4C6D-85F8-A21C9E27B4CA}" type="presParOf" srcId="{36812B8F-C31E-48DD-A28E-E8856CF28F99}" destId="{B01578A9-E364-4975-8990-F75AB7E8B70A}" srcOrd="0" destOrd="0" presId="urn:microsoft.com/office/officeart/2005/8/layout/hierarchy2"/>
    <dgm:cxn modelId="{42B4CE82-E73E-49D1-B176-351BF374F383}" type="presParOf" srcId="{36812B8F-C31E-48DD-A28E-E8856CF28F99}" destId="{9825CE3B-9F0B-47F4-B811-9E5B58933B12}" srcOrd="1" destOrd="0" presId="urn:microsoft.com/office/officeart/2005/8/layout/hierarchy2"/>
    <dgm:cxn modelId="{094752A3-37D1-4CF5-BE20-2B4FE97BB6ED}" type="presParOf" srcId="{9825CE3B-9F0B-47F4-B811-9E5B58933B12}" destId="{B264C46D-3D4A-4E7C-8CE1-0338768F7DD6}" srcOrd="0" destOrd="0" presId="urn:microsoft.com/office/officeart/2005/8/layout/hierarchy2"/>
    <dgm:cxn modelId="{B278DA31-6F95-48B5-A33D-7D1A53C14BE7}" type="presParOf" srcId="{B264C46D-3D4A-4E7C-8CE1-0338768F7DD6}" destId="{B2002F20-1CE1-4AAF-8352-CE828B7156E0}" srcOrd="0" destOrd="0" presId="urn:microsoft.com/office/officeart/2005/8/layout/hierarchy2"/>
    <dgm:cxn modelId="{BF707F44-EC9C-4FDC-9C3A-999DA30F3519}" type="presParOf" srcId="{9825CE3B-9F0B-47F4-B811-9E5B58933B12}" destId="{0951F57E-E17F-4FFC-9B68-666DE50D44C9}" srcOrd="1" destOrd="0" presId="urn:microsoft.com/office/officeart/2005/8/layout/hierarchy2"/>
    <dgm:cxn modelId="{A3C77C39-C175-4D60-84BE-681CE87D5205}" type="presParOf" srcId="{0951F57E-E17F-4FFC-9B68-666DE50D44C9}" destId="{4B803606-3162-4322-9D05-585DD7B69265}" srcOrd="0" destOrd="0" presId="urn:microsoft.com/office/officeart/2005/8/layout/hierarchy2"/>
    <dgm:cxn modelId="{35F9746B-A09F-41F4-99B6-1031B6C70474}" type="presParOf" srcId="{0951F57E-E17F-4FFC-9B68-666DE50D44C9}" destId="{B0743B23-F334-4484-897F-57E850B4AD56}" srcOrd="1" destOrd="0" presId="urn:microsoft.com/office/officeart/2005/8/layout/hierarchy2"/>
    <dgm:cxn modelId="{82DE869F-B854-4CB9-9DA9-8497A6250999}" type="presParOf" srcId="{B0743B23-F334-4484-897F-57E850B4AD56}" destId="{C6151A79-0E2F-427B-B340-603B07F11F9A}" srcOrd="0" destOrd="0" presId="urn:microsoft.com/office/officeart/2005/8/layout/hierarchy2"/>
    <dgm:cxn modelId="{1525DD47-516F-4B80-8C90-05CEA872C66A}" type="presParOf" srcId="{C6151A79-0E2F-427B-B340-603B07F11F9A}" destId="{CA520570-5D15-4B28-ABA0-849F953E92C9}" srcOrd="0" destOrd="0" presId="urn:microsoft.com/office/officeart/2005/8/layout/hierarchy2"/>
    <dgm:cxn modelId="{FD8A271B-7EE5-4152-BE01-273214DAB36B}" type="presParOf" srcId="{B0743B23-F334-4484-897F-57E850B4AD56}" destId="{96458AB2-2C6B-4550-AB05-8B14D4F058C0}" srcOrd="1" destOrd="0" presId="urn:microsoft.com/office/officeart/2005/8/layout/hierarchy2"/>
    <dgm:cxn modelId="{B199F4A9-F7C7-47AB-9FD3-88397427D040}" type="presParOf" srcId="{96458AB2-2C6B-4550-AB05-8B14D4F058C0}" destId="{82D3B31A-69D0-48C2-92A1-97255821F098}" srcOrd="0" destOrd="0" presId="urn:microsoft.com/office/officeart/2005/8/layout/hierarchy2"/>
    <dgm:cxn modelId="{114BDDC4-069D-4BFF-97A1-98D8B8EFBAB8}" type="presParOf" srcId="{96458AB2-2C6B-4550-AB05-8B14D4F058C0}" destId="{318939DD-B856-4ACF-B12F-3510E0FF0C0B}" srcOrd="1" destOrd="0" presId="urn:microsoft.com/office/officeart/2005/8/layout/hierarchy2"/>
    <dgm:cxn modelId="{913AD1E1-8B87-4183-A1D9-A5859C9FC262}" type="presParOf" srcId="{B0743B23-F334-4484-897F-57E850B4AD56}" destId="{0262DBF3-EFEB-4A38-99A9-F4AB0D7ED659}" srcOrd="2" destOrd="0" presId="urn:microsoft.com/office/officeart/2005/8/layout/hierarchy2"/>
    <dgm:cxn modelId="{29FC27EF-7EBD-4B7C-BDFA-EC64B7BEEFC0}" type="presParOf" srcId="{0262DBF3-EFEB-4A38-99A9-F4AB0D7ED659}" destId="{8DE3AA9D-FE42-44C2-A25B-E671E2C9312D}" srcOrd="0" destOrd="0" presId="urn:microsoft.com/office/officeart/2005/8/layout/hierarchy2"/>
    <dgm:cxn modelId="{F154CC0F-9738-4BF2-B428-456BEBB56B2D}" type="presParOf" srcId="{B0743B23-F334-4484-897F-57E850B4AD56}" destId="{CA5EE032-3554-4AC1-BEE9-6774E7F17B1C}" srcOrd="3" destOrd="0" presId="urn:microsoft.com/office/officeart/2005/8/layout/hierarchy2"/>
    <dgm:cxn modelId="{5CD4F6DA-8EE0-4CAC-AFD5-76921EE6F7AF}" type="presParOf" srcId="{CA5EE032-3554-4AC1-BEE9-6774E7F17B1C}" destId="{CD34828C-6001-42FF-BC34-2DC093DE6252}" srcOrd="0" destOrd="0" presId="urn:microsoft.com/office/officeart/2005/8/layout/hierarchy2"/>
    <dgm:cxn modelId="{C8DAAAFF-BC74-4B96-A628-ACE49F7BA745}" type="presParOf" srcId="{CA5EE032-3554-4AC1-BEE9-6774E7F17B1C}" destId="{9EF746A7-A8B8-4450-9420-528488AAA16E}" srcOrd="1" destOrd="0" presId="urn:microsoft.com/office/officeart/2005/8/layout/hierarchy2"/>
    <dgm:cxn modelId="{A4FD2343-92E0-4E68-9CFC-8634F693B88B}" type="presParOf" srcId="{9825CE3B-9F0B-47F4-B811-9E5B58933B12}" destId="{4B587D33-221C-441A-80D7-CB7412719698}" srcOrd="2" destOrd="0" presId="urn:microsoft.com/office/officeart/2005/8/layout/hierarchy2"/>
    <dgm:cxn modelId="{6125E2A0-9A4F-4E5F-A276-1EAD5AC66E04}" type="presParOf" srcId="{4B587D33-221C-441A-80D7-CB7412719698}" destId="{78BFDFB0-BE83-4E68-B309-C7672B90A8A6}" srcOrd="0" destOrd="0" presId="urn:microsoft.com/office/officeart/2005/8/layout/hierarchy2"/>
    <dgm:cxn modelId="{6526F0FF-3744-4FB4-AC7A-BE4FA156FB21}" type="presParOf" srcId="{9825CE3B-9F0B-47F4-B811-9E5B58933B12}" destId="{52A9512D-5866-477E-8F19-CD0690A5F428}" srcOrd="3" destOrd="0" presId="urn:microsoft.com/office/officeart/2005/8/layout/hierarchy2"/>
    <dgm:cxn modelId="{BE867052-EB5D-4B64-AA23-708B24C64DC1}" type="presParOf" srcId="{52A9512D-5866-477E-8F19-CD0690A5F428}" destId="{90342507-13E1-4E16-9B3D-A2D6D8378493}" srcOrd="0" destOrd="0" presId="urn:microsoft.com/office/officeart/2005/8/layout/hierarchy2"/>
    <dgm:cxn modelId="{75AE5A87-3843-4943-9867-EF4732E821D2}" type="presParOf" srcId="{52A9512D-5866-477E-8F19-CD0690A5F428}" destId="{E8D4B070-08CF-478D-9918-BA536227F04A}" srcOrd="1" destOrd="0" presId="urn:microsoft.com/office/officeart/2005/8/layout/hierarchy2"/>
    <dgm:cxn modelId="{2240A2BC-20AF-4D8E-BA4E-162E528EB9C0}" type="presParOf" srcId="{E8D4B070-08CF-478D-9918-BA536227F04A}" destId="{7AA39320-74FF-4D08-8987-F2F4A45B0B06}" srcOrd="0" destOrd="0" presId="urn:microsoft.com/office/officeart/2005/8/layout/hierarchy2"/>
    <dgm:cxn modelId="{87726DAB-2133-44AF-8BA9-C99E536A43FB}" type="presParOf" srcId="{7AA39320-74FF-4D08-8987-F2F4A45B0B06}" destId="{F500A339-578F-4912-BBE5-AC0D5236AEBD}" srcOrd="0" destOrd="0" presId="urn:microsoft.com/office/officeart/2005/8/layout/hierarchy2"/>
    <dgm:cxn modelId="{DB696C1D-1545-4335-A281-2066C07D1287}" type="presParOf" srcId="{E8D4B070-08CF-478D-9918-BA536227F04A}" destId="{BFFBB473-EB07-4A01-9414-B0EB53C58E1B}" srcOrd="1" destOrd="0" presId="urn:microsoft.com/office/officeart/2005/8/layout/hierarchy2"/>
    <dgm:cxn modelId="{99E92D7D-9F86-4581-BFD0-BB48A8F0E640}" type="presParOf" srcId="{BFFBB473-EB07-4A01-9414-B0EB53C58E1B}" destId="{020616B8-4C93-490D-9D16-54B4AE5E32C4}" srcOrd="0" destOrd="0" presId="urn:microsoft.com/office/officeart/2005/8/layout/hierarchy2"/>
    <dgm:cxn modelId="{06F1E524-8C4D-4F51-B47B-B5667FB4D31F}" type="presParOf" srcId="{BFFBB473-EB07-4A01-9414-B0EB53C58E1B}" destId="{CDE28BD5-79EB-49B3-BF41-A688BA6016B7}" srcOrd="1" destOrd="0" presId="urn:microsoft.com/office/officeart/2005/8/layout/hierarchy2"/>
    <dgm:cxn modelId="{0D80A654-34BB-4109-B772-443EED221234}" type="presParOf" srcId="{E8D4B070-08CF-478D-9918-BA536227F04A}" destId="{0C7305B2-F448-4508-9091-673F6FAAE5C0}" srcOrd="2" destOrd="0" presId="urn:microsoft.com/office/officeart/2005/8/layout/hierarchy2"/>
    <dgm:cxn modelId="{3FC1324E-9E9E-4785-BC7F-39996A8A8271}" type="presParOf" srcId="{0C7305B2-F448-4508-9091-673F6FAAE5C0}" destId="{36F2975E-389C-4105-97E9-571D402B061D}" srcOrd="0" destOrd="0" presId="urn:microsoft.com/office/officeart/2005/8/layout/hierarchy2"/>
    <dgm:cxn modelId="{30216561-5DEB-474D-893D-8AA5FA223B4A}" type="presParOf" srcId="{E8D4B070-08CF-478D-9918-BA536227F04A}" destId="{70059183-3C13-481C-AD89-804368C5C593}" srcOrd="3" destOrd="0" presId="urn:microsoft.com/office/officeart/2005/8/layout/hierarchy2"/>
    <dgm:cxn modelId="{5CCE21EC-26C8-4B37-8C26-E822A4BDDA84}" type="presParOf" srcId="{70059183-3C13-481C-AD89-804368C5C593}" destId="{6D98653E-20AC-4F4C-A916-A63C089D7652}" srcOrd="0" destOrd="0" presId="urn:microsoft.com/office/officeart/2005/8/layout/hierarchy2"/>
    <dgm:cxn modelId="{CE6153FF-D53B-4E4F-9A9A-D9E3D51EDAB4}" type="presParOf" srcId="{70059183-3C13-481C-AD89-804368C5C593}" destId="{808CA0FC-D91C-4514-9DEC-B9F560C46EE5}" srcOrd="1" destOrd="0" presId="urn:microsoft.com/office/officeart/2005/8/layout/hierarchy2"/>
    <dgm:cxn modelId="{D2F9A725-B2E4-41D9-A795-802CA851317A}" type="presParOf" srcId="{E8D4B070-08CF-478D-9918-BA536227F04A}" destId="{78D15AFA-B012-4C71-A6E2-F7FC9B0AC1DE}" srcOrd="4" destOrd="0" presId="urn:microsoft.com/office/officeart/2005/8/layout/hierarchy2"/>
    <dgm:cxn modelId="{37C37292-8DE7-44E6-B1CD-379B2007EC4A}" type="presParOf" srcId="{78D15AFA-B012-4C71-A6E2-F7FC9B0AC1DE}" destId="{AA0A0A7E-56C7-4A9E-8196-9F9127C51344}" srcOrd="0" destOrd="0" presId="urn:microsoft.com/office/officeart/2005/8/layout/hierarchy2"/>
    <dgm:cxn modelId="{680F6B44-38D4-47E3-AECF-44F7D1B8166F}" type="presParOf" srcId="{E8D4B070-08CF-478D-9918-BA536227F04A}" destId="{75523CA0-B8AA-4D22-86DE-505B72276367}" srcOrd="5" destOrd="0" presId="urn:microsoft.com/office/officeart/2005/8/layout/hierarchy2"/>
    <dgm:cxn modelId="{C520808D-AEC9-4FBD-98F7-95111F64B859}" type="presParOf" srcId="{75523CA0-B8AA-4D22-86DE-505B72276367}" destId="{0C52C5DA-99F8-465C-B91C-A5071C40AC65}" srcOrd="0" destOrd="0" presId="urn:microsoft.com/office/officeart/2005/8/layout/hierarchy2"/>
    <dgm:cxn modelId="{9514820F-5EAF-4991-987F-12AA796DD59F}" type="presParOf" srcId="{75523CA0-B8AA-4D22-86DE-505B72276367}" destId="{9FC936EC-E60D-41FA-B5FA-6B49C21E65D6}" srcOrd="1" destOrd="0" presId="urn:microsoft.com/office/officeart/2005/8/layout/hierarchy2"/>
    <dgm:cxn modelId="{84B6DEC4-9F09-4DE2-BF91-8EC5D2F46B82}" type="presParOf" srcId="{E8D4B070-08CF-478D-9918-BA536227F04A}" destId="{229FDB96-3581-4A65-A43F-2FDF5A8ECD44}" srcOrd="6" destOrd="0" presId="urn:microsoft.com/office/officeart/2005/8/layout/hierarchy2"/>
    <dgm:cxn modelId="{4CA1B102-921C-4B12-BACE-6242ACCDA8A0}" type="presParOf" srcId="{229FDB96-3581-4A65-A43F-2FDF5A8ECD44}" destId="{ABA18BFC-D4B6-41ED-B751-9B08484FE1CF}" srcOrd="0" destOrd="0" presId="urn:microsoft.com/office/officeart/2005/8/layout/hierarchy2"/>
    <dgm:cxn modelId="{8D66AB9B-C0B9-484C-8214-7C3746254DBB}" type="presParOf" srcId="{E8D4B070-08CF-478D-9918-BA536227F04A}" destId="{DE664C78-BA9B-45C7-904A-B602D9D5B473}" srcOrd="7" destOrd="0" presId="urn:microsoft.com/office/officeart/2005/8/layout/hierarchy2"/>
    <dgm:cxn modelId="{E0A15589-CFDC-41FA-97CA-85B6BB0B3AB0}" type="presParOf" srcId="{DE664C78-BA9B-45C7-904A-B602D9D5B473}" destId="{28047D64-EBC8-4E81-8D1C-1BE7BE7196B2}" srcOrd="0" destOrd="0" presId="urn:microsoft.com/office/officeart/2005/8/layout/hierarchy2"/>
    <dgm:cxn modelId="{01865F31-D5A7-4FFA-90A9-90BEA454F27F}" type="presParOf" srcId="{DE664C78-BA9B-45C7-904A-B602D9D5B473}" destId="{CCCB89D4-9F56-4AC5-B54F-6639F1FF5BC8}" srcOrd="1" destOrd="0" presId="urn:microsoft.com/office/officeart/2005/8/layout/hierarchy2"/>
    <dgm:cxn modelId="{A27567BC-351F-4C6F-AC5C-F05649391C83}" type="presParOf" srcId="{9825CE3B-9F0B-47F4-B811-9E5B58933B12}" destId="{AA7FCD74-E86A-4A75-B39D-34C3891C7F56}" srcOrd="4" destOrd="0" presId="urn:microsoft.com/office/officeart/2005/8/layout/hierarchy2"/>
    <dgm:cxn modelId="{01E9C1B6-83A2-4330-AC1E-E3160416E54E}" type="presParOf" srcId="{AA7FCD74-E86A-4A75-B39D-34C3891C7F56}" destId="{8EBB7716-9500-447F-9078-A9582E0A2A9F}" srcOrd="0" destOrd="0" presId="urn:microsoft.com/office/officeart/2005/8/layout/hierarchy2"/>
    <dgm:cxn modelId="{14A3723C-A741-487C-A9DF-AAEEE572211A}" type="presParOf" srcId="{9825CE3B-9F0B-47F4-B811-9E5B58933B12}" destId="{2BB2CC29-9044-4FBE-93E5-D77641A64CEE}" srcOrd="5" destOrd="0" presId="urn:microsoft.com/office/officeart/2005/8/layout/hierarchy2"/>
    <dgm:cxn modelId="{94AB6A65-A17F-4DDA-8711-4E008A2C91E0}" type="presParOf" srcId="{2BB2CC29-9044-4FBE-93E5-D77641A64CEE}" destId="{51BA7035-57AD-41AD-AD7C-03365DDDB0C9}" srcOrd="0" destOrd="0" presId="urn:microsoft.com/office/officeart/2005/8/layout/hierarchy2"/>
    <dgm:cxn modelId="{652448DA-B66F-498A-9299-44A906AA82EB}" type="presParOf" srcId="{2BB2CC29-9044-4FBE-93E5-D77641A64CEE}" destId="{46AA4216-D943-4244-8158-751C8CFF79F9}" srcOrd="1" destOrd="0" presId="urn:microsoft.com/office/officeart/2005/8/layout/hierarchy2"/>
    <dgm:cxn modelId="{ACDB36F0-CDC5-4BFD-9C1F-1194960897CC}" type="presParOf" srcId="{46AA4216-D943-4244-8158-751C8CFF79F9}" destId="{60F9A99F-A1E9-4FE5-A5B9-2C8D40621B4E}" srcOrd="0" destOrd="0" presId="urn:microsoft.com/office/officeart/2005/8/layout/hierarchy2"/>
    <dgm:cxn modelId="{86F2F32C-EE48-4975-BA67-CC090D69177B}" type="presParOf" srcId="{60F9A99F-A1E9-4FE5-A5B9-2C8D40621B4E}" destId="{7E354013-5B72-46A0-9E37-BF968AEA388F}" srcOrd="0" destOrd="0" presId="urn:microsoft.com/office/officeart/2005/8/layout/hierarchy2"/>
    <dgm:cxn modelId="{AA482249-4FBD-4D67-920F-FA08FBE69561}" type="presParOf" srcId="{46AA4216-D943-4244-8158-751C8CFF79F9}" destId="{65A1C7D8-E1C4-42A2-9793-15EE8DBB3DB1}" srcOrd="1" destOrd="0" presId="urn:microsoft.com/office/officeart/2005/8/layout/hierarchy2"/>
    <dgm:cxn modelId="{1398BA28-AC8E-4D7A-8729-CC869B3E0400}" type="presParOf" srcId="{65A1C7D8-E1C4-42A2-9793-15EE8DBB3DB1}" destId="{6DCE4EBE-CB78-41F6-951A-4DA00A1E4901}" srcOrd="0" destOrd="0" presId="urn:microsoft.com/office/officeart/2005/8/layout/hierarchy2"/>
    <dgm:cxn modelId="{D721F748-F5CB-49E2-BF7B-CB3625152C93}" type="presParOf" srcId="{65A1C7D8-E1C4-42A2-9793-15EE8DBB3DB1}" destId="{AE4BFC9E-F7B2-4C54-ADBC-F7CC1384ED60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C359EA3-0C44-4CF1-AE2A-4C7B6A28AB04}" type="doc">
      <dgm:prSet loTypeId="urn:microsoft.com/office/officeart/2005/8/layout/chevron1" loCatId="process" qsTypeId="urn:microsoft.com/office/officeart/2005/8/quickstyle/3d2" qsCatId="3D" csTypeId="urn:microsoft.com/office/officeart/2005/8/colors/colorful1#4" csCatId="colorful" phldr="1"/>
      <dgm:spPr/>
    </dgm:pt>
    <dgm:pt modelId="{E246127A-EAD9-4B94-B661-958D6DA05B49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</a:rPr>
            <a:t>LRA</a:t>
          </a:r>
          <a:endParaRPr lang="en-US" sz="1800" b="1" dirty="0">
            <a:solidFill>
              <a:schemeClr val="tx1"/>
            </a:solidFill>
          </a:endParaRPr>
        </a:p>
      </dgm:t>
    </dgm:pt>
    <dgm:pt modelId="{BC05536A-6E5F-4F5C-B96F-4BB3057B6CD5}" type="parTrans" cxnId="{42C5C7F9-8D53-4BC8-BC9B-7F3C068C5E7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E91060-41A9-4D50-94EF-E611BE8297F1}" type="sibTrans" cxnId="{42C5C7F9-8D53-4BC8-BC9B-7F3C068C5E7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109F22-0AC7-4CBC-BAAD-F770AAF706E9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</a:rPr>
            <a:t>LAK</a:t>
          </a:r>
          <a:endParaRPr lang="en-US" sz="1800" b="1" dirty="0">
            <a:solidFill>
              <a:schemeClr val="tx1"/>
            </a:solidFill>
          </a:endParaRPr>
        </a:p>
      </dgm:t>
    </dgm:pt>
    <dgm:pt modelId="{DFF2BEA8-7907-427D-B17A-42033FE7138F}" type="parTrans" cxnId="{9988C8C0-CEB5-4E1B-A83E-30A94354DD1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DAF3FD7-36BC-40A4-9816-0B80DEB27C5D}" type="sibTrans" cxnId="{9988C8C0-CEB5-4E1B-A83E-30A94354DD1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76B0C85-3728-4171-AF8C-5A6FCC42BECC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</a:rPr>
            <a:t>LAPORAN PERUBAHAN SAL</a:t>
          </a:r>
          <a:endParaRPr lang="en-US" sz="1800" b="1" dirty="0">
            <a:solidFill>
              <a:schemeClr val="tx1"/>
            </a:solidFill>
          </a:endParaRPr>
        </a:p>
      </dgm:t>
    </dgm:pt>
    <dgm:pt modelId="{DF3E17AA-7D69-4DA5-BB65-C06044CBB7A2}" type="parTrans" cxnId="{6DA11483-33FB-4037-9846-9C70646D65D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79C482C-A44B-4C41-B537-CB20DB298B90}" type="sibTrans" cxnId="{6DA11483-33FB-4037-9846-9C70646D65D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20782F5-FD79-4E5D-9BA4-E25E40FD324A}" type="pres">
      <dgm:prSet presAssocID="{8C359EA3-0C44-4CF1-AE2A-4C7B6A28AB04}" presName="Name0" presStyleCnt="0">
        <dgm:presLayoutVars>
          <dgm:dir/>
          <dgm:animLvl val="lvl"/>
          <dgm:resizeHandles val="exact"/>
        </dgm:presLayoutVars>
      </dgm:prSet>
      <dgm:spPr/>
    </dgm:pt>
    <dgm:pt modelId="{8C7B3751-BBD1-4E51-820C-3F330FCFBAB5}" type="pres">
      <dgm:prSet presAssocID="{E246127A-EAD9-4B94-B661-958D6DA05B4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A29F38-CC77-4C73-98A6-A087B135CBD9}" type="pres">
      <dgm:prSet presAssocID="{97E91060-41A9-4D50-94EF-E611BE8297F1}" presName="parTxOnlySpace" presStyleCnt="0"/>
      <dgm:spPr/>
    </dgm:pt>
    <dgm:pt modelId="{1D452043-89AC-4CD3-8164-CFA54F8D1DF7}" type="pres">
      <dgm:prSet presAssocID="{C6109F22-0AC7-4CBC-BAAD-F770AAF706E9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FFE9E4-819A-46E8-9DB2-18447E0A050F}" type="pres">
      <dgm:prSet presAssocID="{FDAF3FD7-36BC-40A4-9816-0B80DEB27C5D}" presName="parTxOnlySpace" presStyleCnt="0"/>
      <dgm:spPr/>
    </dgm:pt>
    <dgm:pt modelId="{5B252F4D-EF11-4A47-B38F-966877474BF8}" type="pres">
      <dgm:prSet presAssocID="{E76B0C85-3728-4171-AF8C-5A6FCC42BECC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D5FE21-2A57-464E-B308-256CCA221B86}" type="presOf" srcId="{E246127A-EAD9-4B94-B661-958D6DA05B49}" destId="{8C7B3751-BBD1-4E51-820C-3F330FCFBAB5}" srcOrd="0" destOrd="0" presId="urn:microsoft.com/office/officeart/2005/8/layout/chevron1"/>
    <dgm:cxn modelId="{AA532586-426A-448C-B11E-CED2E8837360}" type="presOf" srcId="{C6109F22-0AC7-4CBC-BAAD-F770AAF706E9}" destId="{1D452043-89AC-4CD3-8164-CFA54F8D1DF7}" srcOrd="0" destOrd="0" presId="urn:microsoft.com/office/officeart/2005/8/layout/chevron1"/>
    <dgm:cxn modelId="{6DA11483-33FB-4037-9846-9C70646D65DC}" srcId="{8C359EA3-0C44-4CF1-AE2A-4C7B6A28AB04}" destId="{E76B0C85-3728-4171-AF8C-5A6FCC42BECC}" srcOrd="2" destOrd="0" parTransId="{DF3E17AA-7D69-4DA5-BB65-C06044CBB7A2}" sibTransId="{F79C482C-A44B-4C41-B537-CB20DB298B90}"/>
    <dgm:cxn modelId="{AB6FF6EC-0D66-4798-8C95-7BC1AEDB7CC7}" type="presOf" srcId="{E76B0C85-3728-4171-AF8C-5A6FCC42BECC}" destId="{5B252F4D-EF11-4A47-B38F-966877474BF8}" srcOrd="0" destOrd="0" presId="urn:microsoft.com/office/officeart/2005/8/layout/chevron1"/>
    <dgm:cxn modelId="{42C5C7F9-8D53-4BC8-BC9B-7F3C068C5E72}" srcId="{8C359EA3-0C44-4CF1-AE2A-4C7B6A28AB04}" destId="{E246127A-EAD9-4B94-B661-958D6DA05B49}" srcOrd="0" destOrd="0" parTransId="{BC05536A-6E5F-4F5C-B96F-4BB3057B6CD5}" sibTransId="{97E91060-41A9-4D50-94EF-E611BE8297F1}"/>
    <dgm:cxn modelId="{9988C8C0-CEB5-4E1B-A83E-30A94354DD1B}" srcId="{8C359EA3-0C44-4CF1-AE2A-4C7B6A28AB04}" destId="{C6109F22-0AC7-4CBC-BAAD-F770AAF706E9}" srcOrd="1" destOrd="0" parTransId="{DFF2BEA8-7907-427D-B17A-42033FE7138F}" sibTransId="{FDAF3FD7-36BC-40A4-9816-0B80DEB27C5D}"/>
    <dgm:cxn modelId="{57867616-6EA9-441B-B01E-BC7337DEAFB9}" type="presOf" srcId="{8C359EA3-0C44-4CF1-AE2A-4C7B6A28AB04}" destId="{020782F5-FD79-4E5D-9BA4-E25E40FD324A}" srcOrd="0" destOrd="0" presId="urn:microsoft.com/office/officeart/2005/8/layout/chevron1"/>
    <dgm:cxn modelId="{79FAA470-A2C6-4D61-9C53-252FE53207A3}" type="presParOf" srcId="{020782F5-FD79-4E5D-9BA4-E25E40FD324A}" destId="{8C7B3751-BBD1-4E51-820C-3F330FCFBAB5}" srcOrd="0" destOrd="0" presId="urn:microsoft.com/office/officeart/2005/8/layout/chevron1"/>
    <dgm:cxn modelId="{1340A945-9FCF-43EF-BD56-3920EF3BD178}" type="presParOf" srcId="{020782F5-FD79-4E5D-9BA4-E25E40FD324A}" destId="{BBA29F38-CC77-4C73-98A6-A087B135CBD9}" srcOrd="1" destOrd="0" presId="urn:microsoft.com/office/officeart/2005/8/layout/chevron1"/>
    <dgm:cxn modelId="{A7A27052-8F44-42EC-907D-D58B87948843}" type="presParOf" srcId="{020782F5-FD79-4E5D-9BA4-E25E40FD324A}" destId="{1D452043-89AC-4CD3-8164-CFA54F8D1DF7}" srcOrd="2" destOrd="0" presId="urn:microsoft.com/office/officeart/2005/8/layout/chevron1"/>
    <dgm:cxn modelId="{4F008053-16E7-4BCF-B127-A698CCE58778}" type="presParOf" srcId="{020782F5-FD79-4E5D-9BA4-E25E40FD324A}" destId="{84FFE9E4-819A-46E8-9DB2-18447E0A050F}" srcOrd="3" destOrd="0" presId="urn:microsoft.com/office/officeart/2005/8/layout/chevron1"/>
    <dgm:cxn modelId="{E6FED160-F517-4B13-AD7E-A964656FAEFB}" type="presParOf" srcId="{020782F5-FD79-4E5D-9BA4-E25E40FD324A}" destId="{5B252F4D-EF11-4A47-B38F-966877474BF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C359EA3-0C44-4CF1-AE2A-4C7B6A28AB04}" type="doc">
      <dgm:prSet loTypeId="urn:microsoft.com/office/officeart/2005/8/layout/chevron1" loCatId="process" qsTypeId="urn:microsoft.com/office/officeart/2005/8/quickstyle/3d2" qsCatId="3D" csTypeId="urn:microsoft.com/office/officeart/2005/8/colors/colorful5" csCatId="colorful" phldr="1"/>
      <dgm:spPr/>
    </dgm:pt>
    <dgm:pt modelId="{E246127A-EAD9-4B94-B661-958D6DA05B49}">
      <dgm:prSet phldrT="[Text]" custT="1"/>
      <dgm:spPr/>
      <dgm:t>
        <a:bodyPr/>
        <a:lstStyle/>
        <a:p>
          <a:r>
            <a:rPr lang="en-US" sz="1800" b="1" smtClean="0">
              <a:solidFill>
                <a:schemeClr val="tx1"/>
              </a:solidFill>
            </a:rPr>
            <a:t>LO</a:t>
          </a:r>
          <a:endParaRPr lang="en-US" sz="1800" b="1" dirty="0">
            <a:solidFill>
              <a:schemeClr val="tx1"/>
            </a:solidFill>
          </a:endParaRPr>
        </a:p>
      </dgm:t>
    </dgm:pt>
    <dgm:pt modelId="{BC05536A-6E5F-4F5C-B96F-4BB3057B6CD5}" type="parTrans" cxnId="{42C5C7F9-8D53-4BC8-BC9B-7F3C068C5E7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E91060-41A9-4D50-94EF-E611BE8297F1}" type="sibTrans" cxnId="{42C5C7F9-8D53-4BC8-BC9B-7F3C068C5E7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76B0C85-3728-4171-AF8C-5A6FCC42BECC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</a:rPr>
            <a:t>NERACA</a:t>
          </a:r>
          <a:endParaRPr lang="en-US" sz="1800" b="1" dirty="0">
            <a:solidFill>
              <a:schemeClr val="tx1"/>
            </a:solidFill>
          </a:endParaRPr>
        </a:p>
      </dgm:t>
    </dgm:pt>
    <dgm:pt modelId="{DF3E17AA-7D69-4DA5-BB65-C06044CBB7A2}" type="parTrans" cxnId="{6DA11483-33FB-4037-9846-9C70646D65D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79C482C-A44B-4C41-B537-CB20DB298B90}" type="sibTrans" cxnId="{6DA11483-33FB-4037-9846-9C70646D65D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AFF0985-CDE0-46C2-AC3F-8E45484D0B23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</a:rPr>
            <a:t>LAPORAN PERUBAHAN EKUITAS</a:t>
          </a:r>
          <a:endParaRPr lang="en-US" sz="1800" b="1" dirty="0">
            <a:solidFill>
              <a:schemeClr val="tx1"/>
            </a:solidFill>
          </a:endParaRPr>
        </a:p>
      </dgm:t>
    </dgm:pt>
    <dgm:pt modelId="{AD7CF932-FAD5-4C7C-84CA-8C5C3910CD67}" type="parTrans" cxnId="{42CB7BB9-2C55-48FF-BA53-7489288C9C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6594A2-A3D9-4D99-9E2E-681992534A04}" type="sibTrans" cxnId="{42CB7BB9-2C55-48FF-BA53-7489288C9C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20782F5-FD79-4E5D-9BA4-E25E40FD324A}" type="pres">
      <dgm:prSet presAssocID="{8C359EA3-0C44-4CF1-AE2A-4C7B6A28AB04}" presName="Name0" presStyleCnt="0">
        <dgm:presLayoutVars>
          <dgm:dir/>
          <dgm:animLvl val="lvl"/>
          <dgm:resizeHandles val="exact"/>
        </dgm:presLayoutVars>
      </dgm:prSet>
      <dgm:spPr/>
    </dgm:pt>
    <dgm:pt modelId="{8C7B3751-BBD1-4E51-820C-3F330FCFBAB5}" type="pres">
      <dgm:prSet presAssocID="{E246127A-EAD9-4B94-B661-958D6DA05B49}" presName="parTxOnly" presStyleLbl="node1" presStyleIdx="0" presStyleCnt="3" custScaleY="77823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A29F38-CC77-4C73-98A6-A087B135CBD9}" type="pres">
      <dgm:prSet presAssocID="{97E91060-41A9-4D50-94EF-E611BE8297F1}" presName="parTxOnlySpace" presStyleCnt="0"/>
      <dgm:spPr/>
    </dgm:pt>
    <dgm:pt modelId="{C39ACCE5-5521-4110-8566-0BD4B1C456F6}" type="pres">
      <dgm:prSet presAssocID="{7AFF0985-CDE0-46C2-AC3F-8E45484D0B23}" presName="parTxOnly" presStyleLbl="node1" presStyleIdx="1" presStyleCnt="3" custScaleY="77823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7E7570-B28D-445E-80B9-0A93DF5D540B}" type="pres">
      <dgm:prSet presAssocID="{626594A2-A3D9-4D99-9E2E-681992534A04}" presName="parTxOnlySpace" presStyleCnt="0"/>
      <dgm:spPr/>
    </dgm:pt>
    <dgm:pt modelId="{5B252F4D-EF11-4A47-B38F-966877474BF8}" type="pres">
      <dgm:prSet presAssocID="{E76B0C85-3728-4171-AF8C-5A6FCC42BECC}" presName="parTxOnly" presStyleLbl="node1" presStyleIdx="2" presStyleCnt="3" custScaleY="77823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A11483-33FB-4037-9846-9C70646D65DC}" srcId="{8C359EA3-0C44-4CF1-AE2A-4C7B6A28AB04}" destId="{E76B0C85-3728-4171-AF8C-5A6FCC42BECC}" srcOrd="2" destOrd="0" parTransId="{DF3E17AA-7D69-4DA5-BB65-C06044CBB7A2}" sibTransId="{F79C482C-A44B-4C41-B537-CB20DB298B90}"/>
    <dgm:cxn modelId="{4AA72D19-AE6F-446E-BDF5-931EFADF38A7}" type="presOf" srcId="{E246127A-EAD9-4B94-B661-958D6DA05B49}" destId="{8C7B3751-BBD1-4E51-820C-3F330FCFBAB5}" srcOrd="0" destOrd="0" presId="urn:microsoft.com/office/officeart/2005/8/layout/chevron1"/>
    <dgm:cxn modelId="{A25173A2-8238-47C4-8866-4E0685ADF338}" type="presOf" srcId="{7AFF0985-CDE0-46C2-AC3F-8E45484D0B23}" destId="{C39ACCE5-5521-4110-8566-0BD4B1C456F6}" srcOrd="0" destOrd="0" presId="urn:microsoft.com/office/officeart/2005/8/layout/chevron1"/>
    <dgm:cxn modelId="{A496317F-BBFD-47E7-B5FA-7AB889E80D77}" type="presOf" srcId="{8C359EA3-0C44-4CF1-AE2A-4C7B6A28AB04}" destId="{020782F5-FD79-4E5D-9BA4-E25E40FD324A}" srcOrd="0" destOrd="0" presId="urn:microsoft.com/office/officeart/2005/8/layout/chevron1"/>
    <dgm:cxn modelId="{0B38909B-ED0D-4127-9E83-4D2AAF14E9F1}" type="presOf" srcId="{E76B0C85-3728-4171-AF8C-5A6FCC42BECC}" destId="{5B252F4D-EF11-4A47-B38F-966877474BF8}" srcOrd="0" destOrd="0" presId="urn:microsoft.com/office/officeart/2005/8/layout/chevron1"/>
    <dgm:cxn modelId="{42C5C7F9-8D53-4BC8-BC9B-7F3C068C5E72}" srcId="{8C359EA3-0C44-4CF1-AE2A-4C7B6A28AB04}" destId="{E246127A-EAD9-4B94-B661-958D6DA05B49}" srcOrd="0" destOrd="0" parTransId="{BC05536A-6E5F-4F5C-B96F-4BB3057B6CD5}" sibTransId="{97E91060-41A9-4D50-94EF-E611BE8297F1}"/>
    <dgm:cxn modelId="{42CB7BB9-2C55-48FF-BA53-7489288C9C2D}" srcId="{8C359EA3-0C44-4CF1-AE2A-4C7B6A28AB04}" destId="{7AFF0985-CDE0-46C2-AC3F-8E45484D0B23}" srcOrd="1" destOrd="0" parTransId="{AD7CF932-FAD5-4C7C-84CA-8C5C3910CD67}" sibTransId="{626594A2-A3D9-4D99-9E2E-681992534A04}"/>
    <dgm:cxn modelId="{06257239-1836-47C0-854A-64080FAB480E}" type="presParOf" srcId="{020782F5-FD79-4E5D-9BA4-E25E40FD324A}" destId="{8C7B3751-BBD1-4E51-820C-3F330FCFBAB5}" srcOrd="0" destOrd="0" presId="urn:microsoft.com/office/officeart/2005/8/layout/chevron1"/>
    <dgm:cxn modelId="{C8661A9E-D92F-4AEE-8780-F2E626829FB7}" type="presParOf" srcId="{020782F5-FD79-4E5D-9BA4-E25E40FD324A}" destId="{BBA29F38-CC77-4C73-98A6-A087B135CBD9}" srcOrd="1" destOrd="0" presId="urn:microsoft.com/office/officeart/2005/8/layout/chevron1"/>
    <dgm:cxn modelId="{64E9F157-4F3A-431F-A09A-55D0BE07FA56}" type="presParOf" srcId="{020782F5-FD79-4E5D-9BA4-E25E40FD324A}" destId="{C39ACCE5-5521-4110-8566-0BD4B1C456F6}" srcOrd="2" destOrd="0" presId="urn:microsoft.com/office/officeart/2005/8/layout/chevron1"/>
    <dgm:cxn modelId="{2AC55614-21D3-4140-86BF-4A2AEAA46D40}" type="presParOf" srcId="{020782F5-FD79-4E5D-9BA4-E25E40FD324A}" destId="{3F7E7570-B28D-445E-80B9-0A93DF5D540B}" srcOrd="3" destOrd="0" presId="urn:microsoft.com/office/officeart/2005/8/layout/chevron1"/>
    <dgm:cxn modelId="{BDECB616-94A1-41BD-9E73-571F92D77958}" type="presParOf" srcId="{020782F5-FD79-4E5D-9BA4-E25E40FD324A}" destId="{5B252F4D-EF11-4A47-B38F-966877474BF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43E612A-E86C-4158-8383-5BD2E02C911D}" type="doc">
      <dgm:prSet loTypeId="urn:microsoft.com/office/officeart/2005/8/layout/list1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1BA4CD15-74D1-407C-A485-EE9BC4545B52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200" dirty="0" err="1" smtClean="0">
              <a:solidFill>
                <a:schemeClr val="tx1"/>
              </a:solidFill>
              <a:latin typeface="+mj-lt"/>
            </a:rPr>
            <a:t>Transaksi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dalam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mata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uang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asing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harus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dibukukan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dalam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mata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uang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rupiah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dengan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menjabarkan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jumlah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mata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uang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asing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tersebut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menurut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kurs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transaksi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.</a:t>
          </a:r>
          <a:endParaRPr lang="en-US" sz="2200" dirty="0">
            <a:solidFill>
              <a:schemeClr val="tx1"/>
            </a:solidFill>
            <a:latin typeface="+mj-lt"/>
          </a:endParaRPr>
        </a:p>
      </dgm:t>
    </dgm:pt>
    <dgm:pt modelId="{F437DCB6-684D-4A0F-8D6A-AC6E7717A093}" type="parTrans" cxnId="{DE5A7522-9D37-4A9A-A2C6-A7E882CAA79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4D7A97-115C-4141-9B3E-510529C0D257}" type="sibTrans" cxnId="{DE5A7522-9D37-4A9A-A2C6-A7E882CAA79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2826FFB-4242-45F3-9765-81B624B9B723}">
      <dgm:prSet phldrT="[Text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en-US" sz="2200" dirty="0" err="1" smtClean="0">
              <a:solidFill>
                <a:schemeClr val="tx1"/>
              </a:solidFill>
              <a:latin typeface="+mj-lt"/>
            </a:rPr>
            <a:t>Terhadap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pendapatan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hibah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dalam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bentuk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uang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yang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diterima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dalam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valas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,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satker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disarankan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untuk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mengkonversi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seluruh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valas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dalam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mata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200" dirty="0" err="1" smtClean="0">
              <a:solidFill>
                <a:schemeClr val="tx1"/>
              </a:solidFill>
              <a:latin typeface="+mj-lt"/>
            </a:rPr>
            <a:t>uang</a:t>
          </a:r>
          <a:r>
            <a:rPr lang="en-US" sz="2200" dirty="0" smtClean="0">
              <a:solidFill>
                <a:schemeClr val="tx1"/>
              </a:solidFill>
              <a:latin typeface="+mj-lt"/>
            </a:rPr>
            <a:t> rupiah.</a:t>
          </a:r>
          <a:endParaRPr lang="en-US" sz="2200" dirty="0">
            <a:solidFill>
              <a:schemeClr val="tx1"/>
            </a:solidFill>
            <a:latin typeface="+mj-lt"/>
          </a:endParaRPr>
        </a:p>
      </dgm:t>
    </dgm:pt>
    <dgm:pt modelId="{D1B0BEAF-69FF-459D-8F21-5A43EB4C5513}" type="parTrans" cxnId="{5ABA7361-4DD6-4D09-8649-13650F2A6FC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AC96E3F-156D-409C-8851-D710A89D0578}" type="sibTrans" cxnId="{5ABA7361-4DD6-4D09-8649-13650F2A6FC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653844-3FE2-4BC7-AEB5-1446E3217A32}">
      <dgm:prSet phldrT="[Text]" custT="1"/>
      <dgm:spPr>
        <a:solidFill>
          <a:srgbClr val="FFFF00"/>
        </a:solidFill>
      </dgm:spPr>
      <dgm:t>
        <a:bodyPr/>
        <a:lstStyle/>
        <a:p>
          <a:r>
            <a:rPr lang="en-US" sz="2400" dirty="0" err="1" smtClean="0">
              <a:solidFill>
                <a:schemeClr val="tx1"/>
              </a:solidFill>
              <a:latin typeface="+mj-lt"/>
            </a:rPr>
            <a:t>Pendapatan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yang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disahkan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sebesar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realisasi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jumlah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rupiah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berdasarkan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hasil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konversi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. </a:t>
          </a:r>
          <a:endParaRPr lang="en-US" sz="2400" dirty="0">
            <a:solidFill>
              <a:schemeClr val="tx1"/>
            </a:solidFill>
            <a:latin typeface="+mj-lt"/>
          </a:endParaRPr>
        </a:p>
      </dgm:t>
    </dgm:pt>
    <dgm:pt modelId="{A6DE9ED1-E319-4D36-A9BA-63EE5562283C}" type="parTrans" cxnId="{BA0523DD-E485-4F09-A398-6CCA4D792DC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B28845-DD92-4860-AD96-7C0A77B507F3}" type="sibTrans" cxnId="{BA0523DD-E485-4F09-A398-6CCA4D792DC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736181C-EFB2-41D0-A0DA-1A41B9E262AF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2400" dirty="0" err="1" smtClean="0">
              <a:solidFill>
                <a:schemeClr val="tx1"/>
              </a:solidFill>
              <a:latin typeface="+mj-lt"/>
            </a:rPr>
            <a:t>Dengan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demikian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maka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tidak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akan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terjadi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selisih</a:t>
          </a:r>
          <a:r>
            <a:rPr lang="en-US" sz="2400" dirty="0" smtClean="0">
              <a:solidFill>
                <a:schemeClr val="tx1"/>
              </a:solidFill>
              <a:latin typeface="+mj-lt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kurs</a:t>
          </a:r>
          <a:endParaRPr lang="en-US" sz="2400" dirty="0">
            <a:solidFill>
              <a:schemeClr val="tx1"/>
            </a:solidFill>
            <a:latin typeface="+mj-lt"/>
          </a:endParaRPr>
        </a:p>
      </dgm:t>
    </dgm:pt>
    <dgm:pt modelId="{FF43E4C0-EA93-483A-BDAB-359F4DDA3C15}" type="parTrans" cxnId="{1F50BE35-B41D-48AA-9B37-F32AEFD5B65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A9559B2-18E3-4187-B562-835771A28F2C}" type="sibTrans" cxnId="{1F50BE35-B41D-48AA-9B37-F32AEFD5B65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50CA5F1-EFFB-40E7-A416-9C4F57DF906B}" type="pres">
      <dgm:prSet presAssocID="{443E612A-E86C-4158-8383-5BD2E02C911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62405C3-8ADA-4964-9DCF-ADB66D1A7B78}" type="pres">
      <dgm:prSet presAssocID="{1BA4CD15-74D1-407C-A485-EE9BC4545B52}" presName="parentLin" presStyleCnt="0"/>
      <dgm:spPr/>
      <dgm:t>
        <a:bodyPr/>
        <a:lstStyle/>
        <a:p>
          <a:endParaRPr lang="en-US"/>
        </a:p>
      </dgm:t>
    </dgm:pt>
    <dgm:pt modelId="{2FEBD673-8923-4F35-9CE2-25F1FC28BE5F}" type="pres">
      <dgm:prSet presAssocID="{1BA4CD15-74D1-407C-A485-EE9BC4545B52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E6515F8E-8534-429C-802D-22C182262226}" type="pres">
      <dgm:prSet presAssocID="{1BA4CD15-74D1-407C-A485-EE9BC4545B52}" presName="parentText" presStyleLbl="node1" presStyleIdx="0" presStyleCnt="4" custScaleX="142352" custScaleY="15494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34AD8C-09F0-4178-9B1A-14D40891C9B9}" type="pres">
      <dgm:prSet presAssocID="{1BA4CD15-74D1-407C-A485-EE9BC4545B52}" presName="negativeSpace" presStyleCnt="0"/>
      <dgm:spPr/>
      <dgm:t>
        <a:bodyPr/>
        <a:lstStyle/>
        <a:p>
          <a:endParaRPr lang="en-US"/>
        </a:p>
      </dgm:t>
    </dgm:pt>
    <dgm:pt modelId="{35119257-8CC8-44AF-9B6C-3B9F62F12997}" type="pres">
      <dgm:prSet presAssocID="{1BA4CD15-74D1-407C-A485-EE9BC4545B52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336D8D-A073-4842-BF45-28BFC33E0512}" type="pres">
      <dgm:prSet presAssocID="{DD4D7A97-115C-4141-9B3E-510529C0D257}" presName="spaceBetweenRectangles" presStyleCnt="0"/>
      <dgm:spPr/>
      <dgm:t>
        <a:bodyPr/>
        <a:lstStyle/>
        <a:p>
          <a:endParaRPr lang="en-US"/>
        </a:p>
      </dgm:t>
    </dgm:pt>
    <dgm:pt modelId="{914053AE-1C51-47C7-A6AF-F66B031B717F}" type="pres">
      <dgm:prSet presAssocID="{C2826FFB-4242-45F3-9765-81B624B9B723}" presName="parentLin" presStyleCnt="0"/>
      <dgm:spPr/>
      <dgm:t>
        <a:bodyPr/>
        <a:lstStyle/>
        <a:p>
          <a:endParaRPr lang="en-US"/>
        </a:p>
      </dgm:t>
    </dgm:pt>
    <dgm:pt modelId="{8CD512F2-7426-429D-A162-1635F6356F4D}" type="pres">
      <dgm:prSet presAssocID="{C2826FFB-4242-45F3-9765-81B624B9B723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5C473043-4AC5-4E91-B76D-C357368C4293}" type="pres">
      <dgm:prSet presAssocID="{C2826FFB-4242-45F3-9765-81B624B9B723}" presName="parentText" presStyleLbl="node1" presStyleIdx="1" presStyleCnt="4" custScaleX="128881" custScaleY="160784" custLinFactNeighborX="-8257" custLinFactNeighborY="19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D0213C-32AE-4752-A0D3-29CB34087457}" type="pres">
      <dgm:prSet presAssocID="{C2826FFB-4242-45F3-9765-81B624B9B723}" presName="negativeSpace" presStyleCnt="0"/>
      <dgm:spPr/>
      <dgm:t>
        <a:bodyPr/>
        <a:lstStyle/>
        <a:p>
          <a:endParaRPr lang="en-US"/>
        </a:p>
      </dgm:t>
    </dgm:pt>
    <dgm:pt modelId="{C376A6D0-EDCA-4C96-ACA0-EFC88F487D6C}" type="pres">
      <dgm:prSet presAssocID="{C2826FFB-4242-45F3-9765-81B624B9B723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E5264D-0265-45BE-9138-4E80BBF8E36E}" type="pres">
      <dgm:prSet presAssocID="{4AC96E3F-156D-409C-8851-D710A89D0578}" presName="spaceBetweenRectangles" presStyleCnt="0"/>
      <dgm:spPr/>
      <dgm:t>
        <a:bodyPr/>
        <a:lstStyle/>
        <a:p>
          <a:endParaRPr lang="en-US"/>
        </a:p>
      </dgm:t>
    </dgm:pt>
    <dgm:pt modelId="{7F89D7B9-346E-454A-85A6-955389CB5E06}" type="pres">
      <dgm:prSet presAssocID="{51653844-3FE2-4BC7-AEB5-1446E3217A32}" presName="parentLin" presStyleCnt="0"/>
      <dgm:spPr/>
      <dgm:t>
        <a:bodyPr/>
        <a:lstStyle/>
        <a:p>
          <a:endParaRPr lang="en-US"/>
        </a:p>
      </dgm:t>
    </dgm:pt>
    <dgm:pt modelId="{4B9AD08D-EF74-4BFC-AC36-2BA1D277F00C}" type="pres">
      <dgm:prSet presAssocID="{51653844-3FE2-4BC7-AEB5-1446E3217A32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AC1F710C-34B5-4380-BF76-8848CB05E1B2}" type="pres">
      <dgm:prSet presAssocID="{51653844-3FE2-4BC7-AEB5-1446E3217A32}" presName="parentText" presStyleLbl="node1" presStyleIdx="2" presStyleCnt="4" custScaleX="131349" custScaleY="136698" custLinFactNeighborX="-7407" custLinFactNeighborY="10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A8542E-7649-4072-82FF-BA93DBFBF809}" type="pres">
      <dgm:prSet presAssocID="{51653844-3FE2-4BC7-AEB5-1446E3217A32}" presName="negativeSpace" presStyleCnt="0"/>
      <dgm:spPr/>
      <dgm:t>
        <a:bodyPr/>
        <a:lstStyle/>
        <a:p>
          <a:endParaRPr lang="en-US"/>
        </a:p>
      </dgm:t>
    </dgm:pt>
    <dgm:pt modelId="{8440BB80-394E-4261-B149-083CBE01ECBA}" type="pres">
      <dgm:prSet presAssocID="{51653844-3FE2-4BC7-AEB5-1446E3217A3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A405B2-4BA6-437F-9BF5-50865B8875D7}" type="pres">
      <dgm:prSet presAssocID="{5BB28845-DD92-4860-AD96-7C0A77B507F3}" presName="spaceBetweenRectangles" presStyleCnt="0"/>
      <dgm:spPr/>
      <dgm:t>
        <a:bodyPr/>
        <a:lstStyle/>
        <a:p>
          <a:endParaRPr lang="en-US"/>
        </a:p>
      </dgm:t>
    </dgm:pt>
    <dgm:pt modelId="{6819C43B-669E-43CB-9558-CD761F7A2552}" type="pres">
      <dgm:prSet presAssocID="{B736181C-EFB2-41D0-A0DA-1A41B9E262AF}" presName="parentLin" presStyleCnt="0"/>
      <dgm:spPr/>
      <dgm:t>
        <a:bodyPr/>
        <a:lstStyle/>
        <a:p>
          <a:endParaRPr lang="en-US"/>
        </a:p>
      </dgm:t>
    </dgm:pt>
    <dgm:pt modelId="{0EC4C354-DCB5-4F2A-8850-5232FD936CC7}" type="pres">
      <dgm:prSet presAssocID="{B736181C-EFB2-41D0-A0DA-1A41B9E262AF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3E8B03FC-7759-46D1-BCDF-5E6380F66D8B}" type="pres">
      <dgm:prSet presAssocID="{B736181C-EFB2-41D0-A0DA-1A41B9E262AF}" presName="parentText" presStyleLbl="node1" presStyleIdx="3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FBBB06-0244-4BEF-8255-7A550B289C7D}" type="pres">
      <dgm:prSet presAssocID="{B736181C-EFB2-41D0-A0DA-1A41B9E262AF}" presName="negativeSpace" presStyleCnt="0"/>
      <dgm:spPr/>
      <dgm:t>
        <a:bodyPr/>
        <a:lstStyle/>
        <a:p>
          <a:endParaRPr lang="en-US"/>
        </a:p>
      </dgm:t>
    </dgm:pt>
    <dgm:pt modelId="{0C34183F-474A-4C1A-9EF0-81228A629487}" type="pres">
      <dgm:prSet presAssocID="{B736181C-EFB2-41D0-A0DA-1A41B9E262AF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CC8265A-83A4-47AA-AE63-B40F0ADBF712}" type="presOf" srcId="{B736181C-EFB2-41D0-A0DA-1A41B9E262AF}" destId="{3E8B03FC-7759-46D1-BCDF-5E6380F66D8B}" srcOrd="1" destOrd="0" presId="urn:microsoft.com/office/officeart/2005/8/layout/list1"/>
    <dgm:cxn modelId="{1F50BE35-B41D-48AA-9B37-F32AEFD5B653}" srcId="{443E612A-E86C-4158-8383-5BD2E02C911D}" destId="{B736181C-EFB2-41D0-A0DA-1A41B9E262AF}" srcOrd="3" destOrd="0" parTransId="{FF43E4C0-EA93-483A-BDAB-359F4DDA3C15}" sibTransId="{DA9559B2-18E3-4187-B562-835771A28F2C}"/>
    <dgm:cxn modelId="{6F0B6847-9D43-481A-AEE0-58F515417375}" type="presOf" srcId="{443E612A-E86C-4158-8383-5BD2E02C911D}" destId="{250CA5F1-EFFB-40E7-A416-9C4F57DF906B}" srcOrd="0" destOrd="0" presId="urn:microsoft.com/office/officeart/2005/8/layout/list1"/>
    <dgm:cxn modelId="{BA0523DD-E485-4F09-A398-6CCA4D792DC8}" srcId="{443E612A-E86C-4158-8383-5BD2E02C911D}" destId="{51653844-3FE2-4BC7-AEB5-1446E3217A32}" srcOrd="2" destOrd="0" parTransId="{A6DE9ED1-E319-4D36-A9BA-63EE5562283C}" sibTransId="{5BB28845-DD92-4860-AD96-7C0A77B507F3}"/>
    <dgm:cxn modelId="{DE5A7522-9D37-4A9A-A2C6-A7E882CAA794}" srcId="{443E612A-E86C-4158-8383-5BD2E02C911D}" destId="{1BA4CD15-74D1-407C-A485-EE9BC4545B52}" srcOrd="0" destOrd="0" parTransId="{F437DCB6-684D-4A0F-8D6A-AC6E7717A093}" sibTransId="{DD4D7A97-115C-4141-9B3E-510529C0D257}"/>
    <dgm:cxn modelId="{61764C03-83D1-4398-94B2-A51B13B4D163}" type="presOf" srcId="{51653844-3FE2-4BC7-AEB5-1446E3217A32}" destId="{4B9AD08D-EF74-4BFC-AC36-2BA1D277F00C}" srcOrd="0" destOrd="0" presId="urn:microsoft.com/office/officeart/2005/8/layout/list1"/>
    <dgm:cxn modelId="{5ABA7361-4DD6-4D09-8649-13650F2A6FC0}" srcId="{443E612A-E86C-4158-8383-5BD2E02C911D}" destId="{C2826FFB-4242-45F3-9765-81B624B9B723}" srcOrd="1" destOrd="0" parTransId="{D1B0BEAF-69FF-459D-8F21-5A43EB4C5513}" sibTransId="{4AC96E3F-156D-409C-8851-D710A89D0578}"/>
    <dgm:cxn modelId="{2BE35767-A577-4887-964B-F826C4EC57DA}" type="presOf" srcId="{C2826FFB-4242-45F3-9765-81B624B9B723}" destId="{5C473043-4AC5-4E91-B76D-C357368C4293}" srcOrd="1" destOrd="0" presId="urn:microsoft.com/office/officeart/2005/8/layout/list1"/>
    <dgm:cxn modelId="{F5D74870-E237-4BB2-9001-26ED406018A6}" type="presOf" srcId="{51653844-3FE2-4BC7-AEB5-1446E3217A32}" destId="{AC1F710C-34B5-4380-BF76-8848CB05E1B2}" srcOrd="1" destOrd="0" presId="urn:microsoft.com/office/officeart/2005/8/layout/list1"/>
    <dgm:cxn modelId="{9A7ABA1F-BF03-480B-A278-6BA34A16CC05}" type="presOf" srcId="{C2826FFB-4242-45F3-9765-81B624B9B723}" destId="{8CD512F2-7426-429D-A162-1635F6356F4D}" srcOrd="0" destOrd="0" presId="urn:microsoft.com/office/officeart/2005/8/layout/list1"/>
    <dgm:cxn modelId="{3D76351B-B9D3-4854-9F2D-4495E99A07E5}" type="presOf" srcId="{B736181C-EFB2-41D0-A0DA-1A41B9E262AF}" destId="{0EC4C354-DCB5-4F2A-8850-5232FD936CC7}" srcOrd="0" destOrd="0" presId="urn:microsoft.com/office/officeart/2005/8/layout/list1"/>
    <dgm:cxn modelId="{25671388-F424-4715-AE45-AD0609E28DAB}" type="presOf" srcId="{1BA4CD15-74D1-407C-A485-EE9BC4545B52}" destId="{2FEBD673-8923-4F35-9CE2-25F1FC28BE5F}" srcOrd="0" destOrd="0" presId="urn:microsoft.com/office/officeart/2005/8/layout/list1"/>
    <dgm:cxn modelId="{B7C11FC2-CA65-4C42-A932-E53F321DC70A}" type="presOf" srcId="{1BA4CD15-74D1-407C-A485-EE9BC4545B52}" destId="{E6515F8E-8534-429C-802D-22C182262226}" srcOrd="1" destOrd="0" presId="urn:microsoft.com/office/officeart/2005/8/layout/list1"/>
    <dgm:cxn modelId="{B35ACE30-7510-4E21-9515-A6DC84A89B55}" type="presParOf" srcId="{250CA5F1-EFFB-40E7-A416-9C4F57DF906B}" destId="{662405C3-8ADA-4964-9DCF-ADB66D1A7B78}" srcOrd="0" destOrd="0" presId="urn:microsoft.com/office/officeart/2005/8/layout/list1"/>
    <dgm:cxn modelId="{42164149-FA2D-435E-B9CD-A553F6FCDBB7}" type="presParOf" srcId="{662405C3-8ADA-4964-9DCF-ADB66D1A7B78}" destId="{2FEBD673-8923-4F35-9CE2-25F1FC28BE5F}" srcOrd="0" destOrd="0" presId="urn:microsoft.com/office/officeart/2005/8/layout/list1"/>
    <dgm:cxn modelId="{6B2DF375-F6AA-47D7-A6B9-751F0AF6CE33}" type="presParOf" srcId="{662405C3-8ADA-4964-9DCF-ADB66D1A7B78}" destId="{E6515F8E-8534-429C-802D-22C182262226}" srcOrd="1" destOrd="0" presId="urn:microsoft.com/office/officeart/2005/8/layout/list1"/>
    <dgm:cxn modelId="{6753A8C0-ECD3-4095-A133-7A92736BB9BF}" type="presParOf" srcId="{250CA5F1-EFFB-40E7-A416-9C4F57DF906B}" destId="{1034AD8C-09F0-4178-9B1A-14D40891C9B9}" srcOrd="1" destOrd="0" presId="urn:microsoft.com/office/officeart/2005/8/layout/list1"/>
    <dgm:cxn modelId="{9CA9B2B5-A226-4B9E-B54E-CAB57A482B90}" type="presParOf" srcId="{250CA5F1-EFFB-40E7-A416-9C4F57DF906B}" destId="{35119257-8CC8-44AF-9B6C-3B9F62F12997}" srcOrd="2" destOrd="0" presId="urn:microsoft.com/office/officeart/2005/8/layout/list1"/>
    <dgm:cxn modelId="{3D6714D0-9893-4DA1-AD4D-15CD00D2BDD6}" type="presParOf" srcId="{250CA5F1-EFFB-40E7-A416-9C4F57DF906B}" destId="{E1336D8D-A073-4842-BF45-28BFC33E0512}" srcOrd="3" destOrd="0" presId="urn:microsoft.com/office/officeart/2005/8/layout/list1"/>
    <dgm:cxn modelId="{A3ED6F13-D377-4F0A-8C2E-E4C311A45412}" type="presParOf" srcId="{250CA5F1-EFFB-40E7-A416-9C4F57DF906B}" destId="{914053AE-1C51-47C7-A6AF-F66B031B717F}" srcOrd="4" destOrd="0" presId="urn:microsoft.com/office/officeart/2005/8/layout/list1"/>
    <dgm:cxn modelId="{504A79C8-7CFE-4429-99E3-43D7D843E2C0}" type="presParOf" srcId="{914053AE-1C51-47C7-A6AF-F66B031B717F}" destId="{8CD512F2-7426-429D-A162-1635F6356F4D}" srcOrd="0" destOrd="0" presId="urn:microsoft.com/office/officeart/2005/8/layout/list1"/>
    <dgm:cxn modelId="{3215826C-19B2-4A54-81BC-266A5933ADEE}" type="presParOf" srcId="{914053AE-1C51-47C7-A6AF-F66B031B717F}" destId="{5C473043-4AC5-4E91-B76D-C357368C4293}" srcOrd="1" destOrd="0" presId="urn:microsoft.com/office/officeart/2005/8/layout/list1"/>
    <dgm:cxn modelId="{62856B7F-BB7D-4E18-8A80-B1FEE03AD2AF}" type="presParOf" srcId="{250CA5F1-EFFB-40E7-A416-9C4F57DF906B}" destId="{41D0213C-32AE-4752-A0D3-29CB34087457}" srcOrd="5" destOrd="0" presId="urn:microsoft.com/office/officeart/2005/8/layout/list1"/>
    <dgm:cxn modelId="{764C95DF-FEDA-40BF-BB24-DF4A12624A4A}" type="presParOf" srcId="{250CA5F1-EFFB-40E7-A416-9C4F57DF906B}" destId="{C376A6D0-EDCA-4C96-ACA0-EFC88F487D6C}" srcOrd="6" destOrd="0" presId="urn:microsoft.com/office/officeart/2005/8/layout/list1"/>
    <dgm:cxn modelId="{EA8E79D9-1E58-4E34-A636-4B3D25886699}" type="presParOf" srcId="{250CA5F1-EFFB-40E7-A416-9C4F57DF906B}" destId="{51E5264D-0265-45BE-9138-4E80BBF8E36E}" srcOrd="7" destOrd="0" presId="urn:microsoft.com/office/officeart/2005/8/layout/list1"/>
    <dgm:cxn modelId="{91F1F61D-642D-48CA-BC57-22D50AD70225}" type="presParOf" srcId="{250CA5F1-EFFB-40E7-A416-9C4F57DF906B}" destId="{7F89D7B9-346E-454A-85A6-955389CB5E06}" srcOrd="8" destOrd="0" presId="urn:microsoft.com/office/officeart/2005/8/layout/list1"/>
    <dgm:cxn modelId="{098978D8-7E72-425C-B3EF-D68C9A3EA5D2}" type="presParOf" srcId="{7F89D7B9-346E-454A-85A6-955389CB5E06}" destId="{4B9AD08D-EF74-4BFC-AC36-2BA1D277F00C}" srcOrd="0" destOrd="0" presId="urn:microsoft.com/office/officeart/2005/8/layout/list1"/>
    <dgm:cxn modelId="{F29444E7-3B4B-4964-817B-85DCBD35548F}" type="presParOf" srcId="{7F89D7B9-346E-454A-85A6-955389CB5E06}" destId="{AC1F710C-34B5-4380-BF76-8848CB05E1B2}" srcOrd="1" destOrd="0" presId="urn:microsoft.com/office/officeart/2005/8/layout/list1"/>
    <dgm:cxn modelId="{DF2D34E5-2095-4105-9F2F-4218ABD23430}" type="presParOf" srcId="{250CA5F1-EFFB-40E7-A416-9C4F57DF906B}" destId="{DAA8542E-7649-4072-82FF-BA93DBFBF809}" srcOrd="9" destOrd="0" presId="urn:microsoft.com/office/officeart/2005/8/layout/list1"/>
    <dgm:cxn modelId="{D0FB8487-CB95-48B9-8D7C-D767437125FE}" type="presParOf" srcId="{250CA5F1-EFFB-40E7-A416-9C4F57DF906B}" destId="{8440BB80-394E-4261-B149-083CBE01ECBA}" srcOrd="10" destOrd="0" presId="urn:microsoft.com/office/officeart/2005/8/layout/list1"/>
    <dgm:cxn modelId="{4544DD13-CAF4-4430-BE71-1F2993AF8E35}" type="presParOf" srcId="{250CA5F1-EFFB-40E7-A416-9C4F57DF906B}" destId="{F6A405B2-4BA6-437F-9BF5-50865B8875D7}" srcOrd="11" destOrd="0" presId="urn:microsoft.com/office/officeart/2005/8/layout/list1"/>
    <dgm:cxn modelId="{19DD4849-42F0-4F42-BD9D-3A1B440E8387}" type="presParOf" srcId="{250CA5F1-EFFB-40E7-A416-9C4F57DF906B}" destId="{6819C43B-669E-43CB-9558-CD761F7A2552}" srcOrd="12" destOrd="0" presId="urn:microsoft.com/office/officeart/2005/8/layout/list1"/>
    <dgm:cxn modelId="{CC78504C-1637-4FBD-A3F9-1CB42BE00BCD}" type="presParOf" srcId="{6819C43B-669E-43CB-9558-CD761F7A2552}" destId="{0EC4C354-DCB5-4F2A-8850-5232FD936CC7}" srcOrd="0" destOrd="0" presId="urn:microsoft.com/office/officeart/2005/8/layout/list1"/>
    <dgm:cxn modelId="{A08F261B-3EEF-4131-BB15-BAB314449131}" type="presParOf" srcId="{6819C43B-669E-43CB-9558-CD761F7A2552}" destId="{3E8B03FC-7759-46D1-BCDF-5E6380F66D8B}" srcOrd="1" destOrd="0" presId="urn:microsoft.com/office/officeart/2005/8/layout/list1"/>
    <dgm:cxn modelId="{79A474FB-C4E8-4ED0-971C-ED7BF630D07F}" type="presParOf" srcId="{250CA5F1-EFFB-40E7-A416-9C4F57DF906B}" destId="{76FBBB06-0244-4BEF-8255-7A550B289C7D}" srcOrd="13" destOrd="0" presId="urn:microsoft.com/office/officeart/2005/8/layout/list1"/>
    <dgm:cxn modelId="{85AF6152-DB3D-4518-840E-3FED293015AC}" type="presParOf" srcId="{250CA5F1-EFFB-40E7-A416-9C4F57DF906B}" destId="{0C34183F-474A-4C1A-9EF0-81228A62948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679DA82-9B25-46E7-A47B-7D85F6733F90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colorful" phldr="1"/>
      <dgm:spPr/>
    </dgm:pt>
    <dgm:pt modelId="{005BC687-65CC-419E-86C3-13161FB2F3F9}">
      <dgm:prSet phldrT="[Text]"/>
      <dgm:spPr>
        <a:solidFill>
          <a:srgbClr val="00B0F0"/>
        </a:solidFill>
      </dgm:spPr>
      <dgm:t>
        <a:bodyPr/>
        <a:lstStyle/>
        <a:p>
          <a:r>
            <a:rPr lang="en-US" dirty="0" smtClean="0"/>
            <a:t>Donor</a:t>
          </a:r>
          <a:endParaRPr lang="en-US" dirty="0"/>
        </a:p>
      </dgm:t>
    </dgm:pt>
    <dgm:pt modelId="{C6E9D96B-C10B-41CC-9A39-BEDB39CD86B3}" type="parTrans" cxnId="{9D9F7758-9CFC-4471-B968-268CDD706EA5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E51D74D5-B7A9-4928-8FD0-DFF91B6D3264}" type="sibTrans" cxnId="{9D9F7758-9CFC-4471-B968-268CDD706EA5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DFCC786C-ED32-4B78-9785-29EE7045F91B}">
      <dgm:prSet phldrT="[Text]"/>
      <dgm:spPr/>
      <dgm:t>
        <a:bodyPr/>
        <a:lstStyle/>
        <a:p>
          <a:r>
            <a:rPr lang="en-US" dirty="0" err="1" smtClean="0"/>
            <a:t>Pihak</a:t>
          </a:r>
          <a:r>
            <a:rPr lang="en-US" dirty="0" smtClean="0"/>
            <a:t> ke-3</a:t>
          </a:r>
          <a:endParaRPr lang="en-US" dirty="0"/>
        </a:p>
      </dgm:t>
    </dgm:pt>
    <dgm:pt modelId="{609BE9FD-4BB4-4795-A7DB-5168B023227F}" type="parTrans" cxnId="{F5A5DEA1-612D-4010-AF49-7C1E42457972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B2F34B8B-F1BD-4C27-B950-3EB807B04A4B}" type="sibTrans" cxnId="{F5A5DEA1-612D-4010-AF49-7C1E42457972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6B6D2B3A-056E-4C6B-A6A4-7A5F5CD9BFE4}">
      <dgm:prSet phldrT="[Text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K/L</a:t>
          </a:r>
          <a:endParaRPr lang="en-US" dirty="0"/>
        </a:p>
      </dgm:t>
    </dgm:pt>
    <dgm:pt modelId="{590B9BD6-0C58-4D71-9469-300BB1D62EEA}" type="parTrans" cxnId="{DA72378E-9066-486E-AD25-CD91E838A84B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047077EE-C9E7-4685-9D09-ADD7F0BF3684}" type="sibTrans" cxnId="{DA72378E-9066-486E-AD25-CD91E838A84B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A723D870-9772-4632-844B-653F36D40779}" type="pres">
      <dgm:prSet presAssocID="{B679DA82-9B25-46E7-A47B-7D85F6733F90}" presName="Name0" presStyleCnt="0">
        <dgm:presLayoutVars>
          <dgm:dir/>
          <dgm:resizeHandles val="exact"/>
        </dgm:presLayoutVars>
      </dgm:prSet>
      <dgm:spPr/>
    </dgm:pt>
    <dgm:pt modelId="{D3601DBD-8855-4A6E-8D94-A23240DD638D}" type="pres">
      <dgm:prSet presAssocID="{005BC687-65CC-419E-86C3-13161FB2F3F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ED0D00-A329-4D4B-8368-464400B198A3}" type="pres">
      <dgm:prSet presAssocID="{E51D74D5-B7A9-4928-8FD0-DFF91B6D3264}" presName="sibTrans" presStyleLbl="sibTrans2D1" presStyleIdx="0" presStyleCnt="2"/>
      <dgm:spPr/>
      <dgm:t>
        <a:bodyPr/>
        <a:lstStyle/>
        <a:p>
          <a:endParaRPr lang="en-US"/>
        </a:p>
      </dgm:t>
    </dgm:pt>
    <dgm:pt modelId="{1323849D-DFDD-4F90-85A3-E9444037B1A0}" type="pres">
      <dgm:prSet presAssocID="{E51D74D5-B7A9-4928-8FD0-DFF91B6D3264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240FB6DE-1956-4E89-A4B2-7CF2A146AA64}" type="pres">
      <dgm:prSet presAssocID="{DFCC786C-ED32-4B78-9785-29EE7045F91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97C8E2-45A5-4C3C-804A-EEB134A8269C}" type="pres">
      <dgm:prSet presAssocID="{B2F34B8B-F1BD-4C27-B950-3EB807B04A4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41557FE-2E4A-4409-AB13-ED68BF023170}" type="pres">
      <dgm:prSet presAssocID="{B2F34B8B-F1BD-4C27-B950-3EB807B04A4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0705BCE3-3236-4F2E-BDCE-A1B728FA8FF9}" type="pres">
      <dgm:prSet presAssocID="{6B6D2B3A-056E-4C6B-A6A4-7A5F5CD9BFE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72378E-9066-486E-AD25-CD91E838A84B}" srcId="{B679DA82-9B25-46E7-A47B-7D85F6733F90}" destId="{6B6D2B3A-056E-4C6B-A6A4-7A5F5CD9BFE4}" srcOrd="2" destOrd="0" parTransId="{590B9BD6-0C58-4D71-9469-300BB1D62EEA}" sibTransId="{047077EE-C9E7-4685-9D09-ADD7F0BF3684}"/>
    <dgm:cxn modelId="{41A73752-2108-4AA0-86AC-C28B1DD9E1F7}" type="presOf" srcId="{E51D74D5-B7A9-4928-8FD0-DFF91B6D3264}" destId="{C4ED0D00-A329-4D4B-8368-464400B198A3}" srcOrd="0" destOrd="0" presId="urn:microsoft.com/office/officeart/2005/8/layout/process1"/>
    <dgm:cxn modelId="{F89EDD00-DF8D-4E0F-B928-10C7E91EF072}" type="presOf" srcId="{DFCC786C-ED32-4B78-9785-29EE7045F91B}" destId="{240FB6DE-1956-4E89-A4B2-7CF2A146AA64}" srcOrd="0" destOrd="0" presId="urn:microsoft.com/office/officeart/2005/8/layout/process1"/>
    <dgm:cxn modelId="{809A2223-6BDB-41B0-A1A6-394B374FFAE9}" type="presOf" srcId="{B2F34B8B-F1BD-4C27-B950-3EB807B04A4B}" destId="{FE97C8E2-45A5-4C3C-804A-EEB134A8269C}" srcOrd="0" destOrd="0" presId="urn:microsoft.com/office/officeart/2005/8/layout/process1"/>
    <dgm:cxn modelId="{F5A5DEA1-612D-4010-AF49-7C1E42457972}" srcId="{B679DA82-9B25-46E7-A47B-7D85F6733F90}" destId="{DFCC786C-ED32-4B78-9785-29EE7045F91B}" srcOrd="1" destOrd="0" parTransId="{609BE9FD-4BB4-4795-A7DB-5168B023227F}" sibTransId="{B2F34B8B-F1BD-4C27-B950-3EB807B04A4B}"/>
    <dgm:cxn modelId="{1F0814DE-C2AC-4236-ACED-634D169E297F}" type="presOf" srcId="{005BC687-65CC-419E-86C3-13161FB2F3F9}" destId="{D3601DBD-8855-4A6E-8D94-A23240DD638D}" srcOrd="0" destOrd="0" presId="urn:microsoft.com/office/officeart/2005/8/layout/process1"/>
    <dgm:cxn modelId="{59A71809-9EF4-42CA-8FAC-133404587327}" type="presOf" srcId="{6B6D2B3A-056E-4C6B-A6A4-7A5F5CD9BFE4}" destId="{0705BCE3-3236-4F2E-BDCE-A1B728FA8FF9}" srcOrd="0" destOrd="0" presId="urn:microsoft.com/office/officeart/2005/8/layout/process1"/>
    <dgm:cxn modelId="{43D40823-903B-4490-B864-AB0800B8EE13}" type="presOf" srcId="{B2F34B8B-F1BD-4C27-B950-3EB807B04A4B}" destId="{441557FE-2E4A-4409-AB13-ED68BF023170}" srcOrd="1" destOrd="0" presId="urn:microsoft.com/office/officeart/2005/8/layout/process1"/>
    <dgm:cxn modelId="{C82B7C5C-6696-413D-9283-2D2C5BEEB1C5}" type="presOf" srcId="{E51D74D5-B7A9-4928-8FD0-DFF91B6D3264}" destId="{1323849D-DFDD-4F90-85A3-E9444037B1A0}" srcOrd="1" destOrd="0" presId="urn:microsoft.com/office/officeart/2005/8/layout/process1"/>
    <dgm:cxn modelId="{34E581C5-2F72-492E-9DFF-77E4A6A645DE}" type="presOf" srcId="{B679DA82-9B25-46E7-A47B-7D85F6733F90}" destId="{A723D870-9772-4632-844B-653F36D40779}" srcOrd="0" destOrd="0" presId="urn:microsoft.com/office/officeart/2005/8/layout/process1"/>
    <dgm:cxn modelId="{9D9F7758-9CFC-4471-B968-268CDD706EA5}" srcId="{B679DA82-9B25-46E7-A47B-7D85F6733F90}" destId="{005BC687-65CC-419E-86C3-13161FB2F3F9}" srcOrd="0" destOrd="0" parTransId="{C6E9D96B-C10B-41CC-9A39-BEDB39CD86B3}" sibTransId="{E51D74D5-B7A9-4928-8FD0-DFF91B6D3264}"/>
    <dgm:cxn modelId="{C9019D4A-0ED1-4DA5-984E-2E3C23E34652}" type="presParOf" srcId="{A723D870-9772-4632-844B-653F36D40779}" destId="{D3601DBD-8855-4A6E-8D94-A23240DD638D}" srcOrd="0" destOrd="0" presId="urn:microsoft.com/office/officeart/2005/8/layout/process1"/>
    <dgm:cxn modelId="{B1D22AF7-2BE4-49D9-8F8D-ACD9E6878F88}" type="presParOf" srcId="{A723D870-9772-4632-844B-653F36D40779}" destId="{C4ED0D00-A329-4D4B-8368-464400B198A3}" srcOrd="1" destOrd="0" presId="urn:microsoft.com/office/officeart/2005/8/layout/process1"/>
    <dgm:cxn modelId="{1A883B51-3C7B-424C-98D2-EEF1639A789F}" type="presParOf" srcId="{C4ED0D00-A329-4D4B-8368-464400B198A3}" destId="{1323849D-DFDD-4F90-85A3-E9444037B1A0}" srcOrd="0" destOrd="0" presId="urn:microsoft.com/office/officeart/2005/8/layout/process1"/>
    <dgm:cxn modelId="{C4FFBCE2-C959-4F42-BC83-7442ED89E608}" type="presParOf" srcId="{A723D870-9772-4632-844B-653F36D40779}" destId="{240FB6DE-1956-4E89-A4B2-7CF2A146AA64}" srcOrd="2" destOrd="0" presId="urn:microsoft.com/office/officeart/2005/8/layout/process1"/>
    <dgm:cxn modelId="{C8DF5D26-8E01-451B-92F4-0DA8B624B809}" type="presParOf" srcId="{A723D870-9772-4632-844B-653F36D40779}" destId="{FE97C8E2-45A5-4C3C-804A-EEB134A8269C}" srcOrd="3" destOrd="0" presId="urn:microsoft.com/office/officeart/2005/8/layout/process1"/>
    <dgm:cxn modelId="{A1AB8510-1BA5-414A-925F-4BDB938A1752}" type="presParOf" srcId="{FE97C8E2-45A5-4C3C-804A-EEB134A8269C}" destId="{441557FE-2E4A-4409-AB13-ED68BF023170}" srcOrd="0" destOrd="0" presId="urn:microsoft.com/office/officeart/2005/8/layout/process1"/>
    <dgm:cxn modelId="{54EDADCB-6194-4A72-91C9-53766AF9C769}" type="presParOf" srcId="{A723D870-9772-4632-844B-653F36D40779}" destId="{0705BCE3-3236-4F2E-BDCE-A1B728FA8FF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E40E381-F3E5-4736-9982-49A642885BBF}" type="doc">
      <dgm:prSet loTypeId="urn:microsoft.com/office/officeart/2005/8/layout/vList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FD9AF06-FE8F-429F-8765-F6612FA698E9}">
      <dgm:prSet phldrT="[Text]" custT="1"/>
      <dgm:spPr/>
      <dgm:t>
        <a:bodyPr/>
        <a:lstStyle/>
        <a:p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Undang-Undang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No. 17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Tahun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2003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Pasal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36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ayat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1</a:t>
          </a:r>
          <a:endParaRPr lang="en-US" sz="1100" b="1" dirty="0"/>
        </a:p>
      </dgm:t>
    </dgm:pt>
    <dgm:pt modelId="{DA8632C0-CA35-4BDB-A58A-E29FC5259090}" type="parTrans" cxnId="{2559ECE8-91D6-4BA9-A0C5-8A4E4B894943}">
      <dgm:prSet/>
      <dgm:spPr/>
      <dgm:t>
        <a:bodyPr/>
        <a:lstStyle/>
        <a:p>
          <a:endParaRPr lang="en-US"/>
        </a:p>
      </dgm:t>
    </dgm:pt>
    <dgm:pt modelId="{75621FCF-0C9B-4629-B639-0DDF0469DD82}" type="sibTrans" cxnId="{2559ECE8-91D6-4BA9-A0C5-8A4E4B894943}">
      <dgm:prSet/>
      <dgm:spPr/>
      <dgm:t>
        <a:bodyPr/>
        <a:lstStyle/>
        <a:p>
          <a:endParaRPr lang="en-US"/>
        </a:p>
      </dgm:t>
    </dgm:pt>
    <dgm:pt modelId="{0BC2A42F-8643-4349-9CDB-E4DD0A50659C}">
      <dgm:prSet phldrT="[Text]" custT="1"/>
      <dgm:spPr/>
      <dgm:t>
        <a:bodyPr/>
        <a:lstStyle/>
        <a:p>
          <a:pPr algn="l" rtl="0"/>
          <a:r>
            <a:rPr lang="en-US" sz="1600" dirty="0" err="1" smtClean="0"/>
            <a:t>Ketentuan</a:t>
          </a:r>
          <a:r>
            <a:rPr lang="en-US" sz="1600" dirty="0" smtClean="0"/>
            <a:t> </a:t>
          </a:r>
          <a:r>
            <a:rPr lang="en-US" sz="1600" dirty="0" err="1" smtClean="0"/>
            <a:t>mengenai</a:t>
          </a:r>
          <a:r>
            <a:rPr lang="en-US" sz="1600" dirty="0" smtClean="0"/>
            <a:t> </a:t>
          </a:r>
          <a:r>
            <a:rPr lang="en-US" sz="1600" dirty="0" err="1" smtClean="0"/>
            <a:t>pengakuan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pengukuran</a:t>
          </a:r>
          <a:r>
            <a:rPr lang="en-US" sz="1600" dirty="0" smtClean="0"/>
            <a:t> </a:t>
          </a:r>
          <a:r>
            <a:rPr lang="en-US" sz="1600" dirty="0" err="1" smtClean="0"/>
            <a:t>pendapatan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belanja</a:t>
          </a:r>
          <a:r>
            <a:rPr lang="en-US" sz="1600" dirty="0" smtClean="0"/>
            <a:t> </a:t>
          </a:r>
          <a:r>
            <a:rPr lang="en-US" sz="1600" dirty="0" err="1" smtClean="0"/>
            <a:t>berbasis</a:t>
          </a:r>
          <a:r>
            <a:rPr lang="en-US" sz="1600" dirty="0" smtClean="0"/>
            <a:t> </a:t>
          </a:r>
          <a:r>
            <a:rPr lang="en-US" sz="1600" dirty="0" err="1" smtClean="0"/>
            <a:t>akrual</a:t>
          </a:r>
          <a:r>
            <a:rPr lang="en-US" sz="1600" dirty="0" smtClean="0"/>
            <a:t> </a:t>
          </a:r>
          <a:r>
            <a:rPr lang="en-US" sz="1600" dirty="0" err="1" smtClean="0"/>
            <a:t>sebagaimana</a:t>
          </a:r>
          <a:r>
            <a:rPr lang="en-US" sz="1600" dirty="0" smtClean="0"/>
            <a:t> </a:t>
          </a:r>
          <a:r>
            <a:rPr lang="en-US" sz="1600" dirty="0" err="1" smtClean="0"/>
            <a:t>dimaksud</a:t>
          </a:r>
          <a:r>
            <a:rPr lang="en-US" sz="1600" dirty="0" smtClean="0"/>
            <a:t> </a:t>
          </a:r>
          <a:r>
            <a:rPr lang="en-US" sz="1600" dirty="0" err="1" smtClean="0"/>
            <a:t>dalam</a:t>
          </a:r>
          <a:r>
            <a:rPr lang="en-US" sz="1600" dirty="0" smtClean="0"/>
            <a:t> </a:t>
          </a:r>
          <a:r>
            <a:rPr lang="en-US" sz="1600" dirty="0" err="1" smtClean="0"/>
            <a:t>pasal</a:t>
          </a:r>
          <a:r>
            <a:rPr lang="en-US" sz="1600" dirty="0" smtClean="0"/>
            <a:t> 1 </a:t>
          </a:r>
          <a:r>
            <a:rPr lang="en-US" sz="1600" dirty="0" err="1" smtClean="0"/>
            <a:t>angka</a:t>
          </a:r>
          <a:r>
            <a:rPr lang="en-US" sz="1600" dirty="0" smtClean="0"/>
            <a:t> 13, 14, 15 </a:t>
          </a:r>
          <a:r>
            <a:rPr lang="en-US" sz="1600" dirty="0" err="1" smtClean="0"/>
            <a:t>dan</a:t>
          </a:r>
          <a:r>
            <a:rPr lang="en-US" sz="1600" dirty="0" smtClean="0"/>
            <a:t> 16 </a:t>
          </a:r>
          <a:r>
            <a:rPr lang="en-US" sz="1600" dirty="0" err="1" smtClean="0"/>
            <a:t>Undang-Undang</a:t>
          </a:r>
          <a:r>
            <a:rPr lang="en-US" sz="1600" dirty="0" smtClean="0"/>
            <a:t> </a:t>
          </a:r>
          <a:r>
            <a:rPr lang="en-US" sz="1600" dirty="0" err="1" smtClean="0"/>
            <a:t>ini</a:t>
          </a:r>
          <a:r>
            <a:rPr lang="en-US" sz="1600" dirty="0" smtClean="0"/>
            <a:t> </a:t>
          </a:r>
          <a:r>
            <a:rPr lang="en-US" sz="1600" dirty="0" err="1" smtClean="0"/>
            <a:t>dilaksanakan</a:t>
          </a:r>
          <a:r>
            <a:rPr lang="en-US" sz="1600" dirty="0" smtClean="0"/>
            <a:t> </a:t>
          </a:r>
          <a:r>
            <a:rPr lang="en-US" sz="1600" dirty="0" err="1" smtClean="0"/>
            <a:t>selambat-lambatnya</a:t>
          </a:r>
          <a:r>
            <a:rPr lang="en-US" sz="1600" dirty="0" smtClean="0"/>
            <a:t> </a:t>
          </a:r>
          <a:r>
            <a:rPr lang="en-US" sz="1600" dirty="0" err="1" smtClean="0"/>
            <a:t>dalam</a:t>
          </a:r>
          <a:r>
            <a:rPr lang="en-US" sz="1600" dirty="0" smtClean="0"/>
            <a:t> 5 (lima) </a:t>
          </a:r>
          <a:r>
            <a:rPr lang="en-US" sz="1600" dirty="0" err="1" smtClean="0"/>
            <a:t>tahun</a:t>
          </a:r>
          <a:r>
            <a:rPr lang="en-US" sz="1600" dirty="0" smtClean="0"/>
            <a:t>. </a:t>
          </a:r>
          <a:r>
            <a:rPr lang="en-US" sz="1600" dirty="0" err="1" smtClean="0"/>
            <a:t>Selama</a:t>
          </a:r>
          <a:r>
            <a:rPr lang="en-US" sz="1600" dirty="0" smtClean="0"/>
            <a:t> </a:t>
          </a:r>
          <a:r>
            <a:rPr lang="en-US" sz="1600" dirty="0" err="1" smtClean="0"/>
            <a:t>pengakuan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pengukuran</a:t>
          </a:r>
          <a:r>
            <a:rPr lang="en-US" sz="1600" dirty="0" smtClean="0"/>
            <a:t> </a:t>
          </a:r>
          <a:r>
            <a:rPr lang="en-US" sz="1600" dirty="0" err="1" smtClean="0"/>
            <a:t>pendapatan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belanja</a:t>
          </a:r>
          <a:r>
            <a:rPr lang="en-US" sz="1600" dirty="0" smtClean="0"/>
            <a:t> </a:t>
          </a:r>
          <a:r>
            <a:rPr lang="en-US" sz="1600" dirty="0" err="1" smtClean="0"/>
            <a:t>berbasis</a:t>
          </a:r>
          <a:r>
            <a:rPr lang="en-US" sz="1600" dirty="0" smtClean="0"/>
            <a:t> </a:t>
          </a:r>
          <a:r>
            <a:rPr lang="en-US" sz="1600" dirty="0" err="1" smtClean="0"/>
            <a:t>akrual</a:t>
          </a:r>
          <a:r>
            <a:rPr lang="en-US" sz="1400" dirty="0" smtClean="0"/>
            <a:t> </a:t>
          </a:r>
          <a:r>
            <a:rPr lang="en-US" sz="1400" dirty="0" err="1" smtClean="0"/>
            <a:t>belum</a:t>
          </a:r>
          <a:r>
            <a:rPr lang="en-US" sz="1400" dirty="0" smtClean="0"/>
            <a:t> </a:t>
          </a:r>
          <a:r>
            <a:rPr lang="en-US" sz="1400" dirty="0" err="1" smtClean="0"/>
            <a:t>dilaksanakan</a:t>
          </a:r>
          <a:r>
            <a:rPr lang="en-US" sz="1400" dirty="0" smtClean="0"/>
            <a:t>, </a:t>
          </a:r>
          <a:r>
            <a:rPr lang="en-US" sz="1400" dirty="0" err="1" smtClean="0"/>
            <a:t>digunakan</a:t>
          </a:r>
          <a:r>
            <a:rPr lang="en-US" sz="1400" dirty="0" smtClean="0"/>
            <a:t> </a:t>
          </a:r>
          <a:r>
            <a:rPr lang="en-US" sz="1400" dirty="0" err="1" smtClean="0"/>
            <a:t>pengakuan</a:t>
          </a:r>
          <a:r>
            <a:rPr lang="en-US" sz="1400" dirty="0" smtClean="0"/>
            <a:t> </a:t>
          </a:r>
          <a:r>
            <a:rPr lang="en-US" sz="1400" dirty="0" err="1" smtClean="0"/>
            <a:t>dan</a:t>
          </a:r>
          <a:r>
            <a:rPr lang="en-US" sz="1400" dirty="0" smtClean="0"/>
            <a:t> </a:t>
          </a:r>
          <a:r>
            <a:rPr lang="en-US" sz="1400" dirty="0" err="1" smtClean="0"/>
            <a:t>pengukuran</a:t>
          </a:r>
          <a:r>
            <a:rPr lang="en-US" sz="1400" dirty="0" smtClean="0"/>
            <a:t> </a:t>
          </a:r>
          <a:r>
            <a:rPr lang="en-US" sz="1400" dirty="0" err="1" smtClean="0"/>
            <a:t>berbasis</a:t>
          </a:r>
          <a:r>
            <a:rPr lang="en-US" sz="1400" dirty="0" smtClean="0"/>
            <a:t> </a:t>
          </a:r>
          <a:r>
            <a:rPr lang="en-US" sz="1400" dirty="0" err="1" smtClean="0"/>
            <a:t>kas</a:t>
          </a:r>
          <a:r>
            <a:rPr lang="en-US" sz="1400" dirty="0" smtClean="0"/>
            <a:t>.</a:t>
          </a:r>
        </a:p>
      </dgm:t>
    </dgm:pt>
    <dgm:pt modelId="{6A762083-C052-43A2-B4C9-92E2EE8C5A2E}" type="parTrans" cxnId="{FCAE8816-FC8E-4578-B5FA-54116A9E3360}">
      <dgm:prSet/>
      <dgm:spPr/>
      <dgm:t>
        <a:bodyPr/>
        <a:lstStyle/>
        <a:p>
          <a:endParaRPr lang="en-US"/>
        </a:p>
      </dgm:t>
    </dgm:pt>
    <dgm:pt modelId="{FC7A3B48-E0D1-418F-B478-B5D1CD22487E}" type="sibTrans" cxnId="{FCAE8816-FC8E-4578-B5FA-54116A9E3360}">
      <dgm:prSet/>
      <dgm:spPr/>
      <dgm:t>
        <a:bodyPr/>
        <a:lstStyle/>
        <a:p>
          <a:endParaRPr lang="en-US"/>
        </a:p>
      </dgm:t>
    </dgm:pt>
    <dgm:pt modelId="{159DA1EB-934A-4DF3-A549-7573952FEC78}">
      <dgm:prSet phldrT="[Text]" custT="1"/>
      <dgm:spPr/>
      <dgm:t>
        <a:bodyPr/>
        <a:lstStyle/>
        <a:p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Undang-Undang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No. 1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Tahun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2004 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Pasal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70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ayat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2</a:t>
          </a:r>
          <a:endParaRPr lang="en-US" sz="1100" b="1" dirty="0"/>
        </a:p>
      </dgm:t>
    </dgm:pt>
    <dgm:pt modelId="{DF9DA0D9-A818-4C5F-9499-14E9BA8FBC41}" type="parTrans" cxnId="{C53396BB-A750-451C-B1BE-2EEA631B386A}">
      <dgm:prSet/>
      <dgm:spPr/>
      <dgm:t>
        <a:bodyPr/>
        <a:lstStyle/>
        <a:p>
          <a:endParaRPr lang="en-US"/>
        </a:p>
      </dgm:t>
    </dgm:pt>
    <dgm:pt modelId="{E02FF0B0-9F16-441B-8E9D-9C523D425A4B}" type="sibTrans" cxnId="{C53396BB-A750-451C-B1BE-2EEA631B386A}">
      <dgm:prSet/>
      <dgm:spPr/>
      <dgm:t>
        <a:bodyPr/>
        <a:lstStyle/>
        <a:p>
          <a:endParaRPr lang="en-US"/>
        </a:p>
      </dgm:t>
    </dgm:pt>
    <dgm:pt modelId="{AEBE18B2-0BA3-4141-A6EF-D3C4A2BE9B43}">
      <dgm:prSet phldrT="[Text]" custT="1"/>
      <dgm:spPr/>
      <dgm:t>
        <a:bodyPr/>
        <a:lstStyle/>
        <a:p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Kesepakatan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DPR RI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dan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Pemerintah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pada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rapat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konsultasi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tanggal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25 September 2008</a:t>
          </a:r>
          <a:endParaRPr lang="en-US" sz="1100" b="1" dirty="0"/>
        </a:p>
      </dgm:t>
    </dgm:pt>
    <dgm:pt modelId="{C33D67B9-5843-4504-9D1D-CD26B52967EC}" type="parTrans" cxnId="{28CF6B82-2812-4302-BF4C-6133E3EC98AD}">
      <dgm:prSet/>
      <dgm:spPr/>
      <dgm:t>
        <a:bodyPr/>
        <a:lstStyle/>
        <a:p>
          <a:endParaRPr lang="en-US"/>
        </a:p>
      </dgm:t>
    </dgm:pt>
    <dgm:pt modelId="{70EB0F6D-EBEC-4B4B-B47C-948198A83A1A}" type="sibTrans" cxnId="{28CF6B82-2812-4302-BF4C-6133E3EC98AD}">
      <dgm:prSet/>
      <dgm:spPr/>
      <dgm:t>
        <a:bodyPr/>
        <a:lstStyle/>
        <a:p>
          <a:endParaRPr lang="en-US"/>
        </a:p>
      </dgm:t>
    </dgm:pt>
    <dgm:pt modelId="{33DD2F2B-BA4B-4ADF-976D-5859DB6531B9}">
      <dgm:prSet phldrT="[Text]" custT="1"/>
      <dgm:spPr/>
      <dgm:t>
        <a:bodyPr/>
        <a:lstStyle/>
        <a:p>
          <a:r>
            <a:rPr lang="en-US" sz="1600" dirty="0" err="1" smtClean="0"/>
            <a:t>Ketentuan</a:t>
          </a:r>
          <a:r>
            <a:rPr lang="en-US" sz="1600" dirty="0" smtClean="0"/>
            <a:t> </a:t>
          </a:r>
          <a:r>
            <a:rPr lang="en-US" sz="1600" dirty="0" err="1" smtClean="0"/>
            <a:t>mengenai</a:t>
          </a:r>
          <a:r>
            <a:rPr lang="en-US" sz="1600" dirty="0" smtClean="0"/>
            <a:t> </a:t>
          </a:r>
          <a:r>
            <a:rPr lang="en-US" sz="1600" dirty="0" err="1" smtClean="0"/>
            <a:t>pengakuan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pengukuran</a:t>
          </a:r>
          <a:r>
            <a:rPr lang="en-US" sz="1600" dirty="0" smtClean="0"/>
            <a:t> </a:t>
          </a:r>
          <a:r>
            <a:rPr lang="en-US" sz="1600" dirty="0" err="1" smtClean="0"/>
            <a:t>pendapatan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belanja</a:t>
          </a:r>
          <a:r>
            <a:rPr lang="en-US" sz="1600" dirty="0" smtClean="0"/>
            <a:t> </a:t>
          </a:r>
          <a:r>
            <a:rPr lang="en-US" sz="1600" dirty="0" err="1" smtClean="0"/>
            <a:t>berbasis</a:t>
          </a:r>
          <a:r>
            <a:rPr lang="en-US" sz="1600" dirty="0" smtClean="0"/>
            <a:t> </a:t>
          </a:r>
          <a:r>
            <a:rPr lang="en-US" sz="1600" dirty="0" err="1" smtClean="0"/>
            <a:t>akrual</a:t>
          </a:r>
          <a:r>
            <a:rPr lang="en-US" sz="1600" dirty="0" smtClean="0"/>
            <a:t> </a:t>
          </a:r>
          <a:r>
            <a:rPr lang="en-US" sz="1600" dirty="0" err="1" smtClean="0"/>
            <a:t>sebagaimana</a:t>
          </a:r>
          <a:r>
            <a:rPr lang="en-US" sz="1600" dirty="0" smtClean="0"/>
            <a:t> </a:t>
          </a:r>
          <a:r>
            <a:rPr lang="en-US" sz="1600" dirty="0" err="1" smtClean="0"/>
            <a:t>dimaksud</a:t>
          </a:r>
          <a:r>
            <a:rPr lang="en-US" sz="1600" dirty="0" smtClean="0"/>
            <a:t> </a:t>
          </a:r>
          <a:r>
            <a:rPr lang="en-US" sz="1600" dirty="0" err="1" smtClean="0"/>
            <a:t>dalam</a:t>
          </a:r>
          <a:r>
            <a:rPr lang="en-US" sz="1600" dirty="0" smtClean="0"/>
            <a:t> </a:t>
          </a:r>
          <a:r>
            <a:rPr lang="en-US" sz="1600" dirty="0" err="1" smtClean="0"/>
            <a:t>pasal</a:t>
          </a:r>
          <a:r>
            <a:rPr lang="en-US" sz="1600" dirty="0" smtClean="0"/>
            <a:t> 12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pasal</a:t>
          </a:r>
          <a:r>
            <a:rPr lang="en-US" sz="1600" dirty="0" smtClean="0"/>
            <a:t> 13 </a:t>
          </a:r>
          <a:r>
            <a:rPr lang="en-US" sz="1600" dirty="0" err="1" smtClean="0"/>
            <a:t>Undang-Undang</a:t>
          </a:r>
          <a:r>
            <a:rPr lang="en-US" sz="1600" dirty="0" smtClean="0"/>
            <a:t> </a:t>
          </a:r>
          <a:r>
            <a:rPr lang="en-US" sz="1600" dirty="0" err="1" smtClean="0"/>
            <a:t>ini</a:t>
          </a:r>
          <a:r>
            <a:rPr lang="en-US" sz="1600" dirty="0" smtClean="0"/>
            <a:t> </a:t>
          </a:r>
          <a:r>
            <a:rPr lang="en-US" sz="1600" dirty="0" err="1" smtClean="0"/>
            <a:t>dilaksanakan</a:t>
          </a:r>
          <a:r>
            <a:rPr lang="en-US" sz="1600" dirty="0" smtClean="0"/>
            <a:t> </a:t>
          </a:r>
          <a:r>
            <a:rPr lang="en-US" sz="1600" dirty="0" err="1" smtClean="0"/>
            <a:t>selambat-lambatnya</a:t>
          </a:r>
          <a:r>
            <a:rPr lang="en-US" sz="1600" dirty="0" smtClean="0"/>
            <a:t> </a:t>
          </a:r>
          <a:r>
            <a:rPr lang="en-US" sz="1600" dirty="0" err="1" smtClean="0"/>
            <a:t>pada</a:t>
          </a:r>
          <a:r>
            <a:rPr lang="en-US" sz="1600" dirty="0" smtClean="0"/>
            <a:t> </a:t>
          </a:r>
          <a:r>
            <a:rPr lang="en-US" sz="1600" dirty="0" err="1" smtClean="0"/>
            <a:t>tahun</a:t>
          </a:r>
          <a:r>
            <a:rPr lang="en-US" sz="1600" dirty="0" smtClean="0"/>
            <a:t> </a:t>
          </a:r>
          <a:r>
            <a:rPr lang="en-US" sz="1600" dirty="0" err="1" smtClean="0"/>
            <a:t>anggaran</a:t>
          </a:r>
          <a:r>
            <a:rPr lang="en-US" sz="1600" dirty="0" smtClean="0"/>
            <a:t> 2008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selama</a:t>
          </a:r>
          <a:r>
            <a:rPr lang="en-US" sz="1600" dirty="0" smtClean="0"/>
            <a:t> </a:t>
          </a:r>
          <a:r>
            <a:rPr lang="en-US" sz="1600" dirty="0" err="1" smtClean="0"/>
            <a:t>pengakuan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pengukuran</a:t>
          </a:r>
          <a:r>
            <a:rPr lang="en-US" sz="1600" dirty="0" smtClean="0"/>
            <a:t> </a:t>
          </a:r>
          <a:r>
            <a:rPr lang="en-US" sz="1600" dirty="0" err="1" smtClean="0"/>
            <a:t>pendapatan</a:t>
          </a:r>
          <a:r>
            <a:rPr lang="en-US" sz="14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belanja</a:t>
          </a:r>
          <a:r>
            <a:rPr lang="en-US" sz="1600" dirty="0" smtClean="0"/>
            <a:t> </a:t>
          </a:r>
          <a:r>
            <a:rPr lang="en-US" sz="1600" dirty="0" err="1" smtClean="0"/>
            <a:t>berbasis</a:t>
          </a:r>
          <a:r>
            <a:rPr lang="en-US" sz="1600" dirty="0" smtClean="0"/>
            <a:t> </a:t>
          </a:r>
          <a:r>
            <a:rPr lang="en-US" sz="1600" dirty="0" err="1" smtClean="0"/>
            <a:t>akrual</a:t>
          </a:r>
          <a:r>
            <a:rPr lang="en-US" sz="1600" dirty="0" smtClean="0"/>
            <a:t>  </a:t>
          </a:r>
          <a:r>
            <a:rPr lang="en-US" sz="1600" dirty="0" err="1" smtClean="0"/>
            <a:t>belum</a:t>
          </a:r>
          <a:r>
            <a:rPr lang="en-US" sz="1600" dirty="0" smtClean="0"/>
            <a:t> </a:t>
          </a:r>
          <a:r>
            <a:rPr lang="en-US" sz="1600" dirty="0" err="1" smtClean="0"/>
            <a:t>dilaksanakan</a:t>
          </a:r>
          <a:r>
            <a:rPr lang="en-US" sz="1600" dirty="0" smtClean="0"/>
            <a:t>, </a:t>
          </a:r>
          <a:r>
            <a:rPr lang="en-US" sz="1600" dirty="0" err="1" smtClean="0"/>
            <a:t>digunakan</a:t>
          </a:r>
          <a:r>
            <a:rPr lang="en-US" sz="1600" dirty="0" smtClean="0"/>
            <a:t> </a:t>
          </a:r>
          <a:r>
            <a:rPr lang="en-US" sz="1600" dirty="0" err="1" smtClean="0"/>
            <a:t>pengakuan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pengukuran</a:t>
          </a:r>
          <a:r>
            <a:rPr lang="en-US" sz="1600" dirty="0" smtClean="0"/>
            <a:t> </a:t>
          </a:r>
          <a:r>
            <a:rPr lang="en-US" sz="1600" dirty="0" err="1" smtClean="0"/>
            <a:t>berbasis</a:t>
          </a:r>
          <a:r>
            <a:rPr lang="en-US" sz="1600" dirty="0" smtClean="0"/>
            <a:t> </a:t>
          </a:r>
          <a:r>
            <a:rPr lang="en-US" sz="1600" dirty="0" err="1" smtClean="0"/>
            <a:t>kas</a:t>
          </a:r>
          <a:r>
            <a:rPr lang="en-US" sz="1600" dirty="0" smtClean="0"/>
            <a:t>.</a:t>
          </a:r>
          <a:endParaRPr lang="en-US" sz="1400" dirty="0"/>
        </a:p>
      </dgm:t>
    </dgm:pt>
    <dgm:pt modelId="{4371B84E-8249-4033-91F2-B47E3376338A}" type="parTrans" cxnId="{76EF6950-1714-46A8-92F8-0EC7F3720A64}">
      <dgm:prSet/>
      <dgm:spPr/>
      <dgm:t>
        <a:bodyPr/>
        <a:lstStyle/>
        <a:p>
          <a:endParaRPr lang="en-US"/>
        </a:p>
      </dgm:t>
    </dgm:pt>
    <dgm:pt modelId="{A799F572-B22B-4F6D-8780-9D6BF9C79A8F}" type="sibTrans" cxnId="{76EF6950-1714-46A8-92F8-0EC7F3720A64}">
      <dgm:prSet/>
      <dgm:spPr/>
      <dgm:t>
        <a:bodyPr/>
        <a:lstStyle/>
        <a:p>
          <a:endParaRPr lang="en-US"/>
        </a:p>
      </dgm:t>
    </dgm:pt>
    <dgm:pt modelId="{8A536B6A-3A96-4D12-B027-9FD079CBCC80}">
      <dgm:prSet phldrT="[Text]" custT="1"/>
      <dgm:spPr/>
      <dgm:t>
        <a:bodyPr/>
        <a:lstStyle/>
        <a:p>
          <a:r>
            <a:rPr lang="en-US" sz="1600" dirty="0" err="1" smtClean="0"/>
            <a:t>Pemerintah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DPR </a:t>
          </a:r>
          <a:r>
            <a:rPr lang="en-US" sz="1600" dirty="0" err="1" smtClean="0"/>
            <a:t>menyepakati</a:t>
          </a:r>
          <a:r>
            <a:rPr lang="en-US" sz="1600" dirty="0" smtClean="0"/>
            <a:t> </a:t>
          </a:r>
          <a:r>
            <a:rPr lang="en-US" sz="1600" dirty="0" err="1" smtClean="0"/>
            <a:t>untuk</a:t>
          </a:r>
          <a:r>
            <a:rPr lang="en-US" sz="1600" dirty="0" smtClean="0"/>
            <a:t> </a:t>
          </a:r>
          <a:r>
            <a:rPr lang="en-US" sz="1600" dirty="0" err="1" smtClean="0"/>
            <a:t>memulai</a:t>
          </a:r>
          <a:r>
            <a:rPr lang="en-US" sz="1600" dirty="0" smtClean="0"/>
            <a:t> </a:t>
          </a:r>
          <a:r>
            <a:rPr lang="en-US" sz="1600" dirty="0" err="1" smtClean="0"/>
            <a:t>pelaksanaan</a:t>
          </a:r>
          <a:r>
            <a:rPr lang="en-US" sz="1600" dirty="0" smtClean="0"/>
            <a:t> </a:t>
          </a:r>
          <a:r>
            <a:rPr lang="en-US" sz="1600" dirty="0" err="1" smtClean="0"/>
            <a:t>Standar</a:t>
          </a:r>
          <a:r>
            <a:rPr lang="en-US" sz="1600" dirty="0" smtClean="0"/>
            <a:t> </a:t>
          </a:r>
          <a:r>
            <a:rPr lang="en-US" sz="1600" dirty="0" err="1" smtClean="0"/>
            <a:t>Akuntansi</a:t>
          </a:r>
          <a:r>
            <a:rPr lang="en-US" sz="1600" dirty="0" smtClean="0"/>
            <a:t> </a:t>
          </a:r>
          <a:r>
            <a:rPr lang="en-US" sz="1600" dirty="0" err="1" smtClean="0"/>
            <a:t>Pemerintahan</a:t>
          </a:r>
          <a:r>
            <a:rPr lang="en-US" sz="1600" dirty="0" smtClean="0"/>
            <a:t> </a:t>
          </a:r>
          <a:r>
            <a:rPr lang="en-US" sz="1600" dirty="0" err="1" smtClean="0"/>
            <a:t>Berbasis</a:t>
          </a:r>
          <a:r>
            <a:rPr lang="en-US" sz="1600" dirty="0" smtClean="0"/>
            <a:t> </a:t>
          </a:r>
          <a:r>
            <a:rPr lang="en-US" sz="1600" dirty="0" err="1" smtClean="0"/>
            <a:t>Akrual</a:t>
          </a:r>
          <a:r>
            <a:rPr lang="en-US" sz="1600" dirty="0" smtClean="0"/>
            <a:t>, </a:t>
          </a:r>
          <a:r>
            <a:rPr lang="en-US" sz="1600" dirty="0" err="1" smtClean="0"/>
            <a:t>kemudian</a:t>
          </a:r>
          <a:r>
            <a:rPr lang="en-US" sz="1600" dirty="0" smtClean="0"/>
            <a:t> </a:t>
          </a:r>
          <a:r>
            <a:rPr lang="en-US" sz="1600" dirty="0" err="1" smtClean="0"/>
            <a:t>Pemerintah</a:t>
          </a:r>
          <a:r>
            <a:rPr lang="en-US" sz="1600" dirty="0" smtClean="0"/>
            <a:t> </a:t>
          </a:r>
          <a:r>
            <a:rPr lang="en-US" sz="1600" dirty="0" err="1" smtClean="0"/>
            <a:t>akan</a:t>
          </a:r>
          <a:r>
            <a:rPr lang="en-US" sz="1600" dirty="0" smtClean="0"/>
            <a:t> </a:t>
          </a:r>
          <a:r>
            <a:rPr lang="en-US" sz="1600" dirty="0" err="1" smtClean="0"/>
            <a:t>menyusun</a:t>
          </a:r>
          <a:r>
            <a:rPr lang="en-US" sz="1600" dirty="0" smtClean="0"/>
            <a:t> </a:t>
          </a:r>
          <a:r>
            <a:rPr lang="en-US" sz="1600" dirty="0" err="1" smtClean="0"/>
            <a:t>tahapan-tahapan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persiapan-persiapan</a:t>
          </a:r>
          <a:r>
            <a:rPr lang="en-US" sz="1600" dirty="0" smtClean="0"/>
            <a:t> </a:t>
          </a:r>
          <a:r>
            <a:rPr lang="en-US" sz="1600" dirty="0" err="1" smtClean="0"/>
            <a:t>akuntansi</a:t>
          </a:r>
          <a:r>
            <a:rPr lang="en-US" sz="1600" dirty="0" smtClean="0"/>
            <a:t> </a:t>
          </a:r>
          <a:r>
            <a:rPr lang="en-US" sz="1600" dirty="0" err="1" smtClean="0"/>
            <a:t>berbasis</a:t>
          </a:r>
          <a:r>
            <a:rPr lang="en-US" sz="1600" dirty="0" smtClean="0"/>
            <a:t> </a:t>
          </a:r>
          <a:r>
            <a:rPr lang="en-US" sz="1600" dirty="0" err="1" smtClean="0"/>
            <a:t>akrual</a:t>
          </a:r>
          <a:r>
            <a:rPr lang="en-US" sz="1600" dirty="0" smtClean="0"/>
            <a:t>.</a:t>
          </a:r>
          <a:endParaRPr lang="en-US" sz="1600" dirty="0"/>
        </a:p>
      </dgm:t>
    </dgm:pt>
    <dgm:pt modelId="{752B35D4-37BD-4733-8BCA-02BF1679E931}" type="parTrans" cxnId="{DC38E04C-5CA3-4E36-B71E-3D84EA9E4531}">
      <dgm:prSet/>
      <dgm:spPr/>
      <dgm:t>
        <a:bodyPr/>
        <a:lstStyle/>
        <a:p>
          <a:endParaRPr lang="en-US"/>
        </a:p>
      </dgm:t>
    </dgm:pt>
    <dgm:pt modelId="{8E22E47F-A4B6-4F19-9B1B-ACE32F844DAF}" type="sibTrans" cxnId="{DC38E04C-5CA3-4E36-B71E-3D84EA9E4531}">
      <dgm:prSet/>
      <dgm:spPr/>
      <dgm:t>
        <a:bodyPr/>
        <a:lstStyle/>
        <a:p>
          <a:endParaRPr lang="en-US"/>
        </a:p>
      </dgm:t>
    </dgm:pt>
    <dgm:pt modelId="{7DDF6500-0470-4A8D-9A61-120B2DF7D62A}">
      <dgm:prSet phldrT="[Text]" custT="1"/>
      <dgm:spPr/>
      <dgm:t>
        <a:bodyPr/>
        <a:lstStyle/>
        <a:p>
          <a:r>
            <a:rPr lang="en-US" sz="1600" dirty="0" err="1" smtClean="0"/>
            <a:t>Dalam</a:t>
          </a:r>
          <a:r>
            <a:rPr lang="en-US" sz="1600" dirty="0" smtClean="0"/>
            <a:t> UU APBN TA 2009, </a:t>
          </a:r>
          <a:r>
            <a:rPr lang="en-US" sz="1600" dirty="0" err="1" smtClean="0"/>
            <a:t>informasi</a:t>
          </a:r>
          <a:r>
            <a:rPr lang="en-US" sz="1600" dirty="0" smtClean="0"/>
            <a:t> pos-pos </a:t>
          </a:r>
          <a:r>
            <a:rPr lang="en-US" sz="1600" dirty="0" err="1" smtClean="0"/>
            <a:t>akrual</a:t>
          </a:r>
          <a:r>
            <a:rPr lang="en-US" sz="1600" dirty="0" smtClean="0"/>
            <a:t> </a:t>
          </a:r>
          <a:r>
            <a:rPr lang="en-US" sz="1600" dirty="0" err="1" smtClean="0"/>
            <a:t>sudah</a:t>
          </a:r>
          <a:r>
            <a:rPr lang="en-US" sz="1600" dirty="0" smtClean="0"/>
            <a:t> </a:t>
          </a:r>
          <a:r>
            <a:rPr lang="en-US" sz="1600" dirty="0" err="1" smtClean="0"/>
            <a:t>harus</a:t>
          </a:r>
          <a:r>
            <a:rPr lang="en-US" sz="1600" dirty="0" smtClean="0"/>
            <a:t> </a:t>
          </a:r>
          <a:r>
            <a:rPr lang="en-US" sz="1600" dirty="0" err="1" smtClean="0"/>
            <a:t>disajikan</a:t>
          </a:r>
          <a:r>
            <a:rPr lang="en-US" sz="1600" dirty="0" smtClean="0"/>
            <a:t> </a:t>
          </a:r>
          <a:r>
            <a:rPr lang="en-US" sz="1600" dirty="0" err="1" smtClean="0"/>
            <a:t>meskipun</a:t>
          </a:r>
          <a:r>
            <a:rPr lang="en-US" sz="1600" dirty="0" smtClean="0"/>
            <a:t> </a:t>
          </a:r>
          <a:r>
            <a:rPr lang="en-US" sz="1600" dirty="0" err="1" smtClean="0"/>
            <a:t>dalam</a:t>
          </a:r>
          <a:r>
            <a:rPr lang="en-US" sz="1600" dirty="0" smtClean="0"/>
            <a:t> </a:t>
          </a:r>
          <a:r>
            <a:rPr lang="en-US" sz="1600" dirty="0" err="1" smtClean="0"/>
            <a:t>bentuk</a:t>
          </a:r>
          <a:r>
            <a:rPr lang="en-US" sz="1600" dirty="0" smtClean="0"/>
            <a:t> </a:t>
          </a:r>
          <a:r>
            <a:rPr lang="en-US" sz="1600" dirty="0" err="1" smtClean="0"/>
            <a:t>lampiran</a:t>
          </a:r>
          <a:r>
            <a:rPr lang="en-US" sz="1600" dirty="0" smtClean="0"/>
            <a:t> *(</a:t>
          </a:r>
          <a:r>
            <a:rPr lang="en-US" sz="1600" i="1" dirty="0" err="1" smtClean="0"/>
            <a:t>suplementary</a:t>
          </a:r>
          <a:r>
            <a:rPr lang="en-US" sz="1600" i="1" dirty="0" smtClean="0"/>
            <a:t> document).</a:t>
          </a:r>
          <a:endParaRPr lang="en-US" sz="1600" dirty="0"/>
        </a:p>
      </dgm:t>
    </dgm:pt>
    <dgm:pt modelId="{29154276-5EEE-43B5-A640-33B25F2EBDCB}" type="parTrans" cxnId="{E526477A-A2E8-4BC6-A734-1C26850EBD26}">
      <dgm:prSet/>
      <dgm:spPr/>
      <dgm:t>
        <a:bodyPr/>
        <a:lstStyle/>
        <a:p>
          <a:endParaRPr lang="en-US"/>
        </a:p>
      </dgm:t>
    </dgm:pt>
    <dgm:pt modelId="{A7E5369E-170F-41D3-AC82-263C9AAD9D03}" type="sibTrans" cxnId="{E526477A-A2E8-4BC6-A734-1C26850EBD26}">
      <dgm:prSet/>
      <dgm:spPr/>
      <dgm:t>
        <a:bodyPr/>
        <a:lstStyle/>
        <a:p>
          <a:endParaRPr lang="en-US"/>
        </a:p>
      </dgm:t>
    </dgm:pt>
    <dgm:pt modelId="{E623B314-DF2B-428F-9A9B-9107C15B0D57}">
      <dgm:prSet phldrT="[Text]" custT="1"/>
      <dgm:spPr/>
      <dgm:t>
        <a:bodyPr/>
        <a:lstStyle/>
        <a:p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Peraturan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Pemerintah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Nomor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71 </a:t>
          </a:r>
          <a:r>
            <a:rPr lang="en-US" sz="1100" b="1" dirty="0" err="1" smtClean="0">
              <a:latin typeface="Microsoft Sans Serif" pitchFamily="34" charset="0"/>
              <a:cs typeface="Microsoft Sans Serif" pitchFamily="34" charset="0"/>
            </a:rPr>
            <a:t>Tahun</a:t>
          </a:r>
          <a:r>
            <a:rPr lang="en-US" sz="1100" b="1" dirty="0" smtClean="0">
              <a:latin typeface="Microsoft Sans Serif" pitchFamily="34" charset="0"/>
              <a:cs typeface="Microsoft Sans Serif" pitchFamily="34" charset="0"/>
            </a:rPr>
            <a:t> 2010</a:t>
          </a:r>
          <a:endParaRPr lang="en-US" sz="1100" b="1" dirty="0">
            <a:latin typeface="Microsoft Sans Serif" pitchFamily="34" charset="0"/>
            <a:cs typeface="Microsoft Sans Serif" pitchFamily="34" charset="0"/>
          </a:endParaRPr>
        </a:p>
      </dgm:t>
    </dgm:pt>
    <dgm:pt modelId="{DC91FCEC-A2A2-4186-A085-30FDC03C4C30}" type="parTrans" cxnId="{025C87EE-DFB7-4C53-ADE2-CE9870A7C7EC}">
      <dgm:prSet/>
      <dgm:spPr/>
      <dgm:t>
        <a:bodyPr/>
        <a:lstStyle/>
        <a:p>
          <a:endParaRPr lang="en-US"/>
        </a:p>
      </dgm:t>
    </dgm:pt>
    <dgm:pt modelId="{778AB068-EB59-43D1-841D-AE4783CA25FE}" type="sibTrans" cxnId="{025C87EE-DFB7-4C53-ADE2-CE9870A7C7EC}">
      <dgm:prSet/>
      <dgm:spPr/>
      <dgm:t>
        <a:bodyPr/>
        <a:lstStyle/>
        <a:p>
          <a:endParaRPr lang="en-US"/>
        </a:p>
      </dgm:t>
    </dgm:pt>
    <dgm:pt modelId="{CD3B39DB-B4DE-4896-98BE-951C231937FB}">
      <dgm:prSet phldrT="[Text]" custT="1"/>
      <dgm:spPr/>
      <dgm:t>
        <a:bodyPr/>
        <a:lstStyle/>
        <a:p>
          <a:r>
            <a:rPr lang="en-US" sz="1600" dirty="0" err="1" smtClean="0"/>
            <a:t>Akuntansi</a:t>
          </a:r>
          <a:r>
            <a:rPr lang="en-US" sz="1600" dirty="0" smtClean="0"/>
            <a:t> </a:t>
          </a:r>
          <a:r>
            <a:rPr lang="en-US" sz="1600" dirty="0" err="1" smtClean="0"/>
            <a:t>berbasis</a:t>
          </a:r>
          <a:r>
            <a:rPr lang="en-US" sz="1600" dirty="0" smtClean="0"/>
            <a:t> </a:t>
          </a:r>
          <a:r>
            <a:rPr lang="en-US" sz="1600" dirty="0" err="1" smtClean="0"/>
            <a:t>akrual</a:t>
          </a:r>
          <a:r>
            <a:rPr lang="en-US" sz="1600" dirty="0" smtClean="0"/>
            <a:t> </a:t>
          </a:r>
          <a:r>
            <a:rPr lang="en-US" sz="1600" dirty="0" err="1" smtClean="0"/>
            <a:t>dilaksnakan</a:t>
          </a:r>
          <a:r>
            <a:rPr lang="en-US" sz="1600" dirty="0" smtClean="0"/>
            <a:t> </a:t>
          </a:r>
          <a:r>
            <a:rPr lang="en-US" sz="1600" dirty="0" err="1" smtClean="0"/>
            <a:t>selambat-lambatnya</a:t>
          </a:r>
          <a:r>
            <a:rPr lang="en-US" sz="1600" dirty="0" smtClean="0"/>
            <a:t> </a:t>
          </a:r>
          <a:r>
            <a:rPr lang="en-US" sz="1600" dirty="0" err="1" smtClean="0"/>
            <a:t>untuk</a:t>
          </a:r>
          <a:r>
            <a:rPr lang="en-US" sz="1600" dirty="0" smtClean="0"/>
            <a:t> </a:t>
          </a:r>
          <a:r>
            <a:rPr lang="en-US" sz="1600" dirty="0" err="1" smtClean="0"/>
            <a:t>pelaporan</a:t>
          </a:r>
          <a:r>
            <a:rPr lang="en-US" sz="1600" dirty="0" smtClean="0"/>
            <a:t> </a:t>
          </a:r>
          <a:r>
            <a:rPr lang="en-US" sz="1600" dirty="0" err="1" smtClean="0"/>
            <a:t>keuangan</a:t>
          </a:r>
          <a:r>
            <a:rPr lang="en-US" sz="1600" dirty="0" smtClean="0"/>
            <a:t> </a:t>
          </a:r>
          <a:r>
            <a:rPr lang="en-US" sz="1600" dirty="0" err="1" smtClean="0"/>
            <a:t>tahun</a:t>
          </a:r>
          <a:r>
            <a:rPr lang="en-US" sz="1600" dirty="0" smtClean="0"/>
            <a:t> 2015.</a:t>
          </a:r>
          <a:endParaRPr lang="en-US" sz="1600" dirty="0"/>
        </a:p>
      </dgm:t>
    </dgm:pt>
    <dgm:pt modelId="{9671BD47-C61C-4350-8CEB-9DD57F97A13D}" type="parTrans" cxnId="{3993E04A-8AE2-4338-82B2-AEB7E7524647}">
      <dgm:prSet/>
      <dgm:spPr/>
      <dgm:t>
        <a:bodyPr/>
        <a:lstStyle/>
        <a:p>
          <a:endParaRPr lang="en-US"/>
        </a:p>
      </dgm:t>
    </dgm:pt>
    <dgm:pt modelId="{7CE484B3-93F5-4189-BEB4-91BC3A6161C3}" type="sibTrans" cxnId="{3993E04A-8AE2-4338-82B2-AEB7E7524647}">
      <dgm:prSet/>
      <dgm:spPr/>
      <dgm:t>
        <a:bodyPr/>
        <a:lstStyle/>
        <a:p>
          <a:endParaRPr lang="en-US"/>
        </a:p>
      </dgm:t>
    </dgm:pt>
    <dgm:pt modelId="{1666F8AA-1017-43A7-89A7-D08E36D990E0}" type="pres">
      <dgm:prSet presAssocID="{CE40E381-F3E5-4736-9982-49A642885BB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BBB3029-44C6-4C30-BAEF-B3D597480BD1}" type="pres">
      <dgm:prSet presAssocID="{1FD9AF06-FE8F-429F-8765-F6612FA698E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833D71-FB0E-46F5-8937-7743DFEABC75}" type="pres">
      <dgm:prSet presAssocID="{1FD9AF06-FE8F-429F-8765-F6612FA698E9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2D2E61-A198-4BE2-A9BD-689CB7DC3005}" type="pres">
      <dgm:prSet presAssocID="{159DA1EB-934A-4DF3-A549-7573952FEC78}" presName="parentText" presStyleLbl="node1" presStyleIdx="1" presStyleCnt="4" custLinFactNeighborY="-24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3A77D6-37DE-492A-A9F2-0AED7CAA2688}" type="pres">
      <dgm:prSet presAssocID="{159DA1EB-934A-4DF3-A549-7573952FEC78}" presName="childText" presStyleLbl="revTx" presStyleIdx="1" presStyleCnt="4" custLinFactNeighborY="-121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FB3F7-A956-4376-AEA9-B86BF5D4BD0A}" type="pres">
      <dgm:prSet presAssocID="{AEBE18B2-0BA3-4141-A6EF-D3C4A2BE9B43}" presName="parentText" presStyleLbl="node1" presStyleIdx="2" presStyleCnt="4" custLinFactNeighborY="-225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3480EE-FD2D-48AF-978D-45DDF04709A3}" type="pres">
      <dgm:prSet presAssocID="{AEBE18B2-0BA3-4141-A6EF-D3C4A2BE9B43}" presName="childText" presStyleLbl="revTx" presStyleIdx="2" presStyleCnt="4" custLinFactNeighborY="-270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8BB038-8852-460F-A0CC-75B5C737A56A}" type="pres">
      <dgm:prSet presAssocID="{E623B314-DF2B-428F-9A9B-9107C15B0D57}" presName="parentText" presStyleLbl="node1" presStyleIdx="3" presStyleCnt="4" custLinFactNeighborY="-2273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5ED0B-0727-4DF8-900F-F6FF6738EED8}" type="pres">
      <dgm:prSet presAssocID="{E623B314-DF2B-428F-9A9B-9107C15B0D57}" presName="childText" presStyleLbl="revTx" presStyleIdx="3" presStyleCnt="4" custLinFactNeighborY="-419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93E04A-8AE2-4338-82B2-AEB7E7524647}" srcId="{E623B314-DF2B-428F-9A9B-9107C15B0D57}" destId="{CD3B39DB-B4DE-4896-98BE-951C231937FB}" srcOrd="0" destOrd="0" parTransId="{9671BD47-C61C-4350-8CEB-9DD57F97A13D}" sibTransId="{7CE484B3-93F5-4189-BEB4-91BC3A6161C3}"/>
    <dgm:cxn modelId="{673FDCCB-1A21-4111-A5E1-32E904723FC3}" type="presOf" srcId="{AEBE18B2-0BA3-4141-A6EF-D3C4A2BE9B43}" destId="{CA6FB3F7-A956-4376-AEA9-B86BF5D4BD0A}" srcOrd="0" destOrd="0" presId="urn:microsoft.com/office/officeart/2005/8/layout/vList2"/>
    <dgm:cxn modelId="{FCAE8816-FC8E-4578-B5FA-54116A9E3360}" srcId="{1FD9AF06-FE8F-429F-8765-F6612FA698E9}" destId="{0BC2A42F-8643-4349-9CDB-E4DD0A50659C}" srcOrd="0" destOrd="0" parTransId="{6A762083-C052-43A2-B4C9-92E2EE8C5A2E}" sibTransId="{FC7A3B48-E0D1-418F-B478-B5D1CD22487E}"/>
    <dgm:cxn modelId="{61CC478D-FA51-40C7-98DF-7D1402FBC9F9}" type="presOf" srcId="{0BC2A42F-8643-4349-9CDB-E4DD0A50659C}" destId="{64833D71-FB0E-46F5-8937-7743DFEABC75}" srcOrd="0" destOrd="0" presId="urn:microsoft.com/office/officeart/2005/8/layout/vList2"/>
    <dgm:cxn modelId="{C53396BB-A750-451C-B1BE-2EEA631B386A}" srcId="{CE40E381-F3E5-4736-9982-49A642885BBF}" destId="{159DA1EB-934A-4DF3-A549-7573952FEC78}" srcOrd="1" destOrd="0" parTransId="{DF9DA0D9-A818-4C5F-9499-14E9BA8FBC41}" sibTransId="{E02FF0B0-9F16-441B-8E9D-9C523D425A4B}"/>
    <dgm:cxn modelId="{2559ECE8-91D6-4BA9-A0C5-8A4E4B894943}" srcId="{CE40E381-F3E5-4736-9982-49A642885BBF}" destId="{1FD9AF06-FE8F-429F-8765-F6612FA698E9}" srcOrd="0" destOrd="0" parTransId="{DA8632C0-CA35-4BDB-A58A-E29FC5259090}" sibTransId="{75621FCF-0C9B-4629-B639-0DDF0469DD82}"/>
    <dgm:cxn modelId="{28CF6B82-2812-4302-BF4C-6133E3EC98AD}" srcId="{CE40E381-F3E5-4736-9982-49A642885BBF}" destId="{AEBE18B2-0BA3-4141-A6EF-D3C4A2BE9B43}" srcOrd="2" destOrd="0" parTransId="{C33D67B9-5843-4504-9D1D-CD26B52967EC}" sibTransId="{70EB0F6D-EBEC-4B4B-B47C-948198A83A1A}"/>
    <dgm:cxn modelId="{82DBE243-6801-485E-AEBA-5B2425FE47AB}" type="presOf" srcId="{1FD9AF06-FE8F-429F-8765-F6612FA698E9}" destId="{1BBB3029-44C6-4C30-BAEF-B3D597480BD1}" srcOrd="0" destOrd="0" presId="urn:microsoft.com/office/officeart/2005/8/layout/vList2"/>
    <dgm:cxn modelId="{E526477A-A2E8-4BC6-A734-1C26850EBD26}" srcId="{AEBE18B2-0BA3-4141-A6EF-D3C4A2BE9B43}" destId="{7DDF6500-0470-4A8D-9A61-120B2DF7D62A}" srcOrd="1" destOrd="0" parTransId="{29154276-5EEE-43B5-A640-33B25F2EBDCB}" sibTransId="{A7E5369E-170F-41D3-AC82-263C9AAD9D03}"/>
    <dgm:cxn modelId="{B81BD99E-66D1-4C67-89CB-4B6CC280956D}" type="presOf" srcId="{7DDF6500-0470-4A8D-9A61-120B2DF7D62A}" destId="{023480EE-FD2D-48AF-978D-45DDF04709A3}" srcOrd="0" destOrd="1" presId="urn:microsoft.com/office/officeart/2005/8/layout/vList2"/>
    <dgm:cxn modelId="{025C87EE-DFB7-4C53-ADE2-CE9870A7C7EC}" srcId="{CE40E381-F3E5-4736-9982-49A642885BBF}" destId="{E623B314-DF2B-428F-9A9B-9107C15B0D57}" srcOrd="3" destOrd="0" parTransId="{DC91FCEC-A2A2-4186-A085-30FDC03C4C30}" sibTransId="{778AB068-EB59-43D1-841D-AE4783CA25FE}"/>
    <dgm:cxn modelId="{892D53BA-F307-480E-A635-CC30FBDF2271}" type="presOf" srcId="{8A536B6A-3A96-4D12-B027-9FD079CBCC80}" destId="{023480EE-FD2D-48AF-978D-45DDF04709A3}" srcOrd="0" destOrd="0" presId="urn:microsoft.com/office/officeart/2005/8/layout/vList2"/>
    <dgm:cxn modelId="{48E8846D-11FE-48D4-A71F-4A8695D60AFE}" type="presOf" srcId="{159DA1EB-934A-4DF3-A549-7573952FEC78}" destId="{702D2E61-A198-4BE2-A9BD-689CB7DC3005}" srcOrd="0" destOrd="0" presId="urn:microsoft.com/office/officeart/2005/8/layout/vList2"/>
    <dgm:cxn modelId="{76EF6950-1714-46A8-92F8-0EC7F3720A64}" srcId="{159DA1EB-934A-4DF3-A549-7573952FEC78}" destId="{33DD2F2B-BA4B-4ADF-976D-5859DB6531B9}" srcOrd="0" destOrd="0" parTransId="{4371B84E-8249-4033-91F2-B47E3376338A}" sibTransId="{A799F572-B22B-4F6D-8780-9D6BF9C79A8F}"/>
    <dgm:cxn modelId="{DC38E04C-5CA3-4E36-B71E-3D84EA9E4531}" srcId="{AEBE18B2-0BA3-4141-A6EF-D3C4A2BE9B43}" destId="{8A536B6A-3A96-4D12-B027-9FD079CBCC80}" srcOrd="0" destOrd="0" parTransId="{752B35D4-37BD-4733-8BCA-02BF1679E931}" sibTransId="{8E22E47F-A4B6-4F19-9B1B-ACE32F844DAF}"/>
    <dgm:cxn modelId="{16AD9479-9D2C-44DB-B827-DD8DECFBC1D5}" type="presOf" srcId="{33DD2F2B-BA4B-4ADF-976D-5859DB6531B9}" destId="{883A77D6-37DE-492A-A9F2-0AED7CAA2688}" srcOrd="0" destOrd="0" presId="urn:microsoft.com/office/officeart/2005/8/layout/vList2"/>
    <dgm:cxn modelId="{D3E5AA39-6D64-4CBD-9AA0-3508E423BA54}" type="presOf" srcId="{E623B314-DF2B-428F-9A9B-9107C15B0D57}" destId="{058BB038-8852-460F-A0CC-75B5C737A56A}" srcOrd="0" destOrd="0" presId="urn:microsoft.com/office/officeart/2005/8/layout/vList2"/>
    <dgm:cxn modelId="{1B674418-E72D-47D9-BFD3-EB8CDC601FE4}" type="presOf" srcId="{CE40E381-F3E5-4736-9982-49A642885BBF}" destId="{1666F8AA-1017-43A7-89A7-D08E36D990E0}" srcOrd="0" destOrd="0" presId="urn:microsoft.com/office/officeart/2005/8/layout/vList2"/>
    <dgm:cxn modelId="{6A9AC95C-D838-4128-BA60-159251DD3ED5}" type="presOf" srcId="{CD3B39DB-B4DE-4896-98BE-951C231937FB}" destId="{3395ED0B-0727-4DF8-900F-F6FF6738EED8}" srcOrd="0" destOrd="0" presId="urn:microsoft.com/office/officeart/2005/8/layout/vList2"/>
    <dgm:cxn modelId="{A382D5A9-CAE3-4804-9A1C-7BBEE0BD1E08}" type="presParOf" srcId="{1666F8AA-1017-43A7-89A7-D08E36D990E0}" destId="{1BBB3029-44C6-4C30-BAEF-B3D597480BD1}" srcOrd="0" destOrd="0" presId="urn:microsoft.com/office/officeart/2005/8/layout/vList2"/>
    <dgm:cxn modelId="{FDAD18BD-BF95-4579-B9C0-643D10A08BCE}" type="presParOf" srcId="{1666F8AA-1017-43A7-89A7-D08E36D990E0}" destId="{64833D71-FB0E-46F5-8937-7743DFEABC75}" srcOrd="1" destOrd="0" presId="urn:microsoft.com/office/officeart/2005/8/layout/vList2"/>
    <dgm:cxn modelId="{780198DA-7B8B-4EA8-A81D-9E2B773337B4}" type="presParOf" srcId="{1666F8AA-1017-43A7-89A7-D08E36D990E0}" destId="{702D2E61-A198-4BE2-A9BD-689CB7DC3005}" srcOrd="2" destOrd="0" presId="urn:microsoft.com/office/officeart/2005/8/layout/vList2"/>
    <dgm:cxn modelId="{3B6883A2-CB99-4029-BA87-E6D5B53A75E5}" type="presParOf" srcId="{1666F8AA-1017-43A7-89A7-D08E36D990E0}" destId="{883A77D6-37DE-492A-A9F2-0AED7CAA2688}" srcOrd="3" destOrd="0" presId="urn:microsoft.com/office/officeart/2005/8/layout/vList2"/>
    <dgm:cxn modelId="{68976E24-24BA-4715-8807-93962C70B612}" type="presParOf" srcId="{1666F8AA-1017-43A7-89A7-D08E36D990E0}" destId="{CA6FB3F7-A956-4376-AEA9-B86BF5D4BD0A}" srcOrd="4" destOrd="0" presId="urn:microsoft.com/office/officeart/2005/8/layout/vList2"/>
    <dgm:cxn modelId="{D9463AAA-1E5C-4F5B-98FF-00CF8C02E441}" type="presParOf" srcId="{1666F8AA-1017-43A7-89A7-D08E36D990E0}" destId="{023480EE-FD2D-48AF-978D-45DDF04709A3}" srcOrd="5" destOrd="0" presId="urn:microsoft.com/office/officeart/2005/8/layout/vList2"/>
    <dgm:cxn modelId="{214AD56C-6E39-4CE5-97FA-E48EA31FFF15}" type="presParOf" srcId="{1666F8AA-1017-43A7-89A7-D08E36D990E0}" destId="{058BB038-8852-460F-A0CC-75B5C737A56A}" srcOrd="6" destOrd="0" presId="urn:microsoft.com/office/officeart/2005/8/layout/vList2"/>
    <dgm:cxn modelId="{0022AB2F-466D-4739-AFC4-75D043151701}" type="presParOf" srcId="{1666F8AA-1017-43A7-89A7-D08E36D990E0}" destId="{3395ED0B-0727-4DF8-900F-F6FF6738EED8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B39E8-6DFE-4DF2-A69D-8C249B520394}">
      <dsp:nvSpPr>
        <dsp:cNvPr id="0" name=""/>
        <dsp:cNvSpPr/>
      </dsp:nvSpPr>
      <dsp:spPr>
        <a:xfrm>
          <a:off x="3613934" y="1524019"/>
          <a:ext cx="1459216" cy="790475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rPr>
            <a:t>AKRUAL</a:t>
          </a:r>
          <a:endParaRPr lang="en-US" sz="1400" b="1" kern="1200" dirty="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sp:txBody>
      <dsp:txXfrm>
        <a:off x="3827631" y="1639781"/>
        <a:ext cx="1031822" cy="558951"/>
      </dsp:txXfrm>
    </dsp:sp>
    <dsp:sp modelId="{80E4D59F-6898-4D60-9943-CE6D645B8964}">
      <dsp:nvSpPr>
        <dsp:cNvPr id="0" name=""/>
        <dsp:cNvSpPr/>
      </dsp:nvSpPr>
      <dsp:spPr>
        <a:xfrm rot="16200000">
          <a:off x="4235510" y="1134444"/>
          <a:ext cx="216064" cy="476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sp:txBody>
      <dsp:txXfrm>
        <a:off x="4267920" y="1262058"/>
        <a:ext cx="151245" cy="285613"/>
      </dsp:txXfrm>
    </dsp:sp>
    <dsp:sp modelId="{1648B89C-84EF-4E52-A079-900F08EBFD6D}">
      <dsp:nvSpPr>
        <dsp:cNvPr id="0" name=""/>
        <dsp:cNvSpPr/>
      </dsp:nvSpPr>
      <dsp:spPr>
        <a:xfrm>
          <a:off x="2971802" y="127695"/>
          <a:ext cx="2743480" cy="98865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UU No. 17 </a:t>
          </a:r>
          <a:r>
            <a:rPr lang="en-US" sz="1400" b="1" kern="1200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Tahun</a:t>
          </a: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 2003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Pasal</a:t>
          </a: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 36 </a:t>
          </a:r>
          <a:r>
            <a:rPr lang="en-US" sz="1400" b="1" kern="1200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ayat</a:t>
          </a: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 1</a:t>
          </a:r>
          <a:endParaRPr lang="en-US" sz="1400" b="1" kern="1200" dirty="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sp:txBody>
      <dsp:txXfrm>
        <a:off x="3373575" y="272480"/>
        <a:ext cx="1939934" cy="699084"/>
      </dsp:txXfrm>
    </dsp:sp>
    <dsp:sp modelId="{959BEB37-8434-4907-ADB8-4D11AB3F401F}">
      <dsp:nvSpPr>
        <dsp:cNvPr id="0" name=""/>
        <dsp:cNvSpPr/>
      </dsp:nvSpPr>
      <dsp:spPr>
        <a:xfrm rot="20483304">
          <a:off x="5088952" y="1372551"/>
          <a:ext cx="342490" cy="476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sp:txBody>
      <dsp:txXfrm>
        <a:off x="5091639" y="1484151"/>
        <a:ext cx="239743" cy="285613"/>
      </dsp:txXfrm>
    </dsp:sp>
    <dsp:sp modelId="{DD5136CD-C3C0-491D-ADF3-EB16B5D22D84}">
      <dsp:nvSpPr>
        <dsp:cNvPr id="0" name=""/>
        <dsp:cNvSpPr/>
      </dsp:nvSpPr>
      <dsp:spPr>
        <a:xfrm>
          <a:off x="5486399" y="685806"/>
          <a:ext cx="1682638" cy="113050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PP </a:t>
          </a:r>
          <a:r>
            <a:rPr lang="en-US" sz="1400" b="1" kern="1200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Nomor</a:t>
          </a: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 71 </a:t>
          </a:r>
          <a:r>
            <a:rPr lang="en-US" sz="1400" b="1" kern="1200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Tahun</a:t>
          </a: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 2010</a:t>
          </a:r>
          <a:endParaRPr lang="en-US" sz="1400" b="1" kern="1200" dirty="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sp:txBody>
      <dsp:txXfrm>
        <a:off x="5732816" y="851365"/>
        <a:ext cx="1189804" cy="799391"/>
      </dsp:txXfrm>
    </dsp:sp>
    <dsp:sp modelId="{A2629B40-0A16-47E0-A236-532EFE9C3C3B}">
      <dsp:nvSpPr>
        <dsp:cNvPr id="0" name=""/>
        <dsp:cNvSpPr/>
      </dsp:nvSpPr>
      <dsp:spPr>
        <a:xfrm rot="11932833">
          <a:off x="3196752" y="1355381"/>
          <a:ext cx="387920" cy="476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sp:txBody>
      <dsp:txXfrm rot="10800000">
        <a:off x="3309997" y="1469414"/>
        <a:ext cx="271544" cy="285613"/>
      </dsp:txXfrm>
    </dsp:sp>
    <dsp:sp modelId="{9F55C968-1FD7-4838-86DD-50648B4D1927}">
      <dsp:nvSpPr>
        <dsp:cNvPr id="0" name=""/>
        <dsp:cNvSpPr/>
      </dsp:nvSpPr>
      <dsp:spPr>
        <a:xfrm>
          <a:off x="1288584" y="533406"/>
          <a:ext cx="1835609" cy="130989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UU No. 1 </a:t>
          </a:r>
          <a:r>
            <a:rPr lang="en-US" sz="1400" b="1" kern="1200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Tahun</a:t>
          </a: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 2004  </a:t>
          </a:r>
          <a:r>
            <a:rPr lang="en-US" sz="1400" b="1" kern="1200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Pasal</a:t>
          </a: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 70 </a:t>
          </a:r>
          <a:r>
            <a:rPr lang="en-US" sz="1400" b="1" kern="1200" dirty="0" err="1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ayat</a:t>
          </a:r>
          <a:r>
            <a:rPr lang="en-US" sz="1400" b="1" kern="12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  <a:hlinkClick xmlns:r="http://schemas.openxmlformats.org/officeDocument/2006/relationships" r:id="" action="ppaction://hlinksldjump"/>
            </a:rPr>
            <a:t> 2</a:t>
          </a:r>
          <a:endParaRPr lang="en-US" sz="1400" b="1" kern="1200" dirty="0">
            <a:solidFill>
              <a:schemeClr val="tx1"/>
            </a:solidFill>
            <a:latin typeface="Microsoft Sans Serif" pitchFamily="34" charset="0"/>
            <a:cs typeface="Microsoft Sans Serif" pitchFamily="34" charset="0"/>
          </a:endParaRPr>
        </a:p>
      </dsp:txBody>
      <dsp:txXfrm>
        <a:off x="1557403" y="725236"/>
        <a:ext cx="1297971" cy="9262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F0210-C103-4B8A-BFEA-8138DEBE7640}">
      <dsp:nvSpPr>
        <dsp:cNvPr id="0" name=""/>
        <dsp:cNvSpPr/>
      </dsp:nvSpPr>
      <dsp:spPr>
        <a:xfrm>
          <a:off x="876895" y="2207"/>
          <a:ext cx="1903809" cy="951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Basis </a:t>
          </a:r>
          <a:r>
            <a:rPr lang="en-US" sz="2900" kern="1200" dirty="0" err="1" smtClean="0"/>
            <a:t>Akuntansi</a:t>
          </a:r>
          <a:endParaRPr lang="en-US" sz="2900" kern="1200" dirty="0"/>
        </a:p>
      </dsp:txBody>
      <dsp:txXfrm>
        <a:off x="904775" y="30087"/>
        <a:ext cx="1848049" cy="896144"/>
      </dsp:txXfrm>
    </dsp:sp>
    <dsp:sp modelId="{97FF8EEB-22BD-4B2C-928D-E421301A47D4}">
      <dsp:nvSpPr>
        <dsp:cNvPr id="0" name=""/>
        <dsp:cNvSpPr/>
      </dsp:nvSpPr>
      <dsp:spPr>
        <a:xfrm>
          <a:off x="1067276" y="954112"/>
          <a:ext cx="190380" cy="713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3928"/>
              </a:lnTo>
              <a:lnTo>
                <a:pt x="190380" y="71392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CF1EBE-46D1-4354-B494-865E218323F0}">
      <dsp:nvSpPr>
        <dsp:cNvPr id="0" name=""/>
        <dsp:cNvSpPr/>
      </dsp:nvSpPr>
      <dsp:spPr>
        <a:xfrm>
          <a:off x="1257657" y="1192088"/>
          <a:ext cx="1523047" cy="951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KAS </a:t>
          </a:r>
          <a:endParaRPr lang="en-US" sz="2000" b="1" kern="1200" dirty="0"/>
        </a:p>
      </dsp:txBody>
      <dsp:txXfrm>
        <a:off x="1285537" y="1219968"/>
        <a:ext cx="1467287" cy="896144"/>
      </dsp:txXfrm>
    </dsp:sp>
    <dsp:sp modelId="{0B8A4812-D728-4B48-8F9F-68A50A3E6F20}">
      <dsp:nvSpPr>
        <dsp:cNvPr id="0" name=""/>
        <dsp:cNvSpPr/>
      </dsp:nvSpPr>
      <dsp:spPr>
        <a:xfrm>
          <a:off x="1067276" y="954112"/>
          <a:ext cx="190380" cy="19038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3809"/>
              </a:lnTo>
              <a:lnTo>
                <a:pt x="190380" y="190380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C59937-7308-48D5-9926-FE841E1AF17B}">
      <dsp:nvSpPr>
        <dsp:cNvPr id="0" name=""/>
        <dsp:cNvSpPr/>
      </dsp:nvSpPr>
      <dsp:spPr>
        <a:xfrm>
          <a:off x="1257657" y="2381969"/>
          <a:ext cx="1523047" cy="951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KAS MENUJU AKRUAL</a:t>
          </a:r>
          <a:endParaRPr lang="en-US" sz="2000" b="1" kern="1200" dirty="0"/>
        </a:p>
      </dsp:txBody>
      <dsp:txXfrm>
        <a:off x="1285537" y="2409849"/>
        <a:ext cx="1467287" cy="896144"/>
      </dsp:txXfrm>
    </dsp:sp>
    <dsp:sp modelId="{2490AF71-179F-4581-A4BB-A647732A4B41}">
      <dsp:nvSpPr>
        <dsp:cNvPr id="0" name=""/>
        <dsp:cNvSpPr/>
      </dsp:nvSpPr>
      <dsp:spPr>
        <a:xfrm>
          <a:off x="1067276" y="954112"/>
          <a:ext cx="190380" cy="30936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93690"/>
              </a:lnTo>
              <a:lnTo>
                <a:pt x="190380" y="309369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A8A7BE-B534-4A40-AF21-699BFE6CD47C}">
      <dsp:nvSpPr>
        <dsp:cNvPr id="0" name=""/>
        <dsp:cNvSpPr/>
      </dsp:nvSpPr>
      <dsp:spPr>
        <a:xfrm>
          <a:off x="1257657" y="3571850"/>
          <a:ext cx="1523047" cy="951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AKRUAL</a:t>
          </a:r>
          <a:endParaRPr lang="en-US" sz="2000" b="1" kern="1200" dirty="0"/>
        </a:p>
      </dsp:txBody>
      <dsp:txXfrm>
        <a:off x="1285537" y="3599730"/>
        <a:ext cx="1467287" cy="8961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A5722D-74B1-46A1-A8C2-89452A8E488F}">
      <dsp:nvSpPr>
        <dsp:cNvPr id="0" name=""/>
        <dsp:cNvSpPr/>
      </dsp:nvSpPr>
      <dsp:spPr>
        <a:xfrm rot="5400000">
          <a:off x="-231297" y="233909"/>
          <a:ext cx="1541986" cy="1079390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solidFill>
                <a:srgbClr val="7030A0"/>
              </a:solidFill>
            </a:rPr>
            <a:t>BUN</a:t>
          </a:r>
        </a:p>
      </dsp:txBody>
      <dsp:txXfrm rot="-5400000">
        <a:off x="1" y="542306"/>
        <a:ext cx="1079390" cy="462596"/>
      </dsp:txXfrm>
    </dsp:sp>
    <dsp:sp modelId="{939888BC-60EE-4A81-B5E1-246E27200BE7}">
      <dsp:nvSpPr>
        <dsp:cNvPr id="0" name=""/>
        <dsp:cNvSpPr/>
      </dsp:nvSpPr>
      <dsp:spPr>
        <a:xfrm rot="5400000">
          <a:off x="4112868" y="-3030865"/>
          <a:ext cx="1002291" cy="70692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b="1" kern="1200" dirty="0" err="1" smtClean="0">
              <a:solidFill>
                <a:srgbClr val="00B050"/>
              </a:solidFill>
            </a:rPr>
            <a:t>Pendapatan</a:t>
          </a:r>
          <a:r>
            <a:rPr lang="en-US" sz="4400" b="1" kern="1200" dirty="0" smtClean="0">
              <a:solidFill>
                <a:srgbClr val="00B050"/>
              </a:solidFill>
            </a:rPr>
            <a:t> </a:t>
          </a:r>
          <a:r>
            <a:rPr lang="en-US" sz="4400" b="1" kern="1200" dirty="0" err="1" smtClean="0">
              <a:solidFill>
                <a:srgbClr val="00B050"/>
              </a:solidFill>
            </a:rPr>
            <a:t>Hibah</a:t>
          </a:r>
          <a:endParaRPr lang="en-US" sz="5200" b="1" kern="1200" dirty="0">
            <a:solidFill>
              <a:srgbClr val="00B050"/>
            </a:solidFill>
          </a:endParaRPr>
        </a:p>
      </dsp:txBody>
      <dsp:txXfrm rot="-5400000">
        <a:off x="1079391" y="51540"/>
        <a:ext cx="7020318" cy="904435"/>
      </dsp:txXfrm>
    </dsp:sp>
    <dsp:sp modelId="{66803D1A-54FA-4D3A-A66B-B2C6C119F9EC}">
      <dsp:nvSpPr>
        <dsp:cNvPr id="0" name=""/>
        <dsp:cNvSpPr/>
      </dsp:nvSpPr>
      <dsp:spPr>
        <a:xfrm rot="5400000">
          <a:off x="-231297" y="1589402"/>
          <a:ext cx="1541986" cy="1079390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solidFill>
                <a:srgbClr val="7030A0"/>
              </a:solidFill>
            </a:rPr>
            <a:t>BUN</a:t>
          </a:r>
        </a:p>
      </dsp:txBody>
      <dsp:txXfrm rot="-5400000">
        <a:off x="1" y="1897799"/>
        <a:ext cx="1079390" cy="462596"/>
      </dsp:txXfrm>
    </dsp:sp>
    <dsp:sp modelId="{CCB118CE-82C8-4070-86C6-5BFD83B11BD2}">
      <dsp:nvSpPr>
        <dsp:cNvPr id="0" name=""/>
        <dsp:cNvSpPr/>
      </dsp:nvSpPr>
      <dsp:spPr>
        <a:xfrm rot="5400000">
          <a:off x="4112868" y="-1675373"/>
          <a:ext cx="1002291" cy="70692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b="1" kern="1200" dirty="0" err="1" smtClean="0">
              <a:solidFill>
                <a:srgbClr val="00B050"/>
              </a:solidFill>
            </a:rPr>
            <a:t>Belanja</a:t>
          </a:r>
          <a:r>
            <a:rPr lang="en-US" sz="4400" b="1" kern="1200" dirty="0" smtClean="0">
              <a:solidFill>
                <a:srgbClr val="00B050"/>
              </a:solidFill>
            </a:rPr>
            <a:t> </a:t>
          </a:r>
          <a:r>
            <a:rPr lang="en-US" sz="4400" b="1" kern="1200" dirty="0" err="1" smtClean="0">
              <a:solidFill>
                <a:srgbClr val="00B050"/>
              </a:solidFill>
            </a:rPr>
            <a:t>Hibah</a:t>
          </a:r>
          <a:endParaRPr lang="en-US" sz="5200" b="1" kern="1200" dirty="0">
            <a:solidFill>
              <a:srgbClr val="00B050"/>
            </a:solidFill>
          </a:endParaRPr>
        </a:p>
      </dsp:txBody>
      <dsp:txXfrm rot="-5400000">
        <a:off x="1079391" y="1407032"/>
        <a:ext cx="7020318" cy="904435"/>
      </dsp:txXfrm>
    </dsp:sp>
    <dsp:sp modelId="{7A30BBB3-292A-4BAD-838B-B2E849C73F45}">
      <dsp:nvSpPr>
        <dsp:cNvPr id="0" name=""/>
        <dsp:cNvSpPr/>
      </dsp:nvSpPr>
      <dsp:spPr>
        <a:xfrm rot="5400000">
          <a:off x="-231297" y="3115855"/>
          <a:ext cx="1541986" cy="1079390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solidFill>
                <a:srgbClr val="7030A0"/>
              </a:solidFill>
            </a:rPr>
            <a:t>K/L</a:t>
          </a:r>
          <a:endParaRPr lang="en-US" sz="3000" b="1" kern="1200" dirty="0">
            <a:solidFill>
              <a:srgbClr val="7030A0"/>
            </a:solidFill>
          </a:endParaRPr>
        </a:p>
      </dsp:txBody>
      <dsp:txXfrm rot="-5400000">
        <a:off x="1" y="3424252"/>
        <a:ext cx="1079390" cy="462596"/>
      </dsp:txXfrm>
    </dsp:sp>
    <dsp:sp modelId="{34348462-A731-47D8-B544-661A3F70387F}">
      <dsp:nvSpPr>
        <dsp:cNvPr id="0" name=""/>
        <dsp:cNvSpPr/>
      </dsp:nvSpPr>
      <dsp:spPr>
        <a:xfrm rot="5400000">
          <a:off x="3941907" y="-148920"/>
          <a:ext cx="1344212" cy="70692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5400" rIns="2540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b="1" kern="1200" dirty="0" err="1" smtClean="0">
              <a:solidFill>
                <a:srgbClr val="FF0000"/>
              </a:solidFill>
            </a:rPr>
            <a:t>Belanja</a:t>
          </a:r>
          <a:r>
            <a:rPr lang="en-US" sz="4000" b="1" kern="1200" dirty="0" smtClean="0">
              <a:solidFill>
                <a:srgbClr val="FF0000"/>
              </a:solidFill>
            </a:rPr>
            <a:t> </a:t>
          </a:r>
          <a:r>
            <a:rPr lang="id-ID" sz="4000" b="1" kern="1200" dirty="0" smtClean="0">
              <a:solidFill>
                <a:srgbClr val="FF0000"/>
              </a:solidFill>
            </a:rPr>
            <a:t>B</a:t>
          </a:r>
          <a:r>
            <a:rPr lang="en-US" sz="4000" b="1" kern="1200" dirty="0" err="1" smtClean="0">
              <a:solidFill>
                <a:srgbClr val="FF0000"/>
              </a:solidFill>
            </a:rPr>
            <a:t>ersumber</a:t>
          </a:r>
          <a:r>
            <a:rPr lang="en-US" sz="4000" b="1" kern="1200" dirty="0" smtClean="0">
              <a:solidFill>
                <a:srgbClr val="FF0000"/>
              </a:solidFill>
            </a:rPr>
            <a:t> </a:t>
          </a:r>
          <a:r>
            <a:rPr lang="en-US" sz="4000" b="1" kern="1200" dirty="0" err="1" smtClean="0">
              <a:solidFill>
                <a:srgbClr val="FF0000"/>
              </a:solidFill>
            </a:rPr>
            <a:t>dari</a:t>
          </a:r>
          <a:r>
            <a:rPr lang="en-US" sz="4000" b="1" kern="1200" dirty="0" smtClean="0">
              <a:solidFill>
                <a:srgbClr val="FF0000"/>
              </a:solidFill>
            </a:rPr>
            <a:t> </a:t>
          </a:r>
          <a:r>
            <a:rPr lang="id-ID" sz="4000" b="1" kern="1200" dirty="0" smtClean="0">
              <a:solidFill>
                <a:srgbClr val="FF0000"/>
              </a:solidFill>
            </a:rPr>
            <a:t>H</a:t>
          </a:r>
          <a:r>
            <a:rPr lang="en-US" sz="4000" b="1" kern="1200" dirty="0" err="1" smtClean="0">
              <a:solidFill>
                <a:srgbClr val="FF0000"/>
              </a:solidFill>
            </a:rPr>
            <a:t>ibah</a:t>
          </a:r>
          <a:endParaRPr lang="en-US" sz="4000" b="1" kern="1200" dirty="0">
            <a:solidFill>
              <a:srgbClr val="FF0000"/>
            </a:solidFill>
          </a:endParaRPr>
        </a:p>
      </dsp:txBody>
      <dsp:txXfrm rot="-5400000">
        <a:off x="1079391" y="2779215"/>
        <a:ext cx="7003627" cy="12129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578A9-E364-4975-8990-F75AB7E8B70A}">
      <dsp:nvSpPr>
        <dsp:cNvPr id="0" name=""/>
        <dsp:cNvSpPr/>
      </dsp:nvSpPr>
      <dsp:spPr>
        <a:xfrm>
          <a:off x="438819" y="2817594"/>
          <a:ext cx="1235979" cy="711159"/>
        </a:xfrm>
        <a:prstGeom prst="roundRect">
          <a:avLst>
            <a:gd name="adj" fmla="val 10000"/>
          </a:avLst>
        </a:prstGeom>
        <a:solidFill>
          <a:srgbClr val="0000FF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Unit </a:t>
          </a:r>
          <a:r>
            <a:rPr lang="en-US" sz="1600" b="1" kern="1200" dirty="0" err="1" smtClean="0"/>
            <a:t>Terkait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hibah</a:t>
          </a:r>
          <a:endParaRPr lang="en-US" sz="1600" b="1" kern="1200" dirty="0"/>
        </a:p>
      </dsp:txBody>
      <dsp:txXfrm>
        <a:off x="459648" y="2838423"/>
        <a:ext cx="1194321" cy="669501"/>
      </dsp:txXfrm>
    </dsp:sp>
    <dsp:sp modelId="{B264C46D-3D4A-4E7C-8CE1-0338768F7DD6}">
      <dsp:nvSpPr>
        <dsp:cNvPr id="0" name=""/>
        <dsp:cNvSpPr/>
      </dsp:nvSpPr>
      <dsp:spPr>
        <a:xfrm rot="17518499">
          <a:off x="1095393" y="2308131"/>
          <a:ext cx="1851733" cy="12885"/>
        </a:xfrm>
        <a:custGeom>
          <a:avLst/>
          <a:gdLst/>
          <a:ahLst/>
          <a:cxnLst/>
          <a:rect l="0" t="0" r="0" b="0"/>
          <a:pathLst>
            <a:path>
              <a:moveTo>
                <a:pt x="0" y="6442"/>
              </a:moveTo>
              <a:lnTo>
                <a:pt x="1851733" y="644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1974966" y="2268281"/>
        <a:ext cx="92586" cy="92586"/>
      </dsp:txXfrm>
    </dsp:sp>
    <dsp:sp modelId="{4B803606-3162-4322-9D05-585DD7B69265}">
      <dsp:nvSpPr>
        <dsp:cNvPr id="0" name=""/>
        <dsp:cNvSpPr/>
      </dsp:nvSpPr>
      <dsp:spPr>
        <a:xfrm>
          <a:off x="2367721" y="1114454"/>
          <a:ext cx="1366976" cy="683040"/>
        </a:xfrm>
        <a:prstGeom prst="roundRect">
          <a:avLst>
            <a:gd name="adj" fmla="val 10000"/>
          </a:avLst>
        </a:prstGeom>
        <a:solidFill>
          <a:srgbClr val="9900FF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UAKPA-BUN 999.02</a:t>
          </a:r>
          <a:endParaRPr lang="en-US" sz="1600" b="1" kern="1200" dirty="0"/>
        </a:p>
      </dsp:txBody>
      <dsp:txXfrm>
        <a:off x="2387727" y="1134460"/>
        <a:ext cx="1326964" cy="643028"/>
      </dsp:txXfrm>
    </dsp:sp>
    <dsp:sp modelId="{C6151A79-0E2F-427B-B340-603B07F11F9A}">
      <dsp:nvSpPr>
        <dsp:cNvPr id="0" name=""/>
        <dsp:cNvSpPr/>
      </dsp:nvSpPr>
      <dsp:spPr>
        <a:xfrm rot="18351891">
          <a:off x="3554546" y="1096994"/>
          <a:ext cx="870032" cy="12885"/>
        </a:xfrm>
        <a:custGeom>
          <a:avLst/>
          <a:gdLst/>
          <a:ahLst/>
          <a:cxnLst/>
          <a:rect l="0" t="0" r="0" b="0"/>
          <a:pathLst>
            <a:path>
              <a:moveTo>
                <a:pt x="0" y="6442"/>
              </a:moveTo>
              <a:lnTo>
                <a:pt x="870032" y="64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967812" y="1081686"/>
        <a:ext cx="43501" cy="43501"/>
      </dsp:txXfrm>
    </dsp:sp>
    <dsp:sp modelId="{82D3B31A-69D0-48C2-92A1-97255821F098}">
      <dsp:nvSpPr>
        <dsp:cNvPr id="0" name=""/>
        <dsp:cNvSpPr/>
      </dsp:nvSpPr>
      <dsp:spPr>
        <a:xfrm>
          <a:off x="4244428" y="371720"/>
          <a:ext cx="1443313" cy="7583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/>
            <a:t>Pendapatan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Hibah</a:t>
          </a:r>
          <a:endParaRPr lang="en-US" sz="1600" b="1" kern="1200" dirty="0"/>
        </a:p>
      </dsp:txBody>
      <dsp:txXfrm>
        <a:off x="4266640" y="393932"/>
        <a:ext cx="1398889" cy="713934"/>
      </dsp:txXfrm>
    </dsp:sp>
    <dsp:sp modelId="{0262DBF3-EFEB-4A38-99A9-F4AB0D7ED659}">
      <dsp:nvSpPr>
        <dsp:cNvPr id="0" name=""/>
        <dsp:cNvSpPr/>
      </dsp:nvSpPr>
      <dsp:spPr>
        <a:xfrm rot="1657017">
          <a:off x="3701926" y="1582867"/>
          <a:ext cx="575273" cy="12885"/>
        </a:xfrm>
        <a:custGeom>
          <a:avLst/>
          <a:gdLst/>
          <a:ahLst/>
          <a:cxnLst/>
          <a:rect l="0" t="0" r="0" b="0"/>
          <a:pathLst>
            <a:path>
              <a:moveTo>
                <a:pt x="0" y="6442"/>
              </a:moveTo>
              <a:lnTo>
                <a:pt x="575273" y="64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975181" y="1574928"/>
        <a:ext cx="28763" cy="28763"/>
      </dsp:txXfrm>
    </dsp:sp>
    <dsp:sp modelId="{CD34828C-6001-42FF-BC34-2DC093DE6252}">
      <dsp:nvSpPr>
        <dsp:cNvPr id="0" name=""/>
        <dsp:cNvSpPr/>
      </dsp:nvSpPr>
      <dsp:spPr>
        <a:xfrm>
          <a:off x="4244428" y="1408013"/>
          <a:ext cx="1425936" cy="6292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/>
            <a:t>Belanja</a:t>
          </a:r>
          <a:r>
            <a:rPr lang="en-US" sz="1600" b="1" kern="1200" dirty="0" smtClean="0"/>
            <a:t>/ </a:t>
          </a:r>
          <a:r>
            <a:rPr lang="en-US" sz="1600" b="1" kern="1200" dirty="0" err="1" smtClean="0"/>
            <a:t>Beban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Hibah</a:t>
          </a:r>
          <a:endParaRPr lang="en-US" sz="1600" b="1" kern="1200" dirty="0"/>
        </a:p>
      </dsp:txBody>
      <dsp:txXfrm>
        <a:off x="4262859" y="1426444"/>
        <a:ext cx="1389074" cy="592405"/>
      </dsp:txXfrm>
    </dsp:sp>
    <dsp:sp modelId="{4B587D33-221C-441A-80D7-CB7412719698}">
      <dsp:nvSpPr>
        <dsp:cNvPr id="0" name=""/>
        <dsp:cNvSpPr/>
      </dsp:nvSpPr>
      <dsp:spPr>
        <a:xfrm rot="21579453">
          <a:off x="1674793" y="3164660"/>
          <a:ext cx="692934" cy="12885"/>
        </a:xfrm>
        <a:custGeom>
          <a:avLst/>
          <a:gdLst/>
          <a:ahLst/>
          <a:cxnLst/>
          <a:rect l="0" t="0" r="0" b="0"/>
          <a:pathLst>
            <a:path>
              <a:moveTo>
                <a:pt x="0" y="6442"/>
              </a:moveTo>
              <a:lnTo>
                <a:pt x="692934" y="644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03936" y="3153780"/>
        <a:ext cx="34646" cy="34646"/>
      </dsp:txXfrm>
    </dsp:sp>
    <dsp:sp modelId="{90342507-13E1-4E16-9B3D-A2D6D8378493}">
      <dsp:nvSpPr>
        <dsp:cNvPr id="0" name=""/>
        <dsp:cNvSpPr/>
      </dsp:nvSpPr>
      <dsp:spPr>
        <a:xfrm>
          <a:off x="2367721" y="2901005"/>
          <a:ext cx="1147212" cy="536053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K/L</a:t>
          </a:r>
          <a:endParaRPr lang="en-US" sz="1800" b="1" kern="1200" dirty="0">
            <a:solidFill>
              <a:schemeClr val="tx1"/>
            </a:solidFill>
          </a:endParaRPr>
        </a:p>
      </dsp:txBody>
      <dsp:txXfrm>
        <a:off x="2383421" y="2916705"/>
        <a:ext cx="1115812" cy="504653"/>
      </dsp:txXfrm>
    </dsp:sp>
    <dsp:sp modelId="{7AA39320-74FF-4D08-8987-F2F4A45B0B06}">
      <dsp:nvSpPr>
        <dsp:cNvPr id="0" name=""/>
        <dsp:cNvSpPr/>
      </dsp:nvSpPr>
      <dsp:spPr>
        <a:xfrm rot="20294860">
          <a:off x="3403299" y="2581580"/>
          <a:ext cx="3135545" cy="12885"/>
        </a:xfrm>
        <a:custGeom>
          <a:avLst/>
          <a:gdLst/>
          <a:ahLst/>
          <a:cxnLst/>
          <a:rect l="0" t="0" r="0" b="0"/>
          <a:pathLst>
            <a:path>
              <a:moveTo>
                <a:pt x="0" y="6442"/>
              </a:moveTo>
              <a:lnTo>
                <a:pt x="3135545" y="64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4892683" y="2509634"/>
        <a:ext cx="156777" cy="156777"/>
      </dsp:txXfrm>
    </dsp:sp>
    <dsp:sp modelId="{020616B8-4C93-490D-9D16-54B4AE5E32C4}">
      <dsp:nvSpPr>
        <dsp:cNvPr id="0" name=""/>
        <dsp:cNvSpPr/>
      </dsp:nvSpPr>
      <dsp:spPr>
        <a:xfrm>
          <a:off x="6427210" y="1591080"/>
          <a:ext cx="1547694" cy="8318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tx1"/>
              </a:solidFill>
            </a:rPr>
            <a:t>Belanja</a:t>
          </a:r>
          <a:r>
            <a:rPr lang="en-US" sz="1400" b="1" kern="1200" dirty="0" smtClean="0">
              <a:solidFill>
                <a:schemeClr val="tx1"/>
              </a:solidFill>
            </a:rPr>
            <a:t>/ </a:t>
          </a:r>
          <a:r>
            <a:rPr lang="en-US" sz="1400" b="1" kern="1200" dirty="0" err="1" smtClean="0">
              <a:solidFill>
                <a:schemeClr val="tx1"/>
              </a:solidFill>
            </a:rPr>
            <a:t>Beban</a:t>
          </a:r>
          <a:r>
            <a:rPr lang="en-US" sz="1400" b="1" kern="1200" dirty="0" smtClean="0">
              <a:solidFill>
                <a:schemeClr val="tx1"/>
              </a:solidFill>
            </a:rPr>
            <a:t> Yang </a:t>
          </a:r>
          <a:r>
            <a:rPr lang="en-US" sz="1400" b="1" kern="1200" dirty="0" err="1" smtClean="0">
              <a:solidFill>
                <a:schemeClr val="tx1"/>
              </a:solidFill>
            </a:rPr>
            <a:t>Bersumber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dari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Hibah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6451575" y="1615445"/>
        <a:ext cx="1498964" cy="783137"/>
      </dsp:txXfrm>
    </dsp:sp>
    <dsp:sp modelId="{0C7305B2-F448-4508-9091-673F6FAAE5C0}">
      <dsp:nvSpPr>
        <dsp:cNvPr id="0" name=""/>
        <dsp:cNvSpPr/>
      </dsp:nvSpPr>
      <dsp:spPr>
        <a:xfrm rot="21293134">
          <a:off x="3509191" y="3034028"/>
          <a:ext cx="2884324" cy="12885"/>
        </a:xfrm>
        <a:custGeom>
          <a:avLst/>
          <a:gdLst/>
          <a:ahLst/>
          <a:cxnLst/>
          <a:rect l="0" t="0" r="0" b="0"/>
          <a:pathLst>
            <a:path>
              <a:moveTo>
                <a:pt x="0" y="6442"/>
              </a:moveTo>
              <a:lnTo>
                <a:pt x="2884324" y="64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4879245" y="2968362"/>
        <a:ext cx="144216" cy="144216"/>
      </dsp:txXfrm>
    </dsp:sp>
    <dsp:sp modelId="{6D98653E-20AC-4F4C-A916-A63C089D7652}">
      <dsp:nvSpPr>
        <dsp:cNvPr id="0" name=""/>
        <dsp:cNvSpPr/>
      </dsp:nvSpPr>
      <dsp:spPr>
        <a:xfrm>
          <a:off x="6387774" y="2537227"/>
          <a:ext cx="1587130" cy="74936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tx1"/>
              </a:solidFill>
            </a:rPr>
            <a:t>Saldo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Kas</a:t>
          </a:r>
          <a:r>
            <a:rPr lang="en-US" sz="1400" b="1" kern="1200" dirty="0" smtClean="0">
              <a:solidFill>
                <a:schemeClr val="tx1"/>
              </a:solidFill>
            </a:rPr>
            <a:t> di K/L </a:t>
          </a:r>
          <a:r>
            <a:rPr lang="en-US" sz="1400" b="1" kern="1200" dirty="0" err="1" smtClean="0">
              <a:solidFill>
                <a:schemeClr val="tx1"/>
              </a:solidFill>
            </a:rPr>
            <a:t>dr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Hibah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6409722" y="2559175"/>
        <a:ext cx="1543234" cy="705467"/>
      </dsp:txXfrm>
    </dsp:sp>
    <dsp:sp modelId="{78D15AFA-B012-4C71-A6E2-F7FC9B0AC1DE}">
      <dsp:nvSpPr>
        <dsp:cNvPr id="0" name=""/>
        <dsp:cNvSpPr/>
      </dsp:nvSpPr>
      <dsp:spPr>
        <a:xfrm rot="783615">
          <a:off x="3476676" y="3496806"/>
          <a:ext cx="2957990" cy="12885"/>
        </a:xfrm>
        <a:custGeom>
          <a:avLst/>
          <a:gdLst/>
          <a:ahLst/>
          <a:cxnLst/>
          <a:rect l="0" t="0" r="0" b="0"/>
          <a:pathLst>
            <a:path>
              <a:moveTo>
                <a:pt x="0" y="6442"/>
              </a:moveTo>
              <a:lnTo>
                <a:pt x="2957990" y="64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4881721" y="3429299"/>
        <a:ext cx="147899" cy="147899"/>
      </dsp:txXfrm>
    </dsp:sp>
    <dsp:sp modelId="{0C52C5DA-99F8-465C-B91C-A5071C40AC65}">
      <dsp:nvSpPr>
        <dsp:cNvPr id="0" name=""/>
        <dsp:cNvSpPr/>
      </dsp:nvSpPr>
      <dsp:spPr>
        <a:xfrm>
          <a:off x="6396409" y="3369081"/>
          <a:ext cx="1630690" cy="93677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tx1"/>
              </a:solidFill>
            </a:rPr>
            <a:t>Aset</a:t>
          </a:r>
          <a:r>
            <a:rPr lang="en-US" sz="1400" b="1" kern="1200" dirty="0" smtClean="0">
              <a:solidFill>
                <a:schemeClr val="tx1"/>
              </a:solidFill>
            </a:rPr>
            <a:t> yang </a:t>
          </a:r>
          <a:r>
            <a:rPr lang="en-US" sz="1400" b="1" kern="1200" dirty="0" err="1" smtClean="0">
              <a:solidFill>
                <a:schemeClr val="tx1"/>
              </a:solidFill>
            </a:rPr>
            <a:t>Berasal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dari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Hibah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Bentuk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Barang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6423846" y="3396518"/>
        <a:ext cx="1575816" cy="881896"/>
      </dsp:txXfrm>
    </dsp:sp>
    <dsp:sp modelId="{229FDB96-3581-4A65-A43F-2FDF5A8ECD44}">
      <dsp:nvSpPr>
        <dsp:cNvPr id="0" name=""/>
        <dsp:cNvSpPr/>
      </dsp:nvSpPr>
      <dsp:spPr>
        <a:xfrm rot="1795393">
          <a:off x="3295478" y="3983808"/>
          <a:ext cx="3292520" cy="12885"/>
        </a:xfrm>
        <a:custGeom>
          <a:avLst/>
          <a:gdLst/>
          <a:ahLst/>
          <a:cxnLst/>
          <a:rect l="0" t="0" r="0" b="0"/>
          <a:pathLst>
            <a:path>
              <a:moveTo>
                <a:pt x="0" y="6442"/>
              </a:moveTo>
              <a:lnTo>
                <a:pt x="3292520" y="64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4859425" y="3907938"/>
        <a:ext cx="164626" cy="164626"/>
      </dsp:txXfrm>
    </dsp:sp>
    <dsp:sp modelId="{28047D64-EBC8-4E81-8D1C-1BE7BE7196B2}">
      <dsp:nvSpPr>
        <dsp:cNvPr id="0" name=""/>
        <dsp:cNvSpPr/>
      </dsp:nvSpPr>
      <dsp:spPr>
        <a:xfrm>
          <a:off x="6368543" y="4435868"/>
          <a:ext cx="1733448" cy="7512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tx1"/>
              </a:solidFill>
            </a:rPr>
            <a:t>Beban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Jasa</a:t>
          </a:r>
          <a:r>
            <a:rPr lang="en-US" sz="1400" b="1" kern="1200" dirty="0" smtClean="0">
              <a:solidFill>
                <a:schemeClr val="tx1"/>
              </a:solidFill>
            </a:rPr>
            <a:t> yang </a:t>
          </a:r>
          <a:r>
            <a:rPr lang="en-US" sz="1400" b="1" kern="1200" dirty="0" err="1" smtClean="0">
              <a:solidFill>
                <a:schemeClr val="tx1"/>
              </a:solidFill>
            </a:rPr>
            <a:t>Berasal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dari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Hibah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dalam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Bentuk</a:t>
          </a:r>
          <a:r>
            <a:rPr lang="en-US" sz="1400" b="1" kern="1200" dirty="0" smtClean="0">
              <a:solidFill>
                <a:schemeClr val="tx1"/>
              </a:solidFill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</a:rPr>
            <a:t>Jasa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6390545" y="4457870"/>
        <a:ext cx="1689444" cy="707199"/>
      </dsp:txXfrm>
    </dsp:sp>
    <dsp:sp modelId="{AA7FCD74-E86A-4A75-B39D-34C3891C7F56}">
      <dsp:nvSpPr>
        <dsp:cNvPr id="0" name=""/>
        <dsp:cNvSpPr/>
      </dsp:nvSpPr>
      <dsp:spPr>
        <a:xfrm rot="4358906">
          <a:off x="822469" y="4326011"/>
          <a:ext cx="2429101" cy="12885"/>
        </a:xfrm>
        <a:custGeom>
          <a:avLst/>
          <a:gdLst/>
          <a:ahLst/>
          <a:cxnLst/>
          <a:rect l="0" t="0" r="0" b="0"/>
          <a:pathLst>
            <a:path>
              <a:moveTo>
                <a:pt x="0" y="6442"/>
              </a:moveTo>
              <a:lnTo>
                <a:pt x="2429101" y="644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1976292" y="4271726"/>
        <a:ext cx="121455" cy="121455"/>
      </dsp:txXfrm>
    </dsp:sp>
    <dsp:sp modelId="{51BA7035-57AD-41AD-AD7C-03365DDDB0C9}">
      <dsp:nvSpPr>
        <dsp:cNvPr id="0" name=""/>
        <dsp:cNvSpPr/>
      </dsp:nvSpPr>
      <dsp:spPr>
        <a:xfrm>
          <a:off x="2399240" y="5101288"/>
          <a:ext cx="1493052" cy="780891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rgbClr val="0000FF"/>
              </a:solidFill>
            </a:rPr>
            <a:t>UAKPA-BUN 999.03</a:t>
          </a:r>
          <a:endParaRPr lang="en-US" sz="1600" b="1" kern="1200" dirty="0">
            <a:solidFill>
              <a:srgbClr val="0000FF"/>
            </a:solidFill>
          </a:endParaRPr>
        </a:p>
      </dsp:txBody>
      <dsp:txXfrm>
        <a:off x="2422112" y="5124160"/>
        <a:ext cx="1447308" cy="735147"/>
      </dsp:txXfrm>
    </dsp:sp>
    <dsp:sp modelId="{60F9A99F-A1E9-4FE5-A5B9-2C8D40621B4E}">
      <dsp:nvSpPr>
        <dsp:cNvPr id="0" name=""/>
        <dsp:cNvSpPr/>
      </dsp:nvSpPr>
      <dsp:spPr>
        <a:xfrm rot="21598546">
          <a:off x="3892292" y="5485235"/>
          <a:ext cx="262082" cy="12885"/>
        </a:xfrm>
        <a:custGeom>
          <a:avLst/>
          <a:gdLst/>
          <a:ahLst/>
          <a:cxnLst/>
          <a:rect l="0" t="0" r="0" b="0"/>
          <a:pathLst>
            <a:path>
              <a:moveTo>
                <a:pt x="0" y="6442"/>
              </a:moveTo>
              <a:lnTo>
                <a:pt x="262082" y="64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016781" y="5485126"/>
        <a:ext cx="13104" cy="13104"/>
      </dsp:txXfrm>
    </dsp:sp>
    <dsp:sp modelId="{6DCE4EBE-CB78-41F6-951A-4DA00A1E4901}">
      <dsp:nvSpPr>
        <dsp:cNvPr id="0" name=""/>
        <dsp:cNvSpPr/>
      </dsp:nvSpPr>
      <dsp:spPr>
        <a:xfrm>
          <a:off x="4154375" y="4931271"/>
          <a:ext cx="1983038" cy="112070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tile tx="0" ty="0" sx="100000" sy="100000" flip="none" algn="tl"/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rgbClr val="0000FF"/>
              </a:solidFill>
            </a:rPr>
            <a:t>Pengeluaran</a:t>
          </a:r>
          <a:r>
            <a:rPr lang="en-US" sz="1600" b="1" kern="1200" dirty="0" smtClean="0">
              <a:solidFill>
                <a:srgbClr val="0000FF"/>
              </a:solidFill>
            </a:rPr>
            <a:t> </a:t>
          </a:r>
          <a:r>
            <a:rPr lang="en-US" sz="1600" b="1" kern="1200" dirty="0" err="1" smtClean="0">
              <a:solidFill>
                <a:srgbClr val="0000FF"/>
              </a:solidFill>
            </a:rPr>
            <a:t>Pembiayaan</a:t>
          </a:r>
          <a:r>
            <a:rPr lang="en-US" sz="1600" b="1" kern="1200" dirty="0" smtClean="0">
              <a:solidFill>
                <a:srgbClr val="0000FF"/>
              </a:solidFill>
            </a:rPr>
            <a:t> </a:t>
          </a:r>
          <a:r>
            <a:rPr lang="en-US" sz="1600" b="1" kern="1200" dirty="0" err="1" smtClean="0">
              <a:solidFill>
                <a:srgbClr val="0000FF"/>
              </a:solidFill>
            </a:rPr>
            <a:t>utk</a:t>
          </a:r>
          <a:r>
            <a:rPr lang="en-US" sz="1600" b="1" kern="1200" dirty="0" smtClean="0">
              <a:solidFill>
                <a:srgbClr val="0000FF"/>
              </a:solidFill>
            </a:rPr>
            <a:t> </a:t>
          </a:r>
          <a:r>
            <a:rPr lang="en-US" sz="1600" b="1" kern="1200" dirty="0" err="1" smtClean="0">
              <a:solidFill>
                <a:srgbClr val="0000FF"/>
              </a:solidFill>
            </a:rPr>
            <a:t>Pencatatan</a:t>
          </a:r>
          <a:r>
            <a:rPr lang="en-US" sz="1600" b="1" kern="1200" dirty="0" smtClean="0">
              <a:solidFill>
                <a:srgbClr val="0000FF"/>
              </a:solidFill>
            </a:rPr>
            <a:t> </a:t>
          </a:r>
          <a:r>
            <a:rPr lang="en-US" sz="1600" b="1" kern="1200" dirty="0" err="1" smtClean="0">
              <a:solidFill>
                <a:srgbClr val="0000FF"/>
              </a:solidFill>
            </a:rPr>
            <a:t>Surat</a:t>
          </a:r>
          <a:r>
            <a:rPr lang="en-US" sz="1600" b="1" kern="1200" dirty="0" smtClean="0">
              <a:solidFill>
                <a:srgbClr val="0000FF"/>
              </a:solidFill>
            </a:rPr>
            <a:t> </a:t>
          </a:r>
          <a:r>
            <a:rPr lang="en-US" sz="1600" b="1" kern="1200" dirty="0" err="1" smtClean="0">
              <a:solidFill>
                <a:srgbClr val="0000FF"/>
              </a:solidFill>
            </a:rPr>
            <a:t>Berharga</a:t>
          </a:r>
          <a:r>
            <a:rPr lang="en-US" sz="1600" b="1" kern="1200" dirty="0" smtClean="0">
              <a:solidFill>
                <a:srgbClr val="0000FF"/>
              </a:solidFill>
            </a:rPr>
            <a:t> </a:t>
          </a:r>
          <a:r>
            <a:rPr lang="en-US" sz="1600" b="1" kern="1200" dirty="0" err="1" smtClean="0">
              <a:solidFill>
                <a:srgbClr val="0000FF"/>
              </a:solidFill>
            </a:rPr>
            <a:t>dr</a:t>
          </a:r>
          <a:r>
            <a:rPr lang="en-US" sz="1600" b="1" kern="1200" dirty="0" smtClean="0">
              <a:solidFill>
                <a:srgbClr val="0000FF"/>
              </a:solidFill>
            </a:rPr>
            <a:t> </a:t>
          </a:r>
          <a:r>
            <a:rPr lang="en-US" sz="1600" b="1" kern="1200" dirty="0" err="1" smtClean="0">
              <a:solidFill>
                <a:srgbClr val="0000FF"/>
              </a:solidFill>
            </a:rPr>
            <a:t>Hibah</a:t>
          </a:r>
          <a:endParaRPr lang="en-US" sz="1600" b="1" kern="1200" dirty="0">
            <a:solidFill>
              <a:srgbClr val="0000FF"/>
            </a:solidFill>
          </a:endParaRPr>
        </a:p>
      </dsp:txBody>
      <dsp:txXfrm>
        <a:off x="4187199" y="4964095"/>
        <a:ext cx="1917390" cy="10550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A8F5C-199E-4772-B0FD-D617BD9A134F}" type="datetimeFigureOut">
              <a:rPr lang="en-US" smtClean="0"/>
              <a:pPr/>
              <a:t>9/1/2016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B7A431-5FF7-449F-98DD-7A1F56C51E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711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324E9C-1AE2-4FD7-8A0C-1689EC269DC7}" type="datetimeFigureOut">
              <a:rPr lang="en-US" smtClean="0"/>
              <a:pPr/>
              <a:t>9/1/2016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A993F-28BD-4B75-AE20-1E22F01D11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132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fld id="{B7AF9A20-43C5-46F1-BBC0-007ADB091D91}" type="slidenum">
              <a:rPr lang="ko-KR" altLang="en-US">
                <a:latin typeface="Arial" panose="020B0604020202020204" pitchFamily="34" charset="0"/>
                <a:ea typeface="Gulim" panose="020B0600000101010101" pitchFamily="34" charset="-127"/>
              </a:rPr>
              <a:pPr/>
              <a:t>23</a:t>
            </a:fld>
            <a:endParaRPr lang="en-US" altLang="en-US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96438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9725" y="58738"/>
            <a:ext cx="2130425" cy="5743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58738"/>
            <a:ext cx="6242050" cy="5743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E17651-3DC3-4EA0-8636-5833373F793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ABDC78-1AC4-4F51-A977-F5E4A49F2CF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CCE08-4315-4336-8F30-2E239DB1039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C96DD-45E0-4459-9ED5-DD31781CB55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E3639-4583-4CEE-9A3D-25172BE3CB7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32E95C-6BAB-4C1B-8135-463AB84EE75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39998-C310-45A5-851B-4B2865966BC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BF3A3A-5801-4C05-B92C-8587CC14113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9625F-B652-4F0F-91B3-0AAC6B032DE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67967-E331-4EA7-9E95-F8227E21642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6593CE-7D71-42D4-BE20-BF0AC588284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PT 배경작업\BB-17\BB_17_ 선정\bb-17(1-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2057400"/>
            <a:ext cx="8001000" cy="1219200"/>
          </a:xfrm>
          <a:effectLst>
            <a:outerShdw dist="35921" dir="2700000" algn="ctr" rotWithShape="0">
              <a:srgbClr val="4DB6B9"/>
            </a:outerShdw>
          </a:effectLst>
        </p:spPr>
        <p:txBody>
          <a:bodyPr/>
          <a:lstStyle>
            <a:lvl1pPr algn="ctr">
              <a:defRPr sz="5200">
                <a:solidFill>
                  <a:srgbClr val="041B5C"/>
                </a:solidFill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ko-KR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3200400"/>
            <a:ext cx="6019800" cy="1371600"/>
          </a:xfrm>
        </p:spPr>
        <p:txBody>
          <a:bodyPr/>
          <a:lstStyle>
            <a:lvl1pPr marL="0" indent="0" algn="ctr">
              <a:buFontTx/>
              <a:buNone/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altLang="ko-KR" smtClean="0"/>
              <a:t>Click to edit Master subtitle style</a:t>
            </a:r>
            <a:endParaRPr lang="ko-KR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rgbClr val="01344D"/>
                </a:solidFill>
              </a:defRPr>
            </a:lvl1pPr>
          </a:lstStyle>
          <a:p>
            <a:pPr>
              <a:defRPr/>
            </a:pPr>
            <a:fld id="{4A24306C-3764-4F12-80A2-7F940E340123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1344D"/>
                </a:solidFill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1344D"/>
                </a:solidFill>
              </a:defRPr>
            </a:lvl1pPr>
          </a:lstStyle>
          <a:p>
            <a:pPr>
              <a:defRPr/>
            </a:pPr>
            <a:fld id="{38DAFCC2-F1AE-425D-B382-EAFA0EED3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ED1D4-DDF0-4D76-B86F-D2E30EF7C9A2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9ED17-3C9D-46B1-B2C2-CDEE2041F7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A9EDC-29D9-4198-B00C-F8C93CDFC40D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B0D0B-9B36-43E6-9432-71A9174AFA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371600"/>
            <a:ext cx="3505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371600"/>
            <a:ext cx="3505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7B188-4287-4547-820F-D8EE7F8AF540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01AF6-7E15-43D1-94CF-6E90FD4C97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7BDA8-4C96-4522-A1B1-8CB906398AE5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E610C-0EC9-4907-83DF-DF2294A9B9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CF397-F708-42A4-822B-47079980D82A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50FB3-4BFE-4255-A0D0-2F0DA32A7E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678F5-C34D-4336-B11B-2DF807461674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239D3-6B5E-4CEE-AE64-497BF786F28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7290D-75AF-4F6D-8373-809B1D241EDD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9D39D-DCF5-44DF-A08C-05A18C330EE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9B0E2-314B-4C52-9EE6-A48CBF6C2E94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FC07C-5D63-4668-9C39-83D505B1A2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12B83-00DB-4493-BEFE-98077E7402D9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92176-CD55-4016-A831-C017C3AEA84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04800"/>
            <a:ext cx="17907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304800"/>
            <a:ext cx="52197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BC3AA-2B10-489C-BF3E-7417D546FBAB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77B5E-D271-4CB1-A1B4-6A9F2A80617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374EB2-F114-4934-9404-8EDA38C4CA4C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4EAA4-7656-4DEC-8CB0-D2E76ED6970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F433F-F80B-467A-A9AB-F0F19A9695C7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E6B06B-40C7-42CA-83C1-B44F53D63A58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93D9C-42E3-48DE-AC86-308384A25F47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602A46-4F39-4FB4-BB90-376ABF0C45E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489075"/>
            <a:ext cx="4186238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3913" y="1489075"/>
            <a:ext cx="4186237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ABC0A-EDBD-4B55-AD68-C054497A9BFF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E174B-97C9-4C29-BCDF-6EA649F9AC6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F6719C-05F3-49E7-AF98-09F7F4675C9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AC245-049C-4C63-9362-82F3357F287F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FB60A-73BC-456B-9D11-ECFAF3FECDAF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24306C-3764-4F12-80A2-7F940E340123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DAFCC2-F1AE-425D-B382-EAFA0EED3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6ED1D4-DDF0-4D76-B86F-D2E30EF7C9A2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69ED17-3C9D-46B1-B2C2-CDEE2041F7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7A9EDC-29D9-4198-B00C-F8C93CDFC40D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B0D0B-9B36-43E6-9432-71A9174AFA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A7B188-4287-4547-820F-D8EE7F8AF540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B01AF6-7E15-43D1-94CF-6E90FD4C97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37BDA8-4C96-4522-A1B1-8CB906398AE5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DE610C-0EC9-4907-83DF-DF2294A9B9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BCF397-F708-42A4-822B-47079980D82A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50FB3-4BFE-4255-A0D0-2F0DA32A7E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6678F5-C34D-4336-B11B-2DF807461674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8239D3-6B5E-4CEE-AE64-497BF786F28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47290D-75AF-4F6D-8373-809B1D241EDD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9D39D-DCF5-44DF-A08C-05A18C330EE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89B0E2-314B-4C52-9EE6-A48CBF6C2E94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9FC07C-5D63-4668-9C39-83D505B1A2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112B83-00DB-4493-BEFE-98077E7402D9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92176-CD55-4016-A831-C017C3AEA84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DBC3AA-2B10-489C-BF3E-7417D546FBAB}" type="datetimeFigureOut">
              <a:rPr lang="en-US" smtClean="0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77B5E-D271-4CB1-A1B4-6A9F2A80617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Textmasterformate durch Klicken bearbeiten</a:t>
            </a:r>
          </a:p>
          <a:p>
            <a:pPr lvl="1"/>
            <a:r>
              <a:rPr lang="en-US" altLang="zh-CN" smtClean="0"/>
              <a:t>Zweite Ebene</a:t>
            </a:r>
          </a:p>
          <a:p>
            <a:pPr lvl="2"/>
            <a:r>
              <a:rPr lang="en-US" altLang="zh-CN" smtClean="0"/>
              <a:t>Dritte Ebene</a:t>
            </a:r>
          </a:p>
          <a:p>
            <a:pPr lvl="3"/>
            <a:r>
              <a:rPr lang="en-US" altLang="zh-CN" smtClean="0"/>
              <a:t>Vierte Ebene</a:t>
            </a:r>
          </a:p>
          <a:p>
            <a:pPr lvl="4"/>
            <a:r>
              <a:rPr lang="en-US" altLang="zh-CN" smtClean="0"/>
              <a:t>Fünfte Ebene</a:t>
            </a:r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5875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a typeface="PMingLiU" pitchFamily="2" charset="-120"/>
              </a:defRPr>
            </a:lvl1pPr>
          </a:lstStyle>
          <a:p>
            <a:endParaRPr lang="en-US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Klicken Sie, um das Titelformat zu bearbeiten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180975" indent="-180975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2pPr>
      <a:lvl3pPr marL="720725" indent="-274638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987425" indent="-265113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1254125" indent="-265113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1711325" indent="-265113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5258A0B-D6C1-4FA5-AC67-F0D5826BB24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T 배경작업\BB-17\BB_17_ 선정\bb-17(1-2)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304800"/>
            <a:ext cx="7162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마스터 제목 스타일 편집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371600"/>
            <a:ext cx="7162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마스터 텍스트 스타일을 편집합니다</a:t>
            </a:r>
          </a:p>
          <a:p>
            <a:pPr lvl="1"/>
            <a:r>
              <a:rPr lang="ko-KR" smtClean="0"/>
              <a:t>둘째 수준</a:t>
            </a:r>
          </a:p>
          <a:p>
            <a:pPr lvl="2"/>
            <a:r>
              <a:rPr lang="ko-KR" smtClean="0"/>
              <a:t>셋째 수준</a:t>
            </a:r>
          </a:p>
          <a:p>
            <a:pPr lvl="3"/>
            <a:r>
              <a:rPr lang="ko-KR" smtClean="0"/>
              <a:t>넷째 수준</a:t>
            </a:r>
          </a:p>
          <a:p>
            <a:pPr lvl="4"/>
            <a:r>
              <a:rPr lang="ko-KR" smtClean="0"/>
              <a:t>다섯째 수준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27A77"/>
                </a:solidFill>
                <a:latin typeface="+mn-lt"/>
                <a:ea typeface="+mn-ea"/>
              </a:defRPr>
            </a:lvl1pPr>
          </a:lstStyle>
          <a:p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27A77"/>
                </a:solidFill>
                <a:latin typeface="+mn-lt"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27A77"/>
                </a:solidFill>
                <a:latin typeface="+mn-lt"/>
                <a:ea typeface="+mn-ea"/>
              </a:defRPr>
            </a:lvl1pPr>
          </a:lstStyle>
          <a:p>
            <a:fld id="{9EF3847A-F163-4818-83B6-DD0E489717B1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3200">
          <a:solidFill>
            <a:srgbClr val="02596A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3200">
          <a:solidFill>
            <a:srgbClr val="02596A"/>
          </a:solidFill>
          <a:latin typeface="-소망B" pitchFamily="2" charset="-127"/>
          <a:ea typeface="-소망B" pitchFamily="2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3200">
          <a:solidFill>
            <a:srgbClr val="02596A"/>
          </a:solidFill>
          <a:latin typeface="-소망B" pitchFamily="2" charset="-127"/>
          <a:ea typeface="-소망B" pitchFamily="2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3200">
          <a:solidFill>
            <a:srgbClr val="02596A"/>
          </a:solidFill>
          <a:latin typeface="-소망B" pitchFamily="2" charset="-127"/>
          <a:ea typeface="-소망B" pitchFamily="2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3200">
          <a:solidFill>
            <a:srgbClr val="02596A"/>
          </a:solidFill>
          <a:latin typeface="-소망B" pitchFamily="2" charset="-127"/>
          <a:ea typeface="-소망B" pitchFamily="2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3200">
          <a:solidFill>
            <a:srgbClr val="02596A"/>
          </a:solidFill>
          <a:latin typeface="-소망B" pitchFamily="2" charset="-127"/>
          <a:ea typeface="-소망B" pitchFamily="2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3200">
          <a:solidFill>
            <a:srgbClr val="02596A"/>
          </a:solidFill>
          <a:latin typeface="-소망B" pitchFamily="2" charset="-127"/>
          <a:ea typeface="-소망B" pitchFamily="2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3200">
          <a:solidFill>
            <a:srgbClr val="02596A"/>
          </a:solidFill>
          <a:latin typeface="-소망B" pitchFamily="2" charset="-127"/>
          <a:ea typeface="-소망B" pitchFamily="2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3200">
          <a:solidFill>
            <a:srgbClr val="02596A"/>
          </a:solidFill>
          <a:latin typeface="-소망B" pitchFamily="2" charset="-127"/>
          <a:ea typeface="-소망B" pitchFamily="2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sz="2200">
          <a:solidFill>
            <a:srgbClr val="02596A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•"/>
        <a:defRPr sz="2000">
          <a:solidFill>
            <a:srgbClr val="02596A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>
          <a:solidFill>
            <a:srgbClr val="02596A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sz="1600">
          <a:solidFill>
            <a:srgbClr val="02596A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sz="1400">
          <a:solidFill>
            <a:srgbClr val="02596A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sz="1400">
          <a:solidFill>
            <a:srgbClr val="02596A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sz="1400">
          <a:solidFill>
            <a:srgbClr val="02596A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sz="1400">
          <a:solidFill>
            <a:srgbClr val="02596A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sz="1400">
          <a:solidFill>
            <a:srgbClr val="02596A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单击此处编辑母版文本样式</a:t>
            </a:r>
          </a:p>
          <a:p>
            <a:pPr lvl="1"/>
            <a:r>
              <a:rPr lang="ko-KR" smtClean="0"/>
              <a:t>第二级</a:t>
            </a:r>
          </a:p>
          <a:p>
            <a:pPr lvl="2"/>
            <a:r>
              <a:rPr lang="ko-KR" smtClean="0"/>
              <a:t>第三级</a:t>
            </a:r>
          </a:p>
          <a:p>
            <a:pPr lvl="3"/>
            <a:r>
              <a:rPr lang="ko-KR" smtClean="0"/>
              <a:t>第四级</a:t>
            </a:r>
          </a:p>
          <a:p>
            <a:pPr lvl="4"/>
            <a:r>
              <a:rPr lang="ko-KR" smtClean="0"/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ko-K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ko-K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199781B-A245-4C48-84D6-5964A4C82D57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E7447-E834-4001-BBFC-B9B8123165F0}" type="datetimeFigureOut">
              <a:rPr lang="en-US" smtClean="0"/>
              <a:pPr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F294D-3BF7-4301-8995-51786E9771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50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slide" Target="slide2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2185" t="41011" r="14065" b="17837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786737"/>
              </p:ext>
            </p:extLst>
          </p:nvPr>
        </p:nvGraphicFramePr>
        <p:xfrm>
          <a:off x="444397" y="1135752"/>
          <a:ext cx="8458201" cy="2397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3200"/>
                <a:gridCol w="4438290"/>
                <a:gridCol w="638355"/>
                <a:gridCol w="638356"/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1. </a:t>
                      </a:r>
                      <a:r>
                        <a:rPr lang="en-US" dirty="0" err="1" smtClean="0"/>
                        <a:t>Jurnal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Pencatatan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persediaan</a:t>
                      </a:r>
                      <a:r>
                        <a:rPr lang="en-US" baseline="0" dirty="0" smtClean="0"/>
                        <a:t>/</a:t>
                      </a:r>
                      <a:r>
                        <a:rPr lang="en-US" baseline="0" dirty="0" err="1" smtClean="0"/>
                        <a:t>aset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tetap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aset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lainnya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BB </a:t>
                      </a:r>
                      <a:r>
                        <a:rPr lang="en-US" dirty="0" err="1" smtClean="0"/>
                        <a:t>Kas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BB  </a:t>
                      </a:r>
                      <a:r>
                        <a:rPr lang="en-US" dirty="0" err="1" smtClean="0"/>
                        <a:t>Akrual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Kas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Tidak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ada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jurnal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Akrual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D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Persediaan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/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aset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tetap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yang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belum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diregister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/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aset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lainnya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K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Pendapatan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Hibah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yang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Belum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disahkan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rgbClr val="0000FF"/>
                        </a:solidFill>
                      </a:endParaRPr>
                    </a:p>
                    <a:p>
                      <a:endParaRPr lang="en-US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7544" y="260648"/>
            <a:ext cx="7283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900CC"/>
                </a:solidFill>
              </a:rPr>
              <a:t>JURNAL TRANSAKSI HIBAH BARANG/JASA (1)</a:t>
            </a:r>
            <a:endParaRPr lang="en-US" sz="2400" b="1" dirty="0">
              <a:solidFill>
                <a:srgbClr val="9900CC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447317"/>
              </p:ext>
            </p:extLst>
          </p:nvPr>
        </p:nvGraphicFramePr>
        <p:xfrm>
          <a:off x="457200" y="4293096"/>
          <a:ext cx="8458200" cy="741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458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2. </a:t>
                      </a:r>
                      <a:r>
                        <a:rPr lang="en-US" dirty="0" err="1" smtClean="0"/>
                        <a:t>Jurnal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pencatatan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jasa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38543"/>
              </p:ext>
            </p:extLst>
          </p:nvPr>
        </p:nvGraphicFramePr>
        <p:xfrm>
          <a:off x="381000" y="780792"/>
          <a:ext cx="8458201" cy="21234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3200"/>
                <a:gridCol w="4438290"/>
                <a:gridCol w="638355"/>
                <a:gridCol w="638356"/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3. </a:t>
                      </a:r>
                      <a:r>
                        <a:rPr lang="en-US" dirty="0" err="1" smtClean="0"/>
                        <a:t>Jurnal</a:t>
                      </a:r>
                      <a:r>
                        <a:rPr lang="en-US" dirty="0" smtClean="0"/>
                        <a:t> resume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tagihan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sz="1600" baseline="0" dirty="0" smtClean="0"/>
                        <a:t>(</a:t>
                      </a:r>
                      <a:r>
                        <a:rPr lang="en-US" sz="1600" baseline="0" dirty="0" err="1" smtClean="0"/>
                        <a:t>pencatatan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beban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jasa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saat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pengesahan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di</a:t>
                      </a:r>
                      <a:r>
                        <a:rPr lang="en-US" sz="1600" baseline="0" dirty="0" smtClean="0"/>
                        <a:t> KPPN)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BB </a:t>
                      </a:r>
                      <a:r>
                        <a:rPr lang="en-US" dirty="0" err="1" smtClean="0"/>
                        <a:t>Kas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BB  </a:t>
                      </a:r>
                      <a:r>
                        <a:rPr lang="en-US" dirty="0" err="1" smtClean="0"/>
                        <a:t>Akrual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Kas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Tidak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ada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jurnal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Akrual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D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Beban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jasa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K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Pendapatan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Hibah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yang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Belum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disahkan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7544" y="188640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900CC"/>
                </a:solidFill>
              </a:rPr>
              <a:t>JURNAL TRANSAKSI HIBAH BARANG/JASA (2)</a:t>
            </a:r>
            <a:endParaRPr lang="en-US" sz="2400" b="1" dirty="0">
              <a:solidFill>
                <a:srgbClr val="9900CC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499187"/>
              </p:ext>
            </p:extLst>
          </p:nvPr>
        </p:nvGraphicFramePr>
        <p:xfrm>
          <a:off x="381000" y="3717032"/>
          <a:ext cx="8458201" cy="2392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3200"/>
                <a:gridCol w="4438290"/>
                <a:gridCol w="638355"/>
                <a:gridCol w="638356"/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4. </a:t>
                      </a:r>
                      <a:r>
                        <a:rPr lang="en-US" dirty="0" err="1" smtClean="0"/>
                        <a:t>Jurnal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pengesahan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atas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peneriman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hibah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dalam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bentuk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barang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jasa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BB </a:t>
                      </a:r>
                      <a:r>
                        <a:rPr lang="en-US" dirty="0" err="1" smtClean="0"/>
                        <a:t>Kas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BB  </a:t>
                      </a:r>
                      <a:r>
                        <a:rPr lang="en-US" dirty="0" err="1" smtClean="0"/>
                        <a:t>Akrual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   </a:t>
                      </a:r>
                      <a:r>
                        <a:rPr lang="en-US" dirty="0" err="1" smtClean="0"/>
                        <a:t>Diterima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dari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entitas</a:t>
                      </a:r>
                      <a:r>
                        <a:rPr lang="en-US" dirty="0" smtClean="0"/>
                        <a:t> lain</a:t>
                      </a:r>
                    </a:p>
                    <a:p>
                      <a:r>
                        <a:rPr lang="en-US" dirty="0" smtClean="0"/>
                        <a:t>K   </a:t>
                      </a:r>
                      <a:r>
                        <a:rPr lang="en-US" dirty="0" err="1" smtClean="0"/>
                        <a:t>Pendapatan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hibah</a:t>
                      </a:r>
                      <a:r>
                        <a:rPr lang="en-US" baseline="0" dirty="0" smtClean="0"/>
                        <a:t>-LO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xxx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xxx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Kas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Tidak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ada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jurnal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Akrual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D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Pendapatan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hibah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yang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belum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disahkan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K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Pengesahan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hibah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81000"/>
            <a:ext cx="6589199" cy="128089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UNSUR LAPORAN KEUANGAN </a:t>
            </a:r>
            <a:br>
              <a:rPr lang="en-US" b="1" dirty="0" smtClean="0">
                <a:solidFill>
                  <a:srgbClr val="0000FF"/>
                </a:solidFill>
              </a:rPr>
            </a:br>
            <a:r>
              <a:rPr lang="en-US" b="1" dirty="0" smtClean="0">
                <a:solidFill>
                  <a:srgbClr val="0000FF"/>
                </a:solidFill>
              </a:rPr>
              <a:t>BERBASIS AKRUAL</a:t>
            </a:r>
            <a:endParaRPr lang="en-US" b="1" dirty="0">
              <a:solidFill>
                <a:srgbClr val="0000FF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514600"/>
          <a:ext cx="82296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457200" y="4038600"/>
          <a:ext cx="8229600" cy="1371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Rounded Rectangle 5"/>
          <p:cNvSpPr/>
          <p:nvPr/>
        </p:nvSpPr>
        <p:spPr bwMode="auto">
          <a:xfrm>
            <a:off x="533400" y="1905000"/>
            <a:ext cx="5867400" cy="5334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ulim" pitchFamily="2" charset="-127"/>
                <a:ea typeface="Gulim" pitchFamily="2" charset="-127"/>
              </a:rPr>
              <a:t>LAPORAN PELAKSANAAN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ulim" pitchFamily="2" charset="-127"/>
                <a:ea typeface="Gulim" pitchFamily="2" charset="-127"/>
              </a:rPr>
              <a:t> ANGGARAN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ulim" pitchFamily="2" charset="-127"/>
              <a:ea typeface="Gulim" pitchFamily="2" charset="-127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533400" y="3657600"/>
            <a:ext cx="3429000" cy="5334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ulim" pitchFamily="2" charset="-127"/>
                <a:ea typeface="Gulim" pitchFamily="2" charset="-127"/>
              </a:rPr>
              <a:t>LAPORAN </a:t>
            </a:r>
            <a:r>
              <a:rPr lang="en-US" sz="2400" dirty="0" smtClean="0">
                <a:solidFill>
                  <a:schemeClr val="tx1"/>
                </a:solidFill>
                <a:latin typeface="Gulim" pitchFamily="2" charset="-127"/>
                <a:ea typeface="Gulim" pitchFamily="2" charset="-127"/>
              </a:rPr>
              <a:t>FINANSIAL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ulim" pitchFamily="2" charset="-127"/>
              <a:ea typeface="Gulim" pitchFamily="2" charset="-127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533400" y="5334000"/>
            <a:ext cx="6019800" cy="5334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chemeClr val="tx1"/>
                </a:solidFill>
                <a:latin typeface="Gulim" pitchFamily="2" charset="-127"/>
                <a:ea typeface="Gulim" pitchFamily="2" charset="-127"/>
              </a:rPr>
              <a:t>CATATAN ATAS LAPORAN KEUANGAN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ulim" pitchFamily="2" charset="-127"/>
              <a:ea typeface="Guli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4415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7772400" cy="990600"/>
          </a:xfrm>
        </p:spPr>
        <p:txBody>
          <a:bodyPr/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KETERKAITAN LAPORAN OPERASIONAL, LAPORAN PERUBAHAN EKUITAS DAN NERACA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71600"/>
            <a:ext cx="53435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1150" y="3581400"/>
            <a:ext cx="53530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1150" y="5105400"/>
            <a:ext cx="53530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urved Left Arrow 6"/>
          <p:cNvSpPr/>
          <p:nvPr/>
        </p:nvSpPr>
        <p:spPr bwMode="auto">
          <a:xfrm>
            <a:off x="6781800" y="3124200"/>
            <a:ext cx="533400" cy="1447800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ulim" pitchFamily="2" charset="-127"/>
              <a:ea typeface="Gulim" pitchFamily="2" charset="-127"/>
            </a:endParaRPr>
          </a:p>
        </p:txBody>
      </p:sp>
      <p:sp>
        <p:nvSpPr>
          <p:cNvPr id="8" name="Curved Left Arrow 7"/>
          <p:cNvSpPr/>
          <p:nvPr/>
        </p:nvSpPr>
        <p:spPr bwMode="auto">
          <a:xfrm>
            <a:off x="6781800" y="4724400"/>
            <a:ext cx="533400" cy="1676400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ulim" pitchFamily="2" charset="-127"/>
              <a:ea typeface="Guli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02314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ctrTitle" idx="4294967295"/>
          </p:nvPr>
        </p:nvSpPr>
        <p:spPr>
          <a:xfrm>
            <a:off x="0" y="228600"/>
            <a:ext cx="9144000" cy="6096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2800" b="1" dirty="0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BAGAN AKUN STANDAR HIBAH </a:t>
            </a:r>
            <a:endParaRPr lang="en-US" sz="2000" b="1" dirty="0" smtClean="0">
              <a:solidFill>
                <a:srgbClr val="9900CC"/>
              </a:solidFill>
            </a:endParaRP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/>
          </p:nvPr>
        </p:nvGraphicFramePr>
        <p:xfrm>
          <a:off x="5791200" y="2091489"/>
          <a:ext cx="3276600" cy="1381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54765"/>
                <a:gridCol w="2421835"/>
              </a:tblGrid>
              <a:tr h="1534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521XXX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Belanja</a:t>
                      </a:r>
                      <a:r>
                        <a:rPr kumimoji="0" lang="en-US" sz="14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Barang</a:t>
                      </a:r>
                      <a:r>
                        <a:rPr kumimoji="0" lang="en-US" sz="14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kumimoji="0" lang="en-US" sz="14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Jasa</a:t>
                      </a:r>
                      <a:endParaRPr kumimoji="0" lang="en-US" sz="14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38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53XXXX</a:t>
                      </a:r>
                      <a:endParaRPr lang="en-US" sz="1400" dirty="0">
                        <a:solidFill>
                          <a:schemeClr val="bg1"/>
                        </a:solidFill>
                        <a:latin typeface="Trebuchet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Belanja</a:t>
                      </a:r>
                      <a:r>
                        <a:rPr kumimoji="0" lang="en-US" sz="14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Modal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38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57XXXX</a:t>
                      </a:r>
                      <a:endParaRPr lang="en-US" sz="1400" dirty="0">
                        <a:solidFill>
                          <a:schemeClr val="bg1"/>
                        </a:solidFill>
                        <a:latin typeface="Trebuchet MS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Belanja</a:t>
                      </a:r>
                      <a:r>
                        <a:rPr kumimoji="0" lang="en-US" sz="14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Bantuan</a:t>
                      </a:r>
                      <a:r>
                        <a:rPr kumimoji="0" lang="en-US" sz="14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Sosial</a:t>
                      </a:r>
                      <a:endParaRPr kumimoji="0" lang="en-US" sz="14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" name="Table 61"/>
          <p:cNvGraphicFramePr>
            <a:graphicFrameLocks noGrp="1"/>
          </p:cNvGraphicFramePr>
          <p:nvPr>
            <p:extLst/>
          </p:nvPr>
        </p:nvGraphicFramePr>
        <p:xfrm>
          <a:off x="5791200" y="1617099"/>
          <a:ext cx="3276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4765"/>
                <a:gridCol w="242183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AKUN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URAIAN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 bwMode="auto">
          <a:xfrm>
            <a:off x="563488" y="914400"/>
            <a:ext cx="8351912" cy="60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微软雅黑" pitchFamily="2" charset="-122"/>
                <a:ea typeface="微软雅黑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微软雅黑" pitchFamily="2" charset="-122"/>
                <a:ea typeface="微软雅黑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微软雅黑" pitchFamily="2" charset="-122"/>
                <a:ea typeface="微软雅黑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微软雅黑" pitchFamily="2" charset="-122"/>
                <a:ea typeface="微软雅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微软雅黑" pitchFamily="2" charset="-122"/>
                <a:ea typeface="微软雅黑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微软雅黑" pitchFamily="2" charset="-122"/>
                <a:ea typeface="微软雅黑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微软雅黑" pitchFamily="2" charset="-122"/>
                <a:ea typeface="微软雅黑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微软雅黑" pitchFamily="2" charset="-122"/>
                <a:ea typeface="微软雅黑" pitchFamily="2" charset="-122"/>
              </a:defRPr>
            </a:lvl9pPr>
          </a:lstStyle>
          <a:p>
            <a:pPr algn="ctr">
              <a:defRPr/>
            </a:pPr>
            <a:r>
              <a:rPr lang="en-US" sz="2000" b="1" kern="0" dirty="0" smtClean="0">
                <a:solidFill>
                  <a:srgbClr val="FF0000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PENDAPATAN                                          BELANJA</a:t>
            </a:r>
            <a:endParaRPr lang="en-US" sz="1600" b="1" kern="0" dirty="0" smtClean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84130"/>
            <a:ext cx="5638800" cy="504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40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9067800" cy="6096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2600" b="1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Akuntansi</a:t>
            </a:r>
            <a:r>
              <a:rPr lang="en-US" sz="2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600" b="1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Hibah</a:t>
            </a:r>
            <a:r>
              <a:rPr lang="en-US" sz="2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yang </a:t>
            </a:r>
            <a:r>
              <a:rPr lang="en-US" sz="2600" b="1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Diterima</a:t>
            </a:r>
            <a:r>
              <a:rPr lang="en-US" sz="2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600" b="1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Dalam</a:t>
            </a:r>
            <a:r>
              <a:rPr lang="en-US" sz="2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600" b="1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Bentuk</a:t>
            </a:r>
            <a:r>
              <a:rPr lang="en-US" sz="2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600" b="1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Valas</a:t>
            </a:r>
            <a:endParaRPr lang="en-US" sz="2600" b="1" dirty="0" smtClean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42360289"/>
              </p:ext>
            </p:extLst>
          </p:nvPr>
        </p:nvGraphicFramePr>
        <p:xfrm>
          <a:off x="457200" y="838200"/>
          <a:ext cx="83058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152400" y="438944"/>
            <a:ext cx="8763000" cy="685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1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KONFIRMASI PENERIMAAN DATA HIBAH 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/>
            </a:r>
            <a:br>
              <a:rPr lang="en-US" sz="24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</a:br>
            <a:r>
              <a:rPr lang="en-US" sz="24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        </a:t>
            </a:r>
            <a:endParaRPr lang="en-US" sz="2400" b="1" dirty="0" smtClean="0">
              <a:solidFill>
                <a:srgbClr val="0000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</p:spPr>
        <p:txBody>
          <a:bodyPr/>
          <a:lstStyle/>
          <a:p>
            <a:fld id="{08A7F96F-1D34-4AD8-A324-DDD9B7126D3B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9648808"/>
              </p:ext>
            </p:extLst>
          </p:nvPr>
        </p:nvGraphicFramePr>
        <p:xfrm>
          <a:off x="135194" y="1628775"/>
          <a:ext cx="8932606" cy="426720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446630"/>
                <a:gridCol w="8485976"/>
              </a:tblGrid>
              <a:tr h="4340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bg1"/>
                          </a:solidFill>
                        </a:rPr>
                        <a:t>Pasal</a:t>
                      </a:r>
                      <a:r>
                        <a:rPr lang="en-US" sz="2400" baseline="0" dirty="0" smtClean="0">
                          <a:solidFill>
                            <a:schemeClr val="bg1"/>
                          </a:solidFill>
                        </a:rPr>
                        <a:t> 19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554876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(1)</a:t>
                      </a:r>
                      <a:endParaRPr lang="en-US" sz="14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>
                          <a:solidFill>
                            <a:srgbClr val="FF0000"/>
                          </a:solidFill>
                        </a:rPr>
                        <a:t>K/L </a:t>
                      </a:r>
                      <a:r>
                        <a:rPr lang="en-US" sz="2200" b="1" dirty="0" err="1" smtClean="0">
                          <a:solidFill>
                            <a:srgbClr val="FF0000"/>
                          </a:solidFill>
                        </a:rPr>
                        <a:t>melakukan</a:t>
                      </a:r>
                      <a:r>
                        <a:rPr lang="en-US" sz="22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200" b="1" dirty="0" err="1" smtClean="0">
                          <a:solidFill>
                            <a:srgbClr val="FF0000"/>
                          </a:solidFill>
                        </a:rPr>
                        <a:t>konfirmasi</a:t>
                      </a:r>
                      <a:r>
                        <a:rPr lang="en-US" sz="2200" b="1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en-US" sz="2200" b="1" dirty="0" err="1" smtClean="0">
                          <a:solidFill>
                            <a:srgbClr val="FF0000"/>
                          </a:solidFill>
                        </a:rPr>
                        <a:t>kepada</a:t>
                      </a: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</a:rPr>
                        <a:t> DJPPR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atas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data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realisasi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hibah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yang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diterima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secara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langsung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dari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pemberi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hibah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="1" baseline="0" dirty="0" err="1" smtClean="0">
                          <a:solidFill>
                            <a:srgbClr val="FF0000"/>
                          </a:solidFill>
                        </a:rPr>
                        <a:t>secara</a:t>
                      </a: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200" b="1" baseline="0" dirty="0" err="1" smtClean="0">
                          <a:solidFill>
                            <a:srgbClr val="FF0000"/>
                          </a:solidFill>
                        </a:rPr>
                        <a:t>triwulan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.</a:t>
                      </a:r>
                      <a:endParaRPr lang="en-US" sz="2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54876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(2)</a:t>
                      </a:r>
                      <a:endParaRPr lang="en-US" sz="14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Konfirmasi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sebagaimana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dimaksud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pada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ayat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(1)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dapat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dilakukan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dari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tingkat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K/L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sampai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dengan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satuan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kerja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.</a:t>
                      </a:r>
                      <a:endParaRPr lang="en-US" sz="2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18279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(3)</a:t>
                      </a:r>
                      <a:endParaRPr lang="en-US" sz="14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Dalam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hal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terjadi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ketidakcocokan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data,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kedua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belah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pihak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melakukan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penelusuran</a:t>
                      </a:r>
                      <a:endParaRPr lang="en-US" sz="2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54876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(4)</a:t>
                      </a:r>
                      <a:endParaRPr lang="en-US" sz="14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Hasil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konfirmasi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sebagaimana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dimaksud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pada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ayat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(1)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dan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(2)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dituangkan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dalam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Berita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Acara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Rekonsiliasi</a:t>
                      </a:r>
                      <a:endParaRPr lang="en-US" sz="2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54876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(5)</a:t>
                      </a:r>
                      <a:endParaRPr lang="en-US" sz="14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Berdasarkan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berita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acara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sebagaimana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dimaksud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pada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ayat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(4), DJPPR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dapat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melalukan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koreksi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pendapatan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hibah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.</a:t>
                      </a:r>
                      <a:endParaRPr lang="en-US" sz="2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4873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4"/>
          <p:cNvSpPr>
            <a:spLocks noGrp="1"/>
          </p:cNvSpPr>
          <p:nvPr>
            <p:ph type="title"/>
          </p:nvPr>
        </p:nvSpPr>
        <p:spPr>
          <a:xfrm>
            <a:off x="144016" y="222920"/>
            <a:ext cx="8771384" cy="685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1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KONFIRMASI PENERIMAAN DATA HIBAH 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/>
            </a:r>
            <a:br>
              <a:rPr lang="en-US" sz="24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</a:br>
            <a:r>
              <a:rPr lang="en-US" sz="24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        </a:t>
            </a:r>
            <a:endParaRPr lang="en-US" sz="2400" b="1" dirty="0" smtClean="0">
              <a:solidFill>
                <a:srgbClr val="0000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10400" y="3519488"/>
            <a:ext cx="2133600" cy="123825"/>
          </a:xfrm>
          <a:prstGeom prst="rect">
            <a:avLst/>
          </a:prstGeom>
        </p:spPr>
        <p:txBody>
          <a:bodyPr/>
          <a:lstStyle/>
          <a:p>
            <a:fld id="{08A7F96F-1D34-4AD8-A324-DDD9B7126D3B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14" name="Content Placeholder 12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40993541"/>
              </p:ext>
            </p:extLst>
          </p:nvPr>
        </p:nvGraphicFramePr>
        <p:xfrm>
          <a:off x="76200" y="1227138"/>
          <a:ext cx="8996517" cy="5225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826"/>
                <a:gridCol w="8546691"/>
              </a:tblGrid>
              <a:tr h="519118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bg1"/>
                          </a:solidFill>
                        </a:rPr>
                        <a:t>Pasal</a:t>
                      </a:r>
                      <a:r>
                        <a:rPr lang="en-US" sz="2400" baseline="0" dirty="0" smtClean="0">
                          <a:solidFill>
                            <a:schemeClr val="bg1"/>
                          </a:solidFill>
                        </a:rPr>
                        <a:t> 20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865197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(1)</a:t>
                      </a:r>
                      <a:endParaRPr lang="en-US" sz="14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>
                          <a:solidFill>
                            <a:srgbClr val="FF0000"/>
                          </a:solidFill>
                        </a:rPr>
                        <a:t>K/L </a:t>
                      </a:r>
                      <a:r>
                        <a:rPr lang="en-US" sz="2200" b="1" dirty="0" err="1" smtClean="0">
                          <a:solidFill>
                            <a:srgbClr val="FF0000"/>
                          </a:solidFill>
                        </a:rPr>
                        <a:t>melakukan</a:t>
                      </a:r>
                      <a:r>
                        <a:rPr lang="en-US" sz="22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200" b="1" dirty="0" err="1" smtClean="0">
                          <a:solidFill>
                            <a:srgbClr val="FF0000"/>
                          </a:solidFill>
                        </a:rPr>
                        <a:t>konfirmasi</a:t>
                      </a:r>
                      <a:r>
                        <a:rPr lang="en-US" sz="22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200" b="1" dirty="0" err="1" smtClean="0">
                          <a:solidFill>
                            <a:srgbClr val="FF0000"/>
                          </a:solidFill>
                        </a:rPr>
                        <a:t>dengan</a:t>
                      </a: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200" b="1" baseline="0" dirty="0" err="1" smtClean="0">
                          <a:solidFill>
                            <a:srgbClr val="FF0000"/>
                          </a:solidFill>
                        </a:rPr>
                        <a:t>pemberi</a:t>
                      </a: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200" b="1" baseline="0" dirty="0" err="1" smtClean="0">
                          <a:solidFill>
                            <a:srgbClr val="FF0000"/>
                          </a:solidFill>
                        </a:rPr>
                        <a:t>hibah</a:t>
                      </a: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atas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realisasi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hibah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yang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diterima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secara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langsung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dari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pemberi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hibah</a:t>
                      </a:r>
                      <a:endParaRPr lang="en-US" sz="2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65197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(2)</a:t>
                      </a:r>
                      <a:endParaRPr lang="en-US" sz="14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Dalam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hal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terjadi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ketidakcocokan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data,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kedua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belah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pihak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melakukan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penelusuran</a:t>
                      </a:r>
                      <a:endParaRPr lang="en-US" sz="2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65197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(3)</a:t>
                      </a:r>
                      <a:endParaRPr lang="en-US" sz="14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Hasil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konfirmasi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sebagaimana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dimaksud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pada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ayat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(1)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dituangkan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dalam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berita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acara</a:t>
                      </a:r>
                      <a:endParaRPr lang="en-US" sz="2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45884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(4)</a:t>
                      </a:r>
                      <a:endParaRPr lang="en-US" sz="14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Salinan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berita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acara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sebagaimana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dimaksud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pada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ayat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(3)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disampaikan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kepada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DJPPR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c.q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.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Direktorat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Evaluasi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Akuntansi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Setelmen</a:t>
                      </a:r>
                      <a:endParaRPr lang="en-US" sz="2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65197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(5)</a:t>
                      </a:r>
                      <a:endParaRPr lang="en-US" sz="14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Berdasarkan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berita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acara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sebagaimana</a:t>
                      </a:r>
                      <a:r>
                        <a:rPr lang="en-US" sz="2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dimaksud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pada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ayat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(3), DJPPR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dapat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melalukan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koreksi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pendapatan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hibah</a:t>
                      </a:r>
                      <a:r>
                        <a:rPr lang="en-US" sz="2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.</a:t>
                      </a:r>
                      <a:endParaRPr lang="en-US" sz="2200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683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1619672" y="1556794"/>
          <a:ext cx="6096000" cy="1744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651" name="TextBox 7"/>
          <p:cNvSpPr txBox="1">
            <a:spLocks noChangeArrowheads="1"/>
          </p:cNvSpPr>
          <p:nvPr/>
        </p:nvSpPr>
        <p:spPr bwMode="auto">
          <a:xfrm>
            <a:off x="3209925" y="1862138"/>
            <a:ext cx="652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tx2"/>
                </a:solidFill>
                <a:latin typeface="Calibri" pitchFamily="34" charset="0"/>
              </a:rPr>
              <a:t>1000</a:t>
            </a:r>
          </a:p>
        </p:txBody>
      </p:sp>
      <p:sp>
        <p:nvSpPr>
          <p:cNvPr id="27652" name="TextBox 8"/>
          <p:cNvSpPr txBox="1">
            <a:spLocks noChangeArrowheads="1"/>
          </p:cNvSpPr>
          <p:nvPr/>
        </p:nvSpPr>
        <p:spPr bwMode="auto">
          <a:xfrm>
            <a:off x="5416550" y="1862138"/>
            <a:ext cx="5730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latin typeface="Calibri" pitchFamily="34" charset="0"/>
              </a:rPr>
              <a:t>700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938588" y="4021138"/>
            <a:ext cx="1601787" cy="1041400"/>
            <a:chOff x="2434580" y="351614"/>
            <a:chExt cx="1734839" cy="1040903"/>
          </a:xfrm>
          <a:solidFill>
            <a:srgbClr val="7030A0"/>
          </a:solidFill>
        </p:grpSpPr>
        <p:sp>
          <p:nvSpPr>
            <p:cNvPr id="15" name="Rounded Rectangle 14"/>
            <p:cNvSpPr/>
            <p:nvPr/>
          </p:nvSpPr>
          <p:spPr>
            <a:xfrm>
              <a:off x="2434580" y="351614"/>
              <a:ext cx="1734839" cy="104090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6" name="Rounded Rectangle 4"/>
            <p:cNvSpPr/>
            <p:nvPr/>
          </p:nvSpPr>
          <p:spPr>
            <a:xfrm>
              <a:off x="2465529" y="381762"/>
              <a:ext cx="1672942" cy="98060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2870" tIns="102870" rIns="102870" bIns="102870" spcCol="1270" anchor="ctr"/>
            <a:lstStyle/>
            <a:p>
              <a:pPr algn="ctr" defTabSz="120015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en-US" sz="2700" smtClean="0">
                  <a:solidFill>
                    <a:schemeClr val="bg1"/>
                  </a:solidFill>
                </a:rPr>
                <a:t>DJPPR</a:t>
              </a:r>
              <a:endParaRPr lang="en-US" sz="27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6" name="Shape 32"/>
          <p:cNvCxnSpPr>
            <a:endCxn id="15" idx="3"/>
          </p:cNvCxnSpPr>
          <p:nvPr/>
        </p:nvCxnSpPr>
        <p:spPr>
          <a:xfrm rot="5400000">
            <a:off x="5404446" y="3140671"/>
            <a:ext cx="1536700" cy="1265634"/>
          </a:xfrm>
          <a:prstGeom prst="curvedConnector2">
            <a:avLst/>
          </a:prstGeom>
          <a:ln>
            <a:solidFill>
              <a:schemeClr val="accent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hape 32"/>
          <p:cNvCxnSpPr>
            <a:endCxn id="16" idx="1"/>
          </p:cNvCxnSpPr>
          <p:nvPr/>
        </p:nvCxnSpPr>
        <p:spPr>
          <a:xfrm rot="16200000" flipH="1">
            <a:off x="2542779" y="3118644"/>
            <a:ext cx="1536700" cy="1309688"/>
          </a:xfrm>
          <a:prstGeom prst="curvedConnector2">
            <a:avLst/>
          </a:prstGeom>
          <a:ln>
            <a:solidFill>
              <a:srgbClr val="1D54C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222500" y="3538538"/>
            <a:ext cx="1198563" cy="6461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solidFill>
                  <a:srgbClr val="000000"/>
                </a:solidFill>
                <a:latin typeface="Arial" charset="0"/>
                <a:ea typeface="ＭＳ Ｐゴシック" pitchFamily="-106" charset="-128"/>
                <a:cs typeface="Arial" charset="0"/>
              </a:rPr>
              <a:t>Konfimasi</a:t>
            </a:r>
            <a:endParaRPr lang="en-US" dirty="0">
              <a:solidFill>
                <a:srgbClr val="000000"/>
              </a:solidFill>
              <a:latin typeface="Arial" charset="0"/>
              <a:ea typeface="ＭＳ Ｐゴシック" pitchFamily="-106" charset="-128"/>
              <a:cs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pitchFamily="-106" charset="-128"/>
                <a:cs typeface="Arial" charset="0"/>
              </a:rPr>
              <a:t>1000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922282" y="3578225"/>
            <a:ext cx="1257075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 smtClean="0">
                <a:solidFill>
                  <a:srgbClr val="000000"/>
                </a:solidFill>
                <a:latin typeface="Arial" charset="0"/>
                <a:ea typeface="ＭＳ Ｐゴシック" pitchFamily="-106" charset="-128"/>
                <a:cs typeface="Arial" charset="0"/>
              </a:rPr>
              <a:t>Konfirmasi</a:t>
            </a:r>
            <a:r>
              <a:rPr lang="en-US" sz="1600" dirty="0" smtClean="0">
                <a:solidFill>
                  <a:srgbClr val="000000"/>
                </a:solidFill>
                <a:latin typeface="Arial" charset="0"/>
                <a:ea typeface="ＭＳ Ｐゴシック" pitchFamily="-106" charset="-128"/>
                <a:cs typeface="Arial" charset="0"/>
              </a:rPr>
              <a:t> </a:t>
            </a:r>
            <a:endParaRPr lang="en-US" sz="1600" dirty="0">
              <a:solidFill>
                <a:srgbClr val="000000"/>
              </a:solidFill>
              <a:latin typeface="Arial" charset="0"/>
              <a:ea typeface="ＭＳ Ｐゴシック" pitchFamily="-106" charset="-128"/>
              <a:cs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Arial" charset="0"/>
                <a:ea typeface="ＭＳ Ｐゴシック" pitchFamily="-106" charset="-128"/>
                <a:cs typeface="Arial" charset="0"/>
              </a:rPr>
              <a:t>700</a:t>
            </a:r>
          </a:p>
        </p:txBody>
      </p:sp>
      <p:sp>
        <p:nvSpPr>
          <p:cNvPr id="66570" name="TextBox 43"/>
          <p:cNvSpPr txBox="1">
            <a:spLocks noChangeArrowheads="1"/>
          </p:cNvSpPr>
          <p:nvPr/>
        </p:nvSpPr>
        <p:spPr bwMode="auto">
          <a:xfrm>
            <a:off x="96441" y="5353050"/>
            <a:ext cx="8895159" cy="7078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 err="1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Setiap</a:t>
            </a:r>
            <a:r>
              <a:rPr lang="en-US" sz="2000" dirty="0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perbedaan</a:t>
            </a:r>
            <a:r>
              <a:rPr lang="en-US" sz="2000" dirty="0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 data </a:t>
            </a:r>
            <a:r>
              <a:rPr lang="en-US" sz="2000" dirty="0" err="1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antara</a:t>
            </a:r>
            <a:r>
              <a:rPr lang="en-US" sz="2000" dirty="0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DJPPR, </a:t>
            </a:r>
            <a:r>
              <a:rPr lang="en-US" sz="2000" dirty="0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donor, K/L </a:t>
            </a:r>
            <a:r>
              <a:rPr lang="en-US" sz="2000" dirty="0" err="1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dijelaskan</a:t>
            </a:r>
            <a:r>
              <a:rPr lang="en-US" sz="2000" dirty="0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dalam</a:t>
            </a:r>
            <a:r>
              <a:rPr lang="en-US" sz="2000" dirty="0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Berita</a:t>
            </a:r>
            <a:r>
              <a:rPr lang="en-US" sz="2000" dirty="0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Acara</a:t>
            </a:r>
            <a:r>
              <a:rPr lang="en-US" sz="2000" dirty="0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ea typeface="MS PGothic" pitchFamily="34" charset="-128"/>
                <a:cs typeface="Arial" pitchFamily="34" charset="0"/>
              </a:rPr>
              <a:t>Konfirmasi</a:t>
            </a:r>
            <a:endParaRPr lang="en-US" sz="2000" dirty="0">
              <a:solidFill>
                <a:schemeClr val="tx1"/>
              </a:solidFill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288578"/>
            <a:ext cx="9144000" cy="69215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Issue</a:t>
            </a:r>
            <a:r>
              <a:rPr lang="en-US" sz="32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3600" b="1" dirty="0" err="1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terkait</a:t>
            </a:r>
            <a:r>
              <a:rPr lang="en-US" sz="32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3600" b="1" dirty="0" err="1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Konfirmasi</a:t>
            </a:r>
            <a:r>
              <a:rPr lang="en-US" sz="3600" b="1" dirty="0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 </a:t>
            </a:r>
            <a:endParaRPr lang="en-US" sz="3600" b="1" dirty="0">
              <a:solidFill>
                <a:srgbClr val="9900CC"/>
              </a:solidFill>
              <a:effectLst>
                <a:outerShdw blurRad="50800" dist="50800" dir="18900000" algn="tl" rotWithShape="0">
                  <a:schemeClr val="tx2">
                    <a:alpha val="43000"/>
                  </a:schemeClr>
                </a:outerShdw>
              </a:effectLst>
              <a:latin typeface="Tahoma" pitchFamily="34" charset="0"/>
              <a:ea typeface="+mj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23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90600" y="1828800"/>
            <a:ext cx="7086600" cy="26035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0000FF"/>
                </a:solidFill>
              </a:rPr>
              <a:t>Format </a:t>
            </a:r>
            <a:r>
              <a:rPr lang="en-US" sz="2800" b="1" dirty="0" err="1" smtClean="0">
                <a:solidFill>
                  <a:srgbClr val="0000FF"/>
                </a:solidFill>
              </a:rPr>
              <a:t>Berita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Acara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Konfirmasi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DF7E33B-4B5B-42F5-AD1E-0D3639A8A1C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607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510"/>
            <a:ext cx="9144000" cy="128089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err="1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Kebijakan</a:t>
            </a:r>
            <a:r>
              <a:rPr lang="en-US" sz="2800" b="1" dirty="0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implementasi</a:t>
            </a:r>
            <a:r>
              <a:rPr lang="en-US" sz="2800" b="1" dirty="0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akuntansi</a:t>
            </a:r>
            <a:r>
              <a:rPr lang="en-US" sz="2800" b="1" dirty="0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</a:t>
            </a:r>
            <a:r>
              <a:rPr lang="en-US" sz="2800" b="1" dirty="0" err="1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berbasis</a:t>
            </a:r>
            <a:r>
              <a:rPr lang="en-US" sz="2800" b="1" dirty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</a:t>
            </a:r>
            <a:r>
              <a:rPr lang="en-US" sz="2800" b="1" dirty="0" err="1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akrual</a:t>
            </a:r>
            <a:endParaRPr lang="en-US" sz="2800" b="1" dirty="0">
              <a:solidFill>
                <a:srgbClr val="9900CC"/>
              </a:solidFill>
              <a:effectLst>
                <a:outerShdw blurRad="50800" dist="50800" dir="18900000" algn="tl" rotWithShape="0">
                  <a:schemeClr val="tx2">
                    <a:alpha val="43000"/>
                  </a:scheme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5895869"/>
              </p:ext>
            </p:extLst>
          </p:nvPr>
        </p:nvGraphicFramePr>
        <p:xfrm>
          <a:off x="304800" y="1005589"/>
          <a:ext cx="86106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4835487" y="3952560"/>
            <a:ext cx="3652619" cy="1200329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 algn="just"/>
            <a:r>
              <a:rPr lang="en-US" b="1" dirty="0"/>
              <a:t>2015 </a:t>
            </a:r>
            <a:r>
              <a:rPr lang="en-US" b="1" dirty="0">
                <a:sym typeface="Wingdings" pitchFamily="2" charset="2"/>
              </a:rPr>
              <a:t></a:t>
            </a:r>
            <a:r>
              <a:rPr lang="en-US" b="1" dirty="0"/>
              <a:t> </a:t>
            </a:r>
            <a:r>
              <a:rPr lang="en-US" b="1" dirty="0" err="1"/>
              <a:t>tahun</a:t>
            </a:r>
            <a:r>
              <a:rPr lang="en-US" b="1" dirty="0"/>
              <a:t> </a:t>
            </a:r>
            <a:r>
              <a:rPr lang="en-US" b="1" dirty="0" err="1"/>
              <a:t>awal</a:t>
            </a:r>
            <a:r>
              <a:rPr lang="en-US" b="1" dirty="0"/>
              <a:t> (masa </a:t>
            </a:r>
            <a:r>
              <a:rPr lang="en-US" b="1" dirty="0" err="1"/>
              <a:t>transisi</a:t>
            </a:r>
            <a:r>
              <a:rPr lang="en-US" b="1" dirty="0"/>
              <a:t>) </a:t>
            </a:r>
            <a:r>
              <a:rPr lang="en-US" b="1" dirty="0" err="1"/>
              <a:t>penerapan</a:t>
            </a:r>
            <a:r>
              <a:rPr lang="en-US" b="1" dirty="0"/>
              <a:t> </a:t>
            </a:r>
            <a:r>
              <a:rPr lang="en-US" b="1" dirty="0" err="1"/>
              <a:t>akuntansi</a:t>
            </a:r>
            <a:r>
              <a:rPr lang="en-US" b="1" dirty="0"/>
              <a:t> basis </a:t>
            </a:r>
            <a:r>
              <a:rPr lang="en-US" b="1" dirty="0" err="1"/>
              <a:t>akrual</a:t>
            </a:r>
            <a:r>
              <a:rPr lang="en-US" b="1" dirty="0"/>
              <a:t> </a:t>
            </a:r>
            <a:r>
              <a:rPr lang="en-US" b="1" dirty="0" err="1"/>
              <a:t>untuk</a:t>
            </a:r>
            <a:r>
              <a:rPr lang="en-US" b="1" dirty="0"/>
              <a:t> </a:t>
            </a:r>
            <a:r>
              <a:rPr lang="en-US" b="1" dirty="0" err="1"/>
              <a:t>menyusun</a:t>
            </a:r>
            <a:r>
              <a:rPr lang="en-US" b="1" dirty="0"/>
              <a:t> </a:t>
            </a:r>
            <a:r>
              <a:rPr lang="en-US" b="1" dirty="0" err="1"/>
              <a:t>laporan</a:t>
            </a:r>
            <a:r>
              <a:rPr lang="en-US" b="1" dirty="0"/>
              <a:t> </a:t>
            </a:r>
            <a:r>
              <a:rPr lang="en-US" b="1" dirty="0" err="1"/>
              <a:t>keuangan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4738792" y="5906869"/>
            <a:ext cx="3871807" cy="64633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algn="just"/>
            <a:r>
              <a:rPr lang="en-US" b="1" dirty="0"/>
              <a:t>SAKPA </a:t>
            </a:r>
            <a:r>
              <a:rPr lang="en-US" b="1" dirty="0" err="1"/>
              <a:t>dikembangkan</a:t>
            </a:r>
            <a:r>
              <a:rPr lang="en-US" b="1" dirty="0"/>
              <a:t> </a:t>
            </a:r>
            <a:r>
              <a:rPr lang="en-US" b="1" dirty="0" err="1"/>
              <a:t>menjadi</a:t>
            </a:r>
            <a:r>
              <a:rPr lang="en-US" b="1" dirty="0"/>
              <a:t> </a:t>
            </a:r>
            <a:r>
              <a:rPr lang="en-US" b="1" dirty="0">
                <a:solidFill>
                  <a:srgbClr val="0000FF"/>
                </a:solidFill>
              </a:rPr>
              <a:t>SAIBA</a:t>
            </a:r>
            <a:r>
              <a:rPr lang="en-US" b="1" dirty="0"/>
              <a:t> </a:t>
            </a:r>
            <a:r>
              <a:rPr lang="en-US" b="1" dirty="0" err="1"/>
              <a:t>untuk</a:t>
            </a:r>
            <a:r>
              <a:rPr lang="en-US" b="1" dirty="0"/>
              <a:t> </a:t>
            </a:r>
            <a:r>
              <a:rPr lang="en-US" b="1" dirty="0" err="1"/>
              <a:t>digunakan</a:t>
            </a:r>
            <a:r>
              <a:rPr lang="en-US" b="1" dirty="0"/>
              <a:t> </a:t>
            </a:r>
            <a:r>
              <a:rPr lang="en-US" b="1" dirty="0" err="1"/>
              <a:t>oleh</a:t>
            </a:r>
            <a:r>
              <a:rPr lang="en-US" b="1" dirty="0"/>
              <a:t> K/L</a:t>
            </a:r>
          </a:p>
        </p:txBody>
      </p:sp>
      <p:sp>
        <p:nvSpPr>
          <p:cNvPr id="8" name="Right Arrow 4"/>
          <p:cNvSpPr/>
          <p:nvPr/>
        </p:nvSpPr>
        <p:spPr>
          <a:xfrm rot="5291316">
            <a:off x="4865551" y="5467822"/>
            <a:ext cx="480059" cy="24249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b="1" kern="120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 rot="5400000">
            <a:off x="6405254" y="5325364"/>
            <a:ext cx="538880" cy="476021"/>
          </a:xfrm>
          <a:prstGeom prst="rightArrow">
            <a:avLst>
              <a:gd name="adj1" fmla="val 60000"/>
              <a:gd name="adj2" fmla="val 50000"/>
            </a:avLst>
          </a:prstGeom>
          <a:solidFill>
            <a:srgbClr val="FFFF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12" name="Right Arrow 11"/>
          <p:cNvSpPr/>
          <p:nvPr/>
        </p:nvSpPr>
        <p:spPr>
          <a:xfrm rot="3244761">
            <a:off x="4918663" y="3302865"/>
            <a:ext cx="530187" cy="476021"/>
          </a:xfrm>
          <a:prstGeom prst="rightArrow">
            <a:avLst>
              <a:gd name="adj1" fmla="val 60000"/>
              <a:gd name="adj2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13" name="Right Arrow 12"/>
          <p:cNvSpPr/>
          <p:nvPr/>
        </p:nvSpPr>
        <p:spPr>
          <a:xfrm rot="8443124">
            <a:off x="3867149" y="3173386"/>
            <a:ext cx="342901" cy="476021"/>
          </a:xfrm>
          <a:prstGeom prst="rightArrow">
            <a:avLst>
              <a:gd name="adj1" fmla="val 60000"/>
              <a:gd name="adj2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sp>
      <p:sp>
        <p:nvSpPr>
          <p:cNvPr id="14" name="Oval 13"/>
          <p:cNvSpPr/>
          <p:nvPr/>
        </p:nvSpPr>
        <p:spPr>
          <a:xfrm>
            <a:off x="2209800" y="3438022"/>
            <a:ext cx="1828800" cy="751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PMK 271 </a:t>
            </a:r>
            <a:r>
              <a:rPr lang="en-US" sz="1600" b="1" dirty="0" err="1" smtClean="0">
                <a:solidFill>
                  <a:schemeClr val="tx1"/>
                </a:solidFill>
              </a:rPr>
              <a:t>Tahun</a:t>
            </a:r>
            <a:r>
              <a:rPr lang="en-US" sz="1600" b="1" dirty="0" smtClean="0">
                <a:solidFill>
                  <a:schemeClr val="tx1"/>
                </a:solidFill>
              </a:rPr>
              <a:t> 2014</a:t>
            </a:r>
            <a:endParaRPr lang="en-US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DF7E33B-4B5B-42F5-AD1E-0D3639A8A1C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82089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DF7E33B-4B5B-42F5-AD1E-0D3639A8A1C3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7503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DF7E33B-4B5B-42F5-AD1E-0D3639A8A1C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9033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4076700"/>
            <a:ext cx="9144000" cy="27813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id-ID" altLang="en-US" sz="1800">
              <a:solidFill>
                <a:srgbClr val="FF4E5E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7348" name="TextBox 5"/>
          <p:cNvSpPr>
            <a:spLocks noChangeArrowheads="1"/>
          </p:cNvSpPr>
          <p:nvPr/>
        </p:nvSpPr>
        <p:spPr bwMode="auto">
          <a:xfrm>
            <a:off x="457200" y="4114800"/>
            <a:ext cx="7561263" cy="352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Direktorat</a:t>
            </a:r>
            <a:r>
              <a:rPr lang="en-US" altLang="zh-CN" sz="24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24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Evaluasi</a:t>
            </a:r>
            <a:r>
              <a:rPr lang="en-US" altLang="zh-CN" sz="24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, </a:t>
            </a:r>
            <a:r>
              <a:rPr lang="en-US" altLang="zh-CN" sz="24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Akuntansi</a:t>
            </a:r>
            <a:r>
              <a:rPr lang="en-US" altLang="zh-CN" sz="24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24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dan</a:t>
            </a:r>
            <a:r>
              <a:rPr lang="en-US" altLang="zh-CN" sz="24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24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Setelmen</a:t>
            </a:r>
            <a:endParaRPr lang="en-US" altLang="zh-CN" sz="2400" dirty="0">
              <a:solidFill>
                <a:srgbClr val="FF4E5E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  <a:sym typeface="Haettenschweiler" panose="020B070604090206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Direktorat</a:t>
            </a:r>
            <a:r>
              <a:rPr lang="en-US" altLang="zh-CN" sz="24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24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Jenderal</a:t>
            </a:r>
            <a:r>
              <a:rPr lang="en-US" altLang="zh-CN" sz="24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24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Pengelolaan</a:t>
            </a:r>
            <a:r>
              <a:rPr lang="en-US" altLang="zh-CN" sz="24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24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Pembiayaan</a:t>
            </a:r>
            <a:r>
              <a:rPr lang="en-US" altLang="zh-CN" sz="24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endParaRPr lang="en-US" altLang="zh-CN" sz="2400" dirty="0" smtClean="0">
              <a:solidFill>
                <a:srgbClr val="FF4E5E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  <a:sym typeface="Haettenschweiler" panose="020B070604090206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err="1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dan</a:t>
            </a:r>
            <a:r>
              <a:rPr lang="en-US" altLang="zh-CN" sz="24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24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Risiko</a:t>
            </a:r>
            <a:endParaRPr lang="en-US" altLang="zh-CN" sz="2400" dirty="0">
              <a:solidFill>
                <a:srgbClr val="FF4E5E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  <a:sym typeface="Haettenschweiler" panose="020B070604090206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Gedung</a:t>
            </a:r>
            <a:r>
              <a:rPr lang="en-US" altLang="zh-CN" sz="15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15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Frans</a:t>
            </a:r>
            <a:r>
              <a:rPr lang="en-US" altLang="zh-CN" sz="15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15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Seda</a:t>
            </a:r>
            <a:r>
              <a:rPr lang="en-US" altLang="zh-CN" sz="15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1500" dirty="0" err="1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Lantai</a:t>
            </a:r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15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7, </a:t>
            </a:r>
            <a:r>
              <a:rPr lang="en-US" altLang="zh-CN" sz="15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Jalan</a:t>
            </a:r>
            <a:r>
              <a:rPr lang="en-US" altLang="zh-CN" sz="15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</a:t>
            </a:r>
            <a:r>
              <a:rPr lang="en-US" altLang="zh-CN" sz="1500" dirty="0" err="1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Wahidin</a:t>
            </a:r>
            <a:r>
              <a:rPr lang="en-US" altLang="zh-CN" sz="15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 Raya </a:t>
            </a:r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  <a:sym typeface="Haettenschweiler" panose="020B0706040902060204" pitchFamily="34" charset="0"/>
              </a:rPr>
              <a:t>No.1. </a:t>
            </a:r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Jakarta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5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 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	                    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1500" b="1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                                    </a:t>
            </a:r>
          </a:p>
          <a:p>
            <a:pPr>
              <a:spcBef>
                <a:spcPct val="0"/>
              </a:spcBef>
              <a:buNone/>
            </a:pPr>
            <a:endParaRPr lang="en-US" altLang="en-US" sz="1500" b="1" dirty="0" smtClean="0">
              <a:solidFill>
                <a:srgbClr val="FF4E5E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en-US" sz="1600" b="1" dirty="0" smtClean="0">
                <a:solidFill>
                  <a:srgbClr val="FF4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altLang="en-US" sz="1600" b="1" dirty="0">
                <a:solidFill>
                  <a:srgbClr val="FF4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hibah.djppr@kemenkeu.go.id</a:t>
            </a:r>
            <a:r>
              <a:rPr lang="id-ID" altLang="zh-CN" sz="1600" b="1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zh-CN" sz="1600" b="1" dirty="0">
              <a:solidFill>
                <a:srgbClr val="FF4E5E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en-US" altLang="zh-CN" sz="1500" dirty="0">
              <a:solidFill>
                <a:srgbClr val="FF4E5E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500" dirty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    </a:t>
            </a:r>
            <a:endParaRPr lang="en-US" altLang="en-US" sz="1400" b="1" dirty="0" smtClean="0">
              <a:solidFill>
                <a:srgbClr val="FF4E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500" dirty="0">
              <a:solidFill>
                <a:srgbClr val="FF4E5E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500" dirty="0">
              <a:solidFill>
                <a:srgbClr val="FF4E5E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486400"/>
            <a:ext cx="228600" cy="228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03" y="6034503"/>
            <a:ext cx="290097" cy="2900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087" y="5468035"/>
            <a:ext cx="52689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021-3864778  ; 021-3505052 ext 2726 (register </a:t>
            </a:r>
            <a:r>
              <a:rPr lang="en-US" altLang="zh-CN" sz="1500" dirty="0" err="1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hibah</a:t>
            </a:r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</a:p>
          <a:p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                                             ext 2722 (</a:t>
            </a:r>
            <a:r>
              <a:rPr lang="en-US" altLang="zh-CN" sz="1500" dirty="0" err="1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rekonsiliasi</a:t>
            </a:r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US" altLang="zh-CN" sz="1500" dirty="0" err="1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hibah</a:t>
            </a:r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altLang="zh-CN" sz="1500" dirty="0">
              <a:solidFill>
                <a:srgbClr val="FF4E5E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59"/>
            <a:ext cx="9144000" cy="408705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8200" y="6019800"/>
            <a:ext cx="13715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021-38</a:t>
            </a:r>
            <a:r>
              <a:rPr lang="id-ID" altLang="zh-CN" sz="1500" dirty="0" smtClean="0">
                <a:solidFill>
                  <a:srgbClr val="FF4E5E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43712</a:t>
            </a:r>
            <a:endParaRPr lang="en-US" altLang="zh-CN" sz="1500" dirty="0">
              <a:solidFill>
                <a:srgbClr val="FF4E5E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9454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"/>
            <a:ext cx="7543800" cy="838200"/>
          </a:xfrm>
        </p:spPr>
        <p:txBody>
          <a:bodyPr>
            <a:noAutofit/>
          </a:bodyPr>
          <a:lstStyle/>
          <a:p>
            <a:r>
              <a:rPr lang="en-US" sz="2800" b="1" dirty="0" err="1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Kebijakan</a:t>
            </a:r>
            <a:r>
              <a:rPr lang="en-US" sz="2800" b="1" dirty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Implementasi</a:t>
            </a:r>
            <a:r>
              <a:rPr lang="en-US" sz="2800" b="1" dirty="0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</a:t>
            </a:r>
            <a:br>
              <a:rPr lang="en-US" sz="2800" b="1" dirty="0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</a:br>
            <a:r>
              <a:rPr lang="en-US" sz="2800" b="1" dirty="0" err="1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Akuntansi</a:t>
            </a:r>
            <a:r>
              <a:rPr lang="en-US" sz="2800" b="1" dirty="0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Berbasis</a:t>
            </a:r>
            <a:r>
              <a:rPr lang="en-US" sz="2800" b="1" dirty="0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Akrual</a:t>
            </a:r>
            <a:endParaRPr lang="en-US" sz="2800" b="1" dirty="0">
              <a:solidFill>
                <a:srgbClr val="9900CC"/>
              </a:solidFill>
              <a:effectLst>
                <a:outerShdw blurRad="50800" dist="50800" dir="18900000" algn="tl" rotWithShape="0">
                  <a:schemeClr val="tx2">
                    <a:alpha val="43000"/>
                  </a:schemeClr>
                </a:outerShdw>
              </a:effectLst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533400" y="990600"/>
          <a:ext cx="81534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own Arrow 3">
            <a:hlinkClick r:id="rId7" action="ppaction://hlinksldjump"/>
          </p:cNvPr>
          <p:cNvSpPr/>
          <p:nvPr/>
        </p:nvSpPr>
        <p:spPr>
          <a:xfrm rot="10800000">
            <a:off x="8763000" y="6324600"/>
            <a:ext cx="3810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en-US" sz="3600" b="1" dirty="0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Basis </a:t>
            </a:r>
            <a:r>
              <a:rPr lang="en-US" sz="3600" b="1" dirty="0" err="1">
                <a:solidFill>
                  <a:srgbClr val="9900CC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Akuntansi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/>
            </a:r>
            <a:b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633831"/>
              </p:ext>
            </p:extLst>
          </p:nvPr>
        </p:nvGraphicFramePr>
        <p:xfrm>
          <a:off x="457200" y="1600200"/>
          <a:ext cx="365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3505200" y="2819400"/>
            <a:ext cx="3657600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transaksi</a:t>
            </a:r>
            <a:r>
              <a:rPr lang="en-US" dirty="0" smtClean="0"/>
              <a:t> yang </a:t>
            </a:r>
            <a:r>
              <a:rPr lang="en-US" dirty="0" err="1" smtClean="0"/>
              <a:t>diakui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dicatat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kas</a:t>
            </a:r>
            <a:r>
              <a:rPr lang="en-US" dirty="0" smtClean="0"/>
              <a:t> </a:t>
            </a:r>
            <a:r>
              <a:rPr lang="en-US" dirty="0" err="1" smtClean="0"/>
              <a:t>masuk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kas</a:t>
            </a:r>
            <a:r>
              <a:rPr lang="en-US" dirty="0" smtClean="0"/>
              <a:t> </a:t>
            </a:r>
            <a:r>
              <a:rPr lang="en-US" dirty="0" err="1" smtClean="0"/>
              <a:t>keluar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505200" y="4038600"/>
            <a:ext cx="3657600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600" dirty="0" err="1" smtClean="0"/>
              <a:t>Suatu</a:t>
            </a:r>
            <a:r>
              <a:rPr lang="en-US" sz="1600" dirty="0" smtClean="0"/>
              <a:t> </a:t>
            </a:r>
            <a:r>
              <a:rPr lang="en-US" sz="1600" dirty="0" err="1" smtClean="0"/>
              <a:t>transaksi</a:t>
            </a:r>
            <a:r>
              <a:rPr lang="en-US" sz="1600" dirty="0" smtClean="0"/>
              <a:t> basis </a:t>
            </a:r>
            <a:r>
              <a:rPr lang="en-US" sz="1600" dirty="0" err="1" smtClean="0"/>
              <a:t>kas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penerapan</a:t>
            </a:r>
            <a:r>
              <a:rPr lang="en-US" sz="1600" dirty="0" smtClean="0"/>
              <a:t> </a:t>
            </a:r>
            <a:r>
              <a:rPr lang="en-US" sz="1600" dirty="0" err="1" smtClean="0"/>
              <a:t>akrual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akhir</a:t>
            </a:r>
            <a:r>
              <a:rPr lang="en-US" sz="1600" dirty="0" smtClean="0"/>
              <a:t> </a:t>
            </a:r>
            <a:r>
              <a:rPr lang="en-US" sz="1600" dirty="0" err="1" smtClean="0"/>
              <a:t>periode</a:t>
            </a:r>
            <a:r>
              <a:rPr lang="en-US" sz="1600" dirty="0" smtClean="0"/>
              <a:t> </a:t>
            </a:r>
            <a:r>
              <a:rPr lang="en-US" sz="1600" dirty="0" err="1" smtClean="0"/>
              <a:t>pelaporan</a:t>
            </a:r>
            <a:endParaRPr lang="en-US" sz="1600" dirty="0"/>
          </a:p>
        </p:txBody>
      </p:sp>
      <p:sp>
        <p:nvSpPr>
          <p:cNvPr id="7" name="Rounded Rectangle 6"/>
          <p:cNvSpPr/>
          <p:nvPr/>
        </p:nvSpPr>
        <p:spPr>
          <a:xfrm>
            <a:off x="3505200" y="5181600"/>
            <a:ext cx="3657600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600" dirty="0" err="1" smtClean="0"/>
              <a:t>Suatu</a:t>
            </a:r>
            <a:r>
              <a:rPr lang="en-US" sz="1600" dirty="0" smtClean="0"/>
              <a:t> </a:t>
            </a:r>
            <a:r>
              <a:rPr lang="en-US" sz="1600" dirty="0" err="1" smtClean="0"/>
              <a:t>transaksi</a:t>
            </a:r>
            <a:r>
              <a:rPr lang="en-US" sz="1600" dirty="0" smtClean="0"/>
              <a:t> yang </a:t>
            </a:r>
            <a:r>
              <a:rPr lang="en-US" sz="1600" dirty="0" err="1" smtClean="0"/>
              <a:t>diakui</a:t>
            </a:r>
            <a:r>
              <a:rPr lang="en-US" sz="1600" dirty="0" smtClean="0"/>
              <a:t>, </a:t>
            </a:r>
            <a:r>
              <a:rPr lang="en-US" sz="1600" dirty="0" err="1" smtClean="0"/>
              <a:t>dicatat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disajikan</a:t>
            </a:r>
            <a:r>
              <a:rPr lang="en-US" sz="1600" dirty="0" smtClean="0"/>
              <a:t> 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saat</a:t>
            </a:r>
            <a:r>
              <a:rPr lang="en-US" sz="1600" dirty="0" smtClean="0"/>
              <a:t> </a:t>
            </a:r>
            <a:r>
              <a:rPr lang="en-US" sz="1600" dirty="0" err="1" smtClean="0"/>
              <a:t>terjadinya</a:t>
            </a:r>
            <a:r>
              <a:rPr lang="en-US" sz="1600" dirty="0" smtClean="0"/>
              <a:t> </a:t>
            </a:r>
            <a:r>
              <a:rPr lang="en-US" sz="1600" dirty="0" err="1" smtClean="0"/>
              <a:t>transaksi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71883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" name="Text Box 129"/>
          <p:cNvSpPr txBox="1">
            <a:spLocks noChangeArrowheads="1"/>
          </p:cNvSpPr>
          <p:nvPr/>
        </p:nvSpPr>
        <p:spPr bwMode="auto">
          <a:xfrm>
            <a:off x="0" y="0"/>
            <a:ext cx="9144000" cy="430887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 err="1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Alur</a:t>
            </a:r>
            <a:r>
              <a:rPr lang="en-US" sz="2200" b="1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Kegiatan</a:t>
            </a:r>
            <a:r>
              <a:rPr lang="en-US" sz="2200" b="1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Penyusunan</a:t>
            </a:r>
            <a:r>
              <a:rPr lang="en-US" sz="2200" b="1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Laporan</a:t>
            </a:r>
            <a:r>
              <a:rPr lang="en-US" sz="2200" b="1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Keuangan</a:t>
            </a:r>
            <a:r>
              <a:rPr lang="en-US" sz="2200" b="1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Pemerintah</a:t>
            </a:r>
            <a:r>
              <a:rPr lang="en-US" sz="2200" b="1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 </a:t>
            </a:r>
            <a:r>
              <a:rPr lang="id-ID" sz="2200" b="1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GungsuhChe" pitchFamily="49" charset="-127"/>
                <a:cs typeface="Arial" pitchFamily="34" charset="0"/>
              </a:rPr>
              <a:t>Pusat</a:t>
            </a:r>
            <a:endParaRPr lang="en-US" sz="2200" b="1" dirty="0">
              <a:solidFill>
                <a:srgbClr val="99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GungsuhChe" pitchFamily="49" charset="-127"/>
              <a:cs typeface="Arial" pitchFamily="34" charset="0"/>
            </a:endParaRPr>
          </a:p>
        </p:txBody>
      </p:sp>
      <p:grpSp>
        <p:nvGrpSpPr>
          <p:cNvPr id="2" name="Group 112"/>
          <p:cNvGrpSpPr/>
          <p:nvPr/>
        </p:nvGrpSpPr>
        <p:grpSpPr>
          <a:xfrm>
            <a:off x="0" y="457200"/>
            <a:ext cx="9144000" cy="6435812"/>
            <a:chOff x="228600" y="762000"/>
            <a:chExt cx="8686800" cy="6053530"/>
          </a:xfrm>
        </p:grpSpPr>
        <p:sp>
          <p:nvSpPr>
            <p:cNvPr id="2058" name="Rectangle 70"/>
            <p:cNvSpPr>
              <a:spLocks noChangeArrowheads="1"/>
            </p:cNvSpPr>
            <p:nvPr/>
          </p:nvSpPr>
          <p:spPr bwMode="auto">
            <a:xfrm>
              <a:off x="228600" y="762000"/>
              <a:ext cx="6705600" cy="2944815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57" name="Rectangle 76"/>
            <p:cNvSpPr>
              <a:spLocks noChangeArrowheads="1"/>
            </p:cNvSpPr>
            <p:nvPr/>
          </p:nvSpPr>
          <p:spPr bwMode="auto">
            <a:xfrm flipV="1">
              <a:off x="228600" y="3733799"/>
              <a:ext cx="6705600" cy="304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31" name="Rectangle 49"/>
            <p:cNvSpPr>
              <a:spLocks noChangeArrowheads="1"/>
            </p:cNvSpPr>
            <p:nvPr/>
          </p:nvSpPr>
          <p:spPr bwMode="auto">
            <a:xfrm>
              <a:off x="304800" y="4800599"/>
              <a:ext cx="4953000" cy="8382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52" name="Rectangle 128"/>
            <p:cNvSpPr>
              <a:spLocks noChangeArrowheads="1"/>
            </p:cNvSpPr>
            <p:nvPr/>
          </p:nvSpPr>
          <p:spPr bwMode="auto">
            <a:xfrm flipV="1">
              <a:off x="6934200" y="762000"/>
              <a:ext cx="1981200" cy="6019799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60" name="AutoShape 4"/>
            <p:cNvSpPr>
              <a:spLocks noChangeArrowheads="1"/>
            </p:cNvSpPr>
            <p:nvPr/>
          </p:nvSpPr>
          <p:spPr bwMode="auto">
            <a:xfrm>
              <a:off x="374650" y="1682749"/>
              <a:ext cx="990600" cy="685800"/>
            </a:xfrm>
            <a:prstGeom prst="flowChartProcess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61" name="AutoShape 6"/>
            <p:cNvSpPr>
              <a:spLocks noChangeArrowheads="1"/>
            </p:cNvSpPr>
            <p:nvPr/>
          </p:nvSpPr>
          <p:spPr bwMode="auto">
            <a:xfrm>
              <a:off x="407988" y="1606549"/>
              <a:ext cx="990600" cy="533400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62" name="Text Box 7"/>
            <p:cNvSpPr txBox="1">
              <a:spLocks noChangeArrowheads="1"/>
            </p:cNvSpPr>
            <p:nvPr/>
          </p:nvSpPr>
          <p:spPr bwMode="auto">
            <a:xfrm>
              <a:off x="617538" y="2106616"/>
              <a:ext cx="76200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21.952</a:t>
              </a:r>
            </a:p>
          </p:txBody>
        </p:sp>
        <p:sp>
          <p:nvSpPr>
            <p:cNvPr id="2063" name="Text Box 8"/>
            <p:cNvSpPr txBox="1">
              <a:spLocks noChangeArrowheads="1"/>
            </p:cNvSpPr>
            <p:nvPr/>
          </p:nvSpPr>
          <p:spPr bwMode="auto">
            <a:xfrm>
              <a:off x="512763" y="1650999"/>
              <a:ext cx="7620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Satker</a:t>
              </a:r>
            </a:p>
          </p:txBody>
        </p:sp>
        <p:sp>
          <p:nvSpPr>
            <p:cNvPr id="2064" name="AutoShape 9"/>
            <p:cNvSpPr>
              <a:spLocks noChangeArrowheads="1"/>
            </p:cNvSpPr>
            <p:nvPr/>
          </p:nvSpPr>
          <p:spPr bwMode="auto">
            <a:xfrm>
              <a:off x="1690688" y="2182812"/>
              <a:ext cx="990600" cy="685800"/>
            </a:xfrm>
            <a:prstGeom prst="flowChartProcess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65" name="AutoShape 10"/>
            <p:cNvSpPr>
              <a:spLocks noChangeArrowheads="1"/>
            </p:cNvSpPr>
            <p:nvPr/>
          </p:nvSpPr>
          <p:spPr bwMode="auto">
            <a:xfrm>
              <a:off x="1725613" y="2106612"/>
              <a:ext cx="990600" cy="533400"/>
            </a:xfrm>
            <a:prstGeom prst="flowChartProcess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67" name="Text Box 12"/>
            <p:cNvSpPr txBox="1">
              <a:spLocks noChangeArrowheads="1"/>
            </p:cNvSpPr>
            <p:nvPr/>
          </p:nvSpPr>
          <p:spPr bwMode="auto">
            <a:xfrm>
              <a:off x="1801813" y="2149475"/>
              <a:ext cx="7620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Wilayah</a:t>
              </a:r>
            </a:p>
          </p:txBody>
        </p:sp>
        <p:sp>
          <p:nvSpPr>
            <p:cNvPr id="2068" name="AutoShape 13"/>
            <p:cNvSpPr>
              <a:spLocks noChangeArrowheads="1"/>
            </p:cNvSpPr>
            <p:nvPr/>
          </p:nvSpPr>
          <p:spPr bwMode="auto">
            <a:xfrm>
              <a:off x="2901950" y="2182812"/>
              <a:ext cx="990600" cy="685800"/>
            </a:xfrm>
            <a:prstGeom prst="flowChartProcess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69" name="AutoShape 14"/>
            <p:cNvSpPr>
              <a:spLocks noChangeArrowheads="1"/>
            </p:cNvSpPr>
            <p:nvPr/>
          </p:nvSpPr>
          <p:spPr bwMode="auto">
            <a:xfrm>
              <a:off x="2944813" y="2106612"/>
              <a:ext cx="990600" cy="533400"/>
            </a:xfrm>
            <a:prstGeom prst="flowChartProcess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71" name="Text Box 16"/>
            <p:cNvSpPr txBox="1">
              <a:spLocks noChangeArrowheads="1"/>
            </p:cNvSpPr>
            <p:nvPr/>
          </p:nvSpPr>
          <p:spPr bwMode="auto">
            <a:xfrm>
              <a:off x="2944813" y="2073278"/>
              <a:ext cx="9144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Eselon I</a:t>
              </a:r>
            </a:p>
          </p:txBody>
        </p:sp>
        <p:sp>
          <p:nvSpPr>
            <p:cNvPr id="2072" name="AutoShape 17"/>
            <p:cNvSpPr>
              <a:spLocks noChangeArrowheads="1"/>
            </p:cNvSpPr>
            <p:nvPr/>
          </p:nvSpPr>
          <p:spPr bwMode="auto">
            <a:xfrm>
              <a:off x="4197350" y="2170112"/>
              <a:ext cx="990600" cy="685800"/>
            </a:xfrm>
            <a:prstGeom prst="flowChartProcess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73" name="AutoShape 18"/>
            <p:cNvSpPr>
              <a:spLocks noChangeArrowheads="1"/>
            </p:cNvSpPr>
            <p:nvPr/>
          </p:nvSpPr>
          <p:spPr bwMode="auto">
            <a:xfrm>
              <a:off x="4240213" y="2093912"/>
              <a:ext cx="990600" cy="533400"/>
            </a:xfrm>
            <a:prstGeom prst="flowChartProcess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75" name="Text Box 20"/>
            <p:cNvSpPr txBox="1">
              <a:spLocks noChangeArrowheads="1"/>
            </p:cNvSpPr>
            <p:nvPr/>
          </p:nvSpPr>
          <p:spPr bwMode="auto">
            <a:xfrm>
              <a:off x="4316413" y="2149474"/>
              <a:ext cx="7620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K/L</a:t>
              </a:r>
            </a:p>
          </p:txBody>
        </p:sp>
        <p:sp>
          <p:nvSpPr>
            <p:cNvPr id="2100" name="Line 72"/>
            <p:cNvSpPr>
              <a:spLocks noChangeShapeType="1"/>
            </p:cNvSpPr>
            <p:nvPr/>
          </p:nvSpPr>
          <p:spPr bwMode="auto">
            <a:xfrm>
              <a:off x="2716217" y="2424112"/>
              <a:ext cx="2555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4" name="Text Box 78"/>
            <p:cNvSpPr txBox="1">
              <a:spLocks noChangeArrowheads="1"/>
            </p:cNvSpPr>
            <p:nvPr/>
          </p:nvSpPr>
          <p:spPr bwMode="auto">
            <a:xfrm>
              <a:off x="381000" y="838199"/>
              <a:ext cx="7620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dirty="0">
                  <a:solidFill>
                    <a:srgbClr val="0000FF"/>
                  </a:solidFill>
                  <a:latin typeface="Calibri" pitchFamily="34" charset="0"/>
                  <a:cs typeface="Arial" pitchFamily="34" charset="0"/>
                </a:rPr>
                <a:t>KEMENTERIAN/LEMBAGA SEBAGAI PENGGUNA ANGGARAN/BARANG</a:t>
              </a:r>
            </a:p>
          </p:txBody>
        </p:sp>
        <p:sp>
          <p:nvSpPr>
            <p:cNvPr id="2113" name="Line 88"/>
            <p:cNvSpPr>
              <a:spLocks noChangeShapeType="1"/>
            </p:cNvSpPr>
            <p:nvPr/>
          </p:nvSpPr>
          <p:spPr bwMode="auto">
            <a:xfrm>
              <a:off x="5291138" y="2362199"/>
              <a:ext cx="3476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135"/>
            <p:cNvGrpSpPr>
              <a:grpSpLocks/>
            </p:cNvGrpSpPr>
            <p:nvPr/>
          </p:nvGrpSpPr>
          <p:grpSpPr bwMode="auto">
            <a:xfrm>
              <a:off x="7620000" y="2765432"/>
              <a:ext cx="1219200" cy="1520353"/>
              <a:chOff x="7391400" y="2460625"/>
              <a:chExt cx="1219200" cy="1520353"/>
            </a:xfrm>
          </p:grpSpPr>
          <p:sp>
            <p:nvSpPr>
              <p:cNvPr id="50280" name="AutoShape 98"/>
              <p:cNvSpPr>
                <a:spLocks noChangeArrowheads="1"/>
              </p:cNvSpPr>
              <p:nvPr/>
            </p:nvSpPr>
            <p:spPr bwMode="auto">
              <a:xfrm>
                <a:off x="7391400" y="2473325"/>
                <a:ext cx="1209675" cy="685800"/>
              </a:xfrm>
              <a:prstGeom prst="flowChartProcess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50281" name="Text Box 100"/>
              <p:cNvSpPr txBox="1">
                <a:spLocks noChangeArrowheads="1"/>
              </p:cNvSpPr>
              <p:nvPr/>
            </p:nvSpPr>
            <p:spPr bwMode="auto">
              <a:xfrm>
                <a:off x="7734300" y="2460625"/>
                <a:ext cx="762000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LKPP</a:t>
                </a:r>
              </a:p>
            </p:txBody>
          </p:sp>
          <p:sp>
            <p:nvSpPr>
              <p:cNvPr id="50282" name="AutoShape 90"/>
              <p:cNvSpPr>
                <a:spLocks noChangeArrowheads="1"/>
              </p:cNvSpPr>
              <p:nvPr/>
            </p:nvSpPr>
            <p:spPr bwMode="auto">
              <a:xfrm>
                <a:off x="7391400" y="2659559"/>
                <a:ext cx="1219200" cy="1321419"/>
              </a:xfrm>
              <a:prstGeom prst="flowChartMultidocumen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b="1" dirty="0"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50283" name="Text Box 91"/>
              <p:cNvSpPr txBox="1">
                <a:spLocks noChangeArrowheads="1"/>
              </p:cNvSpPr>
              <p:nvPr/>
            </p:nvSpPr>
            <p:spPr bwMode="auto">
              <a:xfrm>
                <a:off x="7467600" y="2800350"/>
                <a:ext cx="107632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 dirty="0">
                    <a:latin typeface="Calibri" pitchFamily="34" charset="0"/>
                    <a:cs typeface="Arial" pitchFamily="34" charset="0"/>
                  </a:rPr>
                  <a:t> LRA</a:t>
                </a:r>
              </a:p>
            </p:txBody>
          </p:sp>
          <p:sp>
            <p:nvSpPr>
              <p:cNvPr id="50284" name="Text Box 92"/>
              <p:cNvSpPr txBox="1">
                <a:spLocks noChangeArrowheads="1"/>
              </p:cNvSpPr>
              <p:nvPr/>
            </p:nvSpPr>
            <p:spPr bwMode="auto">
              <a:xfrm>
                <a:off x="7467600" y="2982913"/>
                <a:ext cx="1076325" cy="9760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 dirty="0">
                    <a:latin typeface="Calibri" pitchFamily="34" charset="0"/>
                    <a:cs typeface="Arial" pitchFamily="34" charset="0"/>
                  </a:rPr>
                  <a:t> </a:t>
                </a:r>
                <a:r>
                  <a:rPr lang="en-US" sz="1200" dirty="0" smtClean="0">
                    <a:latin typeface="Calibri" pitchFamily="34" charset="0"/>
                    <a:cs typeface="Arial" pitchFamily="34" charset="0"/>
                  </a:rPr>
                  <a:t>NERACA</a:t>
                </a:r>
              </a:p>
              <a:p>
                <a:pPr>
                  <a:spcBef>
                    <a:spcPct val="50000"/>
                  </a:spcBef>
                </a:pPr>
                <a:endParaRPr lang="en-US" sz="1200" dirty="0" smtClean="0">
                  <a:latin typeface="Calibri" pitchFamily="34" charset="0"/>
                  <a:cs typeface="Arial" pitchFamily="34" charset="0"/>
                </a:endParaRPr>
              </a:p>
              <a:p>
                <a:pPr>
                  <a:spcBef>
                    <a:spcPts val="720"/>
                  </a:spcBef>
                </a:pPr>
                <a:r>
                  <a:rPr lang="en-US" sz="1200" dirty="0" smtClean="0">
                    <a:latin typeface="Calibri" pitchFamily="34" charset="0"/>
                    <a:cs typeface="Arial" pitchFamily="34" charset="0"/>
                  </a:rPr>
                  <a:t> LO</a:t>
                </a:r>
              </a:p>
              <a:p>
                <a:r>
                  <a:rPr lang="en-US" sz="1200" dirty="0" smtClean="0">
                    <a:latin typeface="Calibri" pitchFamily="34" charset="0"/>
                    <a:cs typeface="Arial" pitchFamily="34" charset="0"/>
                  </a:rPr>
                  <a:t> LPE</a:t>
                </a:r>
                <a:endParaRPr lang="en-US" sz="1200" dirty="0"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50285" name="Text Box 93"/>
              <p:cNvSpPr txBox="1">
                <a:spLocks noChangeArrowheads="1"/>
              </p:cNvSpPr>
              <p:nvPr/>
            </p:nvSpPr>
            <p:spPr bwMode="auto">
              <a:xfrm>
                <a:off x="7467600" y="3135313"/>
                <a:ext cx="1076325" cy="274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 dirty="0">
                    <a:latin typeface="Calibri" pitchFamily="34" charset="0"/>
                    <a:cs typeface="Arial" pitchFamily="34" charset="0"/>
                  </a:rPr>
                  <a:t> ARUS KAS</a:t>
                </a:r>
              </a:p>
            </p:txBody>
          </p:sp>
          <p:sp>
            <p:nvSpPr>
              <p:cNvPr id="50286" name="Text Box 94"/>
              <p:cNvSpPr txBox="1">
                <a:spLocks noChangeArrowheads="1"/>
              </p:cNvSpPr>
              <p:nvPr/>
            </p:nvSpPr>
            <p:spPr bwMode="auto">
              <a:xfrm>
                <a:off x="7462838" y="3306763"/>
                <a:ext cx="1143000" cy="274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 dirty="0">
                    <a:latin typeface="Calibri" pitchFamily="34" charset="0"/>
                    <a:cs typeface="Arial" pitchFamily="34" charset="0"/>
                  </a:rPr>
                  <a:t> CALK</a:t>
                </a:r>
              </a:p>
            </p:txBody>
          </p:sp>
        </p:grpSp>
        <p:grpSp>
          <p:nvGrpSpPr>
            <p:cNvPr id="4" name="Group 136"/>
            <p:cNvGrpSpPr>
              <a:grpSpLocks/>
            </p:cNvGrpSpPr>
            <p:nvPr/>
          </p:nvGrpSpPr>
          <p:grpSpPr bwMode="auto">
            <a:xfrm>
              <a:off x="5605467" y="1649412"/>
              <a:ext cx="1252537" cy="1388366"/>
              <a:chOff x="5605463" y="914400"/>
              <a:chExt cx="1379312" cy="1388366"/>
            </a:xfrm>
          </p:grpSpPr>
          <p:sp>
            <p:nvSpPr>
              <p:cNvPr id="50274" name="AutoShape 96"/>
              <p:cNvSpPr>
                <a:spLocks noChangeArrowheads="1"/>
              </p:cNvSpPr>
              <p:nvPr/>
            </p:nvSpPr>
            <p:spPr bwMode="auto">
              <a:xfrm>
                <a:off x="5800725" y="914400"/>
                <a:ext cx="1066800" cy="685800"/>
              </a:xfrm>
              <a:prstGeom prst="flowChartProcess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50275" name="AutoShape 83"/>
              <p:cNvSpPr>
                <a:spLocks noChangeArrowheads="1"/>
              </p:cNvSpPr>
              <p:nvPr/>
            </p:nvSpPr>
            <p:spPr bwMode="auto">
              <a:xfrm>
                <a:off x="5605463" y="1143000"/>
                <a:ext cx="1295400" cy="1159766"/>
              </a:xfrm>
              <a:prstGeom prst="flowChartMultidocument">
                <a:avLst/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50276" name="Text Box 84"/>
              <p:cNvSpPr txBox="1">
                <a:spLocks noChangeArrowheads="1"/>
              </p:cNvSpPr>
              <p:nvPr/>
            </p:nvSpPr>
            <p:spPr bwMode="auto">
              <a:xfrm>
                <a:off x="5757863" y="1676400"/>
                <a:ext cx="1143000" cy="6226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 dirty="0">
                    <a:latin typeface="Calibri" pitchFamily="34" charset="0"/>
                    <a:cs typeface="Arial" pitchFamily="34" charset="0"/>
                  </a:rPr>
                  <a:t> </a:t>
                </a:r>
                <a:r>
                  <a:rPr lang="en-US" sz="1200" dirty="0" smtClean="0">
                    <a:latin typeface="Calibri" pitchFamily="34" charset="0"/>
                    <a:cs typeface="Arial" pitchFamily="34" charset="0"/>
                  </a:rPr>
                  <a:t>CALK</a:t>
                </a:r>
              </a:p>
              <a:p>
                <a:r>
                  <a:rPr lang="en-US" sz="1200" dirty="0" smtClean="0">
                    <a:latin typeface="Calibri" pitchFamily="34" charset="0"/>
                    <a:cs typeface="Arial" pitchFamily="34" charset="0"/>
                  </a:rPr>
                  <a:t>  LO</a:t>
                </a:r>
              </a:p>
              <a:p>
                <a:r>
                  <a:rPr lang="en-US" sz="1200" dirty="0" smtClean="0">
                    <a:latin typeface="Calibri" pitchFamily="34" charset="0"/>
                    <a:cs typeface="Arial" pitchFamily="34" charset="0"/>
                  </a:rPr>
                  <a:t>  LPE</a:t>
                </a:r>
                <a:endParaRPr lang="en-US" sz="1200" dirty="0"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50277" name="Text Box 85"/>
              <p:cNvSpPr txBox="1">
                <a:spLocks noChangeArrowheads="1"/>
              </p:cNvSpPr>
              <p:nvPr/>
            </p:nvSpPr>
            <p:spPr bwMode="auto">
              <a:xfrm>
                <a:off x="5757863" y="1295400"/>
                <a:ext cx="1143000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Calibri" pitchFamily="34" charset="0"/>
                    <a:cs typeface="Arial" pitchFamily="34" charset="0"/>
                  </a:rPr>
                  <a:t>LRA</a:t>
                </a:r>
              </a:p>
            </p:txBody>
          </p:sp>
          <p:sp>
            <p:nvSpPr>
              <p:cNvPr id="50278" name="Text Box 86"/>
              <p:cNvSpPr txBox="1">
                <a:spLocks noChangeArrowheads="1"/>
              </p:cNvSpPr>
              <p:nvPr/>
            </p:nvSpPr>
            <p:spPr bwMode="auto">
              <a:xfrm>
                <a:off x="5757863" y="1477963"/>
                <a:ext cx="1143000" cy="274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 dirty="0">
                    <a:latin typeface="Calibri" pitchFamily="34" charset="0"/>
                    <a:cs typeface="Arial" pitchFamily="34" charset="0"/>
                  </a:rPr>
                  <a:t>NERACA</a:t>
                </a:r>
              </a:p>
            </p:txBody>
          </p:sp>
          <p:sp>
            <p:nvSpPr>
              <p:cNvPr id="50279" name="Text Box 97"/>
              <p:cNvSpPr txBox="1">
                <a:spLocks noChangeArrowheads="1"/>
              </p:cNvSpPr>
              <p:nvPr/>
            </p:nvSpPr>
            <p:spPr bwMode="auto">
              <a:xfrm>
                <a:off x="5953125" y="914400"/>
                <a:ext cx="1031650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solidFill>
                      <a:schemeClr val="bg1"/>
                    </a:solidFill>
                    <a:latin typeface="Calibri" pitchFamily="34" charset="0"/>
                    <a:cs typeface="Arial" pitchFamily="34" charset="0"/>
                  </a:rPr>
                  <a:t>LK- K/L</a:t>
                </a:r>
              </a:p>
            </p:txBody>
          </p:sp>
        </p:grpSp>
        <p:sp>
          <p:nvSpPr>
            <p:cNvPr id="212005" name="AutoShape 101"/>
            <p:cNvSpPr>
              <a:spLocks noChangeArrowheads="1"/>
            </p:cNvSpPr>
            <p:nvPr/>
          </p:nvSpPr>
          <p:spPr bwMode="auto">
            <a:xfrm>
              <a:off x="5583242" y="5448307"/>
              <a:ext cx="1133475" cy="568325"/>
            </a:xfrm>
            <a:prstGeom prst="flowChartProcess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12006" name="AutoShape 79"/>
            <p:cNvSpPr>
              <a:spLocks noChangeArrowheads="1"/>
            </p:cNvSpPr>
            <p:nvPr/>
          </p:nvSpPr>
          <p:spPr bwMode="auto">
            <a:xfrm>
              <a:off x="5567363" y="5608636"/>
              <a:ext cx="1143000" cy="1173162"/>
            </a:xfrm>
            <a:prstGeom prst="flowChartMultidocumen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50202" name="Text Box 80"/>
            <p:cNvSpPr txBox="1">
              <a:spLocks noChangeArrowheads="1"/>
            </p:cNvSpPr>
            <p:nvPr/>
          </p:nvSpPr>
          <p:spPr bwMode="auto">
            <a:xfrm>
              <a:off x="5567363" y="6038849"/>
              <a:ext cx="14478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dirty="0">
                  <a:latin typeface="Calibri" pitchFamily="34" charset="0"/>
                  <a:cs typeface="Arial" pitchFamily="34" charset="0"/>
                </a:rPr>
                <a:t> ARUS KAS</a:t>
              </a:r>
            </a:p>
          </p:txBody>
        </p:sp>
        <p:sp>
          <p:nvSpPr>
            <p:cNvPr id="212008" name="Text Box 81"/>
            <p:cNvSpPr txBox="1">
              <a:spLocks noChangeArrowheads="1"/>
            </p:cNvSpPr>
            <p:nvPr/>
          </p:nvSpPr>
          <p:spPr bwMode="auto">
            <a:xfrm>
              <a:off x="5564188" y="5867399"/>
              <a:ext cx="100965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dirty="0">
                  <a:latin typeface="Calibri" pitchFamily="34" charset="0"/>
                  <a:cs typeface="Arial" pitchFamily="34" charset="0"/>
                </a:rPr>
                <a:t> NERACA</a:t>
              </a:r>
            </a:p>
          </p:txBody>
        </p:sp>
        <p:sp>
          <p:nvSpPr>
            <p:cNvPr id="212009" name="Text Box 82"/>
            <p:cNvSpPr txBox="1">
              <a:spLocks noChangeArrowheads="1"/>
            </p:cNvSpPr>
            <p:nvPr/>
          </p:nvSpPr>
          <p:spPr bwMode="auto">
            <a:xfrm>
              <a:off x="5586413" y="5714999"/>
              <a:ext cx="100965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 LRA</a:t>
              </a:r>
            </a:p>
          </p:txBody>
        </p:sp>
        <p:sp>
          <p:nvSpPr>
            <p:cNvPr id="212010" name="Text Box 95"/>
            <p:cNvSpPr txBox="1">
              <a:spLocks noChangeArrowheads="1"/>
            </p:cNvSpPr>
            <p:nvPr/>
          </p:nvSpPr>
          <p:spPr bwMode="auto">
            <a:xfrm>
              <a:off x="5562604" y="6192845"/>
              <a:ext cx="1071563" cy="622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dirty="0">
                  <a:latin typeface="Calibri" pitchFamily="34" charset="0"/>
                  <a:cs typeface="Arial" pitchFamily="34" charset="0"/>
                </a:rPr>
                <a:t> </a:t>
              </a:r>
              <a:r>
                <a:rPr lang="en-US" sz="1200" dirty="0" smtClean="0">
                  <a:latin typeface="Calibri" pitchFamily="34" charset="0"/>
                  <a:cs typeface="Arial" pitchFamily="34" charset="0"/>
                </a:rPr>
                <a:t>CALK</a:t>
              </a:r>
            </a:p>
            <a:p>
              <a:r>
                <a:rPr lang="en-US" sz="1200" dirty="0" smtClean="0">
                  <a:latin typeface="Calibri" pitchFamily="34" charset="0"/>
                  <a:cs typeface="Arial" pitchFamily="34" charset="0"/>
                </a:rPr>
                <a:t> LO</a:t>
              </a:r>
            </a:p>
            <a:p>
              <a:r>
                <a:rPr lang="en-US" sz="1200" dirty="0" smtClean="0">
                  <a:latin typeface="Calibri" pitchFamily="34" charset="0"/>
                  <a:cs typeface="Arial" pitchFamily="34" charset="0"/>
                </a:rPr>
                <a:t> LPE</a:t>
              </a:r>
              <a:endParaRPr lang="en-US" sz="1200" dirty="0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12011" name="Text Box 102"/>
            <p:cNvSpPr txBox="1">
              <a:spLocks noChangeArrowheads="1"/>
            </p:cNvSpPr>
            <p:nvPr/>
          </p:nvSpPr>
          <p:spPr bwMode="auto">
            <a:xfrm>
              <a:off x="5783263" y="5410199"/>
              <a:ext cx="85725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LK-BUN</a:t>
              </a:r>
            </a:p>
          </p:txBody>
        </p:sp>
        <p:sp>
          <p:nvSpPr>
            <p:cNvPr id="2124" name="Line 104"/>
            <p:cNvSpPr>
              <a:spLocks noChangeShapeType="1"/>
            </p:cNvSpPr>
            <p:nvPr/>
          </p:nvSpPr>
          <p:spPr bwMode="auto">
            <a:xfrm rot="21480000" flipV="1">
              <a:off x="6980238" y="4190999"/>
              <a:ext cx="76200" cy="17526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26" name="Line 106"/>
            <p:cNvSpPr>
              <a:spLocks noChangeShapeType="1"/>
            </p:cNvSpPr>
            <p:nvPr/>
          </p:nvSpPr>
          <p:spPr bwMode="auto">
            <a:xfrm rot="21420000" flipH="1">
              <a:off x="6992938" y="2286002"/>
              <a:ext cx="60325" cy="1190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28" name="Line 108"/>
            <p:cNvSpPr>
              <a:spLocks noChangeShapeType="1"/>
            </p:cNvSpPr>
            <p:nvPr/>
          </p:nvSpPr>
          <p:spPr bwMode="auto">
            <a:xfrm>
              <a:off x="3935417" y="2424112"/>
              <a:ext cx="2555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29" name="AutoShape 109"/>
            <p:cNvSpPr>
              <a:spLocks noChangeArrowheads="1"/>
            </p:cNvSpPr>
            <p:nvPr/>
          </p:nvSpPr>
          <p:spPr bwMode="auto">
            <a:xfrm>
              <a:off x="8001000" y="5257799"/>
              <a:ext cx="838200" cy="685800"/>
            </a:xfrm>
            <a:prstGeom prst="flowChartProcess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130" name="Text Box 110"/>
            <p:cNvSpPr txBox="1">
              <a:spLocks noChangeArrowheads="1"/>
            </p:cNvSpPr>
            <p:nvPr/>
          </p:nvSpPr>
          <p:spPr bwMode="auto">
            <a:xfrm>
              <a:off x="7924800" y="5451474"/>
              <a:ext cx="9906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dirty="0" smtClean="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B P K RI</a:t>
              </a:r>
              <a:endParaRPr lang="en-US" sz="120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131" name="AutoShape 111"/>
            <p:cNvSpPr>
              <a:spLocks noChangeArrowheads="1"/>
            </p:cNvSpPr>
            <p:nvPr/>
          </p:nvSpPr>
          <p:spPr bwMode="auto">
            <a:xfrm>
              <a:off x="8045454" y="1482724"/>
              <a:ext cx="830263" cy="685800"/>
            </a:xfrm>
            <a:prstGeom prst="flowChartProcess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132" name="Text Box 112"/>
            <p:cNvSpPr txBox="1">
              <a:spLocks noChangeArrowheads="1"/>
            </p:cNvSpPr>
            <p:nvPr/>
          </p:nvSpPr>
          <p:spPr bwMode="auto">
            <a:xfrm>
              <a:off x="7924800" y="1706570"/>
              <a:ext cx="99060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DPR</a:t>
              </a:r>
            </a:p>
          </p:txBody>
        </p:sp>
        <p:sp>
          <p:nvSpPr>
            <p:cNvPr id="2134" name="Line 114"/>
            <p:cNvSpPr>
              <a:spLocks noChangeShapeType="1"/>
            </p:cNvSpPr>
            <p:nvPr/>
          </p:nvSpPr>
          <p:spPr bwMode="auto">
            <a:xfrm rot="120000">
              <a:off x="8321442" y="4139034"/>
              <a:ext cx="23670" cy="113333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5" name="Line 115"/>
            <p:cNvSpPr>
              <a:spLocks noChangeShapeType="1"/>
            </p:cNvSpPr>
            <p:nvPr/>
          </p:nvSpPr>
          <p:spPr bwMode="auto">
            <a:xfrm rot="720000" flipH="1">
              <a:off x="7848600" y="5618170"/>
              <a:ext cx="152400" cy="460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6" name="Line 116"/>
            <p:cNvSpPr>
              <a:spLocks noChangeShapeType="1"/>
            </p:cNvSpPr>
            <p:nvPr/>
          </p:nvSpPr>
          <p:spPr bwMode="auto">
            <a:xfrm rot="120000" flipH="1" flipV="1">
              <a:off x="7855745" y="4311988"/>
              <a:ext cx="31567" cy="13269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8" name="Line 118"/>
            <p:cNvSpPr>
              <a:spLocks noChangeShapeType="1"/>
            </p:cNvSpPr>
            <p:nvPr/>
          </p:nvSpPr>
          <p:spPr bwMode="auto">
            <a:xfrm flipV="1">
              <a:off x="8458200" y="2133599"/>
              <a:ext cx="0" cy="6096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9" name="Rectangle 49"/>
            <p:cNvSpPr>
              <a:spLocks noChangeArrowheads="1"/>
            </p:cNvSpPr>
            <p:nvPr/>
          </p:nvSpPr>
          <p:spPr bwMode="auto">
            <a:xfrm>
              <a:off x="304800" y="3967166"/>
              <a:ext cx="4953000" cy="757237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76" name="AutoShape 21"/>
            <p:cNvSpPr>
              <a:spLocks noChangeArrowheads="1"/>
            </p:cNvSpPr>
            <p:nvPr/>
          </p:nvSpPr>
          <p:spPr bwMode="auto">
            <a:xfrm>
              <a:off x="646117" y="4111627"/>
              <a:ext cx="858837" cy="525463"/>
            </a:xfrm>
            <a:prstGeom prst="flowChartProcess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77" name="AutoShape 22"/>
            <p:cNvSpPr>
              <a:spLocks noChangeArrowheads="1"/>
            </p:cNvSpPr>
            <p:nvPr/>
          </p:nvSpPr>
          <p:spPr bwMode="auto">
            <a:xfrm>
              <a:off x="703263" y="4011616"/>
              <a:ext cx="901700" cy="407987"/>
            </a:xfrm>
            <a:prstGeom prst="flowChartProcess">
              <a:avLst/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FFFFFF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78" name="Text Box 23"/>
            <p:cNvSpPr txBox="1">
              <a:spLocks noChangeArrowheads="1"/>
            </p:cNvSpPr>
            <p:nvPr/>
          </p:nvSpPr>
          <p:spPr bwMode="auto">
            <a:xfrm>
              <a:off x="877888" y="4394203"/>
              <a:ext cx="627062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179</a:t>
              </a:r>
            </a:p>
          </p:txBody>
        </p:sp>
        <p:sp>
          <p:nvSpPr>
            <p:cNvPr id="2079" name="Text Box 24"/>
            <p:cNvSpPr txBox="1">
              <a:spLocks noChangeArrowheads="1"/>
            </p:cNvSpPr>
            <p:nvPr/>
          </p:nvSpPr>
          <p:spPr bwMode="auto">
            <a:xfrm>
              <a:off x="673100" y="4114799"/>
              <a:ext cx="10033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KPPN/PKN</a:t>
              </a:r>
            </a:p>
          </p:txBody>
        </p:sp>
        <p:sp>
          <p:nvSpPr>
            <p:cNvPr id="2080" name="AutoShape 25"/>
            <p:cNvSpPr>
              <a:spLocks noChangeArrowheads="1"/>
            </p:cNvSpPr>
            <p:nvPr/>
          </p:nvSpPr>
          <p:spPr bwMode="auto">
            <a:xfrm>
              <a:off x="2163763" y="4098931"/>
              <a:ext cx="901700" cy="523875"/>
            </a:xfrm>
            <a:prstGeom prst="flowChartProcess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81" name="AutoShape 26"/>
            <p:cNvSpPr>
              <a:spLocks noChangeArrowheads="1"/>
            </p:cNvSpPr>
            <p:nvPr/>
          </p:nvSpPr>
          <p:spPr bwMode="auto">
            <a:xfrm>
              <a:off x="2208213" y="4011616"/>
              <a:ext cx="901700" cy="407987"/>
            </a:xfrm>
            <a:prstGeom prst="flowChartProcess">
              <a:avLst/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FFFFFF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82" name="Text Box 27"/>
            <p:cNvSpPr txBox="1">
              <a:spLocks noChangeArrowheads="1"/>
            </p:cNvSpPr>
            <p:nvPr/>
          </p:nvSpPr>
          <p:spPr bwMode="auto">
            <a:xfrm>
              <a:off x="2382842" y="4394206"/>
              <a:ext cx="52546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30</a:t>
              </a:r>
            </a:p>
          </p:txBody>
        </p:sp>
        <p:sp>
          <p:nvSpPr>
            <p:cNvPr id="2083" name="Text Box 28"/>
            <p:cNvSpPr txBox="1">
              <a:spLocks noChangeArrowheads="1"/>
            </p:cNvSpPr>
            <p:nvPr/>
          </p:nvSpPr>
          <p:spPr bwMode="auto">
            <a:xfrm>
              <a:off x="2106613" y="4038607"/>
              <a:ext cx="10033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 Kanwil DJPBN</a:t>
              </a:r>
            </a:p>
          </p:txBody>
        </p:sp>
        <p:sp>
          <p:nvSpPr>
            <p:cNvPr id="2084" name="AutoShape 29"/>
            <p:cNvSpPr>
              <a:spLocks noChangeArrowheads="1"/>
            </p:cNvSpPr>
            <p:nvPr/>
          </p:nvSpPr>
          <p:spPr bwMode="auto">
            <a:xfrm>
              <a:off x="3611566" y="4124327"/>
              <a:ext cx="1041400" cy="523875"/>
            </a:xfrm>
            <a:prstGeom prst="flowChartProcess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85" name="AutoShape 30"/>
            <p:cNvSpPr>
              <a:spLocks noChangeArrowheads="1"/>
            </p:cNvSpPr>
            <p:nvPr/>
          </p:nvSpPr>
          <p:spPr bwMode="auto">
            <a:xfrm>
              <a:off x="3649663" y="4011616"/>
              <a:ext cx="1003300" cy="407987"/>
            </a:xfrm>
            <a:prstGeom prst="flowChartProcess">
              <a:avLst/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FFFFFF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86" name="Text Box 31"/>
            <p:cNvSpPr txBox="1">
              <a:spLocks noChangeArrowheads="1"/>
            </p:cNvSpPr>
            <p:nvPr/>
          </p:nvSpPr>
          <p:spPr bwMode="auto">
            <a:xfrm>
              <a:off x="3886203" y="4394206"/>
              <a:ext cx="42703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2087" name="Text Box 32"/>
            <p:cNvSpPr txBox="1">
              <a:spLocks noChangeArrowheads="1"/>
            </p:cNvSpPr>
            <p:nvPr/>
          </p:nvSpPr>
          <p:spPr bwMode="auto">
            <a:xfrm>
              <a:off x="3611563" y="3994154"/>
              <a:ext cx="10033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DJPBN- DAPK</a:t>
              </a:r>
            </a:p>
          </p:txBody>
        </p:sp>
        <p:sp>
          <p:nvSpPr>
            <p:cNvPr id="2094" name="AutoShape 59"/>
            <p:cNvSpPr>
              <a:spLocks noChangeArrowheads="1"/>
            </p:cNvSpPr>
            <p:nvPr/>
          </p:nvSpPr>
          <p:spPr bwMode="auto">
            <a:xfrm>
              <a:off x="457200" y="5100645"/>
              <a:ext cx="685800" cy="407987"/>
            </a:xfrm>
            <a:prstGeom prst="flowChartProcess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095" name="Text Box 61"/>
            <p:cNvSpPr txBox="1">
              <a:spLocks noChangeArrowheads="1"/>
            </p:cNvSpPr>
            <p:nvPr/>
          </p:nvSpPr>
          <p:spPr bwMode="auto">
            <a:xfrm>
              <a:off x="381000" y="5176837"/>
              <a:ext cx="838200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rPr>
                <a:t>SA-BL</a:t>
              </a:r>
            </a:p>
          </p:txBody>
        </p:sp>
        <p:sp>
          <p:nvSpPr>
            <p:cNvPr id="2101" name="Line 74"/>
            <p:cNvSpPr>
              <a:spLocks noChangeShapeType="1"/>
            </p:cNvSpPr>
            <p:nvPr/>
          </p:nvSpPr>
          <p:spPr bwMode="auto">
            <a:xfrm>
              <a:off x="3109913" y="4244974"/>
              <a:ext cx="4572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2" name="Line 75"/>
            <p:cNvSpPr>
              <a:spLocks noChangeShapeType="1"/>
            </p:cNvSpPr>
            <p:nvPr/>
          </p:nvSpPr>
          <p:spPr bwMode="auto">
            <a:xfrm>
              <a:off x="1676400" y="4244974"/>
              <a:ext cx="4572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3" name="Text Box 77"/>
            <p:cNvSpPr txBox="1">
              <a:spLocks noChangeArrowheads="1"/>
            </p:cNvSpPr>
            <p:nvPr/>
          </p:nvSpPr>
          <p:spPr bwMode="auto">
            <a:xfrm>
              <a:off x="228600" y="6473824"/>
              <a:ext cx="5638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latin typeface="Calibri" pitchFamily="34" charset="0"/>
                  <a:cs typeface="Arial" pitchFamily="34" charset="0"/>
                </a:rPr>
                <a:t>MENTERI KEUANGAN SEBAGAI BENDAHARA UMUM NEGARA</a:t>
              </a:r>
            </a:p>
          </p:txBody>
        </p:sp>
        <p:sp>
          <p:nvSpPr>
            <p:cNvPr id="2139" name="Line 120"/>
            <p:cNvSpPr>
              <a:spLocks noChangeShapeType="1"/>
            </p:cNvSpPr>
            <p:nvPr/>
          </p:nvSpPr>
          <p:spPr bwMode="auto">
            <a:xfrm rot="21420000" flipH="1">
              <a:off x="5461000" y="4343399"/>
              <a:ext cx="46038" cy="1066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40" name="Line 121"/>
            <p:cNvSpPr>
              <a:spLocks noChangeShapeType="1"/>
            </p:cNvSpPr>
            <p:nvPr/>
          </p:nvSpPr>
          <p:spPr bwMode="auto">
            <a:xfrm>
              <a:off x="5257804" y="4343399"/>
              <a:ext cx="20161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42" name="Line 123"/>
            <p:cNvSpPr>
              <a:spLocks noChangeShapeType="1"/>
            </p:cNvSpPr>
            <p:nvPr/>
          </p:nvSpPr>
          <p:spPr bwMode="auto">
            <a:xfrm>
              <a:off x="5486404" y="4800599"/>
              <a:ext cx="20161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46" name="Line 127"/>
            <p:cNvSpPr>
              <a:spLocks noChangeShapeType="1"/>
            </p:cNvSpPr>
            <p:nvPr/>
          </p:nvSpPr>
          <p:spPr bwMode="auto">
            <a:xfrm>
              <a:off x="5257804" y="5410199"/>
              <a:ext cx="20161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48" name="Text Box 131"/>
            <p:cNvSpPr txBox="1">
              <a:spLocks noChangeArrowheads="1"/>
            </p:cNvSpPr>
            <p:nvPr/>
          </p:nvSpPr>
          <p:spPr bwMode="auto">
            <a:xfrm>
              <a:off x="331117" y="4041775"/>
              <a:ext cx="430887" cy="630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r>
                <a:rPr lang="en-US" sz="1600">
                  <a:solidFill>
                    <a:schemeClr val="accent2"/>
                  </a:solidFill>
                  <a:latin typeface="Copperplate Gothic Bold" pitchFamily="34" charset="0"/>
                  <a:cs typeface="Arial" pitchFamily="34" charset="0"/>
                </a:rPr>
                <a:t>SIAP</a:t>
              </a:r>
            </a:p>
          </p:txBody>
        </p:sp>
        <p:sp>
          <p:nvSpPr>
            <p:cNvPr id="2150" name="AutoShape 135"/>
            <p:cNvSpPr>
              <a:spLocks noChangeArrowheads="1"/>
            </p:cNvSpPr>
            <p:nvPr/>
          </p:nvSpPr>
          <p:spPr bwMode="auto">
            <a:xfrm>
              <a:off x="5638800" y="4571999"/>
              <a:ext cx="762000" cy="407988"/>
            </a:xfrm>
            <a:prstGeom prst="flowChartProcess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151" name="Text Box 136"/>
            <p:cNvSpPr txBox="1">
              <a:spLocks noChangeArrowheads="1"/>
            </p:cNvSpPr>
            <p:nvPr/>
          </p:nvSpPr>
          <p:spPr bwMode="auto">
            <a:xfrm>
              <a:off x="5694363" y="4648207"/>
              <a:ext cx="6096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BUN</a:t>
              </a:r>
            </a:p>
          </p:txBody>
        </p:sp>
        <p:sp>
          <p:nvSpPr>
            <p:cNvPr id="2152" name="Text Box 8"/>
            <p:cNvSpPr txBox="1">
              <a:spLocks noChangeArrowheads="1"/>
            </p:cNvSpPr>
            <p:nvPr/>
          </p:nvSpPr>
          <p:spPr bwMode="auto">
            <a:xfrm>
              <a:off x="560388" y="1831974"/>
              <a:ext cx="7620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UAKPA</a:t>
              </a:r>
            </a:p>
          </p:txBody>
        </p:sp>
        <p:sp>
          <p:nvSpPr>
            <p:cNvPr id="2153" name="Text Box 8"/>
            <p:cNvSpPr txBox="1">
              <a:spLocks noChangeArrowheads="1"/>
            </p:cNvSpPr>
            <p:nvPr/>
          </p:nvSpPr>
          <p:spPr bwMode="auto">
            <a:xfrm>
              <a:off x="1725617" y="2332037"/>
              <a:ext cx="1017587" cy="26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100">
                  <a:latin typeface="Calibri" pitchFamily="34" charset="0"/>
                  <a:cs typeface="Arial" pitchFamily="34" charset="0"/>
                </a:rPr>
                <a:t>UAPPA/B-W</a:t>
              </a:r>
            </a:p>
          </p:txBody>
        </p:sp>
        <p:sp>
          <p:nvSpPr>
            <p:cNvPr id="2154" name="Text Box 8"/>
            <p:cNvSpPr txBox="1">
              <a:spLocks noChangeArrowheads="1"/>
            </p:cNvSpPr>
            <p:nvPr/>
          </p:nvSpPr>
          <p:spPr bwMode="auto">
            <a:xfrm>
              <a:off x="2868613" y="2330453"/>
              <a:ext cx="11430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UAPPA/B-E1</a:t>
              </a:r>
            </a:p>
          </p:txBody>
        </p:sp>
        <p:sp>
          <p:nvSpPr>
            <p:cNvPr id="2155" name="Text Box 8"/>
            <p:cNvSpPr txBox="1">
              <a:spLocks noChangeArrowheads="1"/>
            </p:cNvSpPr>
            <p:nvPr/>
          </p:nvSpPr>
          <p:spPr bwMode="auto">
            <a:xfrm>
              <a:off x="4114800" y="2330453"/>
              <a:ext cx="11430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UAPA/B</a:t>
              </a:r>
            </a:p>
          </p:txBody>
        </p:sp>
        <p:sp>
          <p:nvSpPr>
            <p:cNvPr id="109" name="AutoShape 4"/>
            <p:cNvSpPr>
              <a:spLocks noChangeArrowheads="1"/>
            </p:cNvSpPr>
            <p:nvPr/>
          </p:nvSpPr>
          <p:spPr bwMode="auto">
            <a:xfrm>
              <a:off x="374650" y="2779712"/>
              <a:ext cx="990600" cy="685800"/>
            </a:xfrm>
            <a:prstGeom prst="flowChartProcess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10" name="AutoShape 6"/>
            <p:cNvSpPr>
              <a:spLocks noChangeArrowheads="1"/>
            </p:cNvSpPr>
            <p:nvPr/>
          </p:nvSpPr>
          <p:spPr bwMode="auto">
            <a:xfrm>
              <a:off x="407988" y="2703512"/>
              <a:ext cx="990600" cy="533400"/>
            </a:xfrm>
            <a:prstGeom prst="flowChartProcess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11" name="Text Box 7"/>
            <p:cNvSpPr txBox="1">
              <a:spLocks noChangeArrowheads="1"/>
            </p:cNvSpPr>
            <p:nvPr/>
          </p:nvSpPr>
          <p:spPr bwMode="auto">
            <a:xfrm>
              <a:off x="693738" y="3203582"/>
              <a:ext cx="40005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38 </a:t>
              </a:r>
            </a:p>
          </p:txBody>
        </p:sp>
        <p:sp>
          <p:nvSpPr>
            <p:cNvPr id="112" name="Text Box 8"/>
            <p:cNvSpPr txBox="1">
              <a:spLocks noChangeArrowheads="1"/>
            </p:cNvSpPr>
            <p:nvPr/>
          </p:nvSpPr>
          <p:spPr bwMode="auto">
            <a:xfrm>
              <a:off x="512763" y="2743199"/>
              <a:ext cx="762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Satker BLU</a:t>
              </a:r>
            </a:p>
          </p:txBody>
        </p:sp>
        <p:sp>
          <p:nvSpPr>
            <p:cNvPr id="114" name="Text Box 7"/>
            <p:cNvSpPr txBox="1">
              <a:spLocks noChangeArrowheads="1"/>
            </p:cNvSpPr>
            <p:nvPr/>
          </p:nvSpPr>
          <p:spPr bwMode="auto">
            <a:xfrm>
              <a:off x="1828800" y="2593974"/>
              <a:ext cx="7620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1.486</a:t>
              </a:r>
            </a:p>
          </p:txBody>
        </p:sp>
        <p:sp>
          <p:nvSpPr>
            <p:cNvPr id="115" name="Text Box 7"/>
            <p:cNvSpPr txBox="1">
              <a:spLocks noChangeArrowheads="1"/>
            </p:cNvSpPr>
            <p:nvPr/>
          </p:nvSpPr>
          <p:spPr bwMode="auto">
            <a:xfrm>
              <a:off x="3160713" y="2606674"/>
              <a:ext cx="7620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282</a:t>
              </a:r>
            </a:p>
          </p:txBody>
        </p:sp>
        <p:sp>
          <p:nvSpPr>
            <p:cNvPr id="116" name="Text Box 7"/>
            <p:cNvSpPr txBox="1">
              <a:spLocks noChangeArrowheads="1"/>
            </p:cNvSpPr>
            <p:nvPr/>
          </p:nvSpPr>
          <p:spPr bwMode="auto">
            <a:xfrm>
              <a:off x="4502150" y="2625724"/>
              <a:ext cx="7620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Calibri" pitchFamily="34" charset="0"/>
                  <a:cs typeface="Arial" pitchFamily="34" charset="0"/>
                </a:rPr>
                <a:t>73</a:t>
              </a:r>
            </a:p>
          </p:txBody>
        </p:sp>
        <p:cxnSp>
          <p:nvCxnSpPr>
            <p:cNvPr id="118" name="Elbow Connector 117"/>
            <p:cNvCxnSpPr>
              <a:cxnSpLocks noChangeShapeType="1"/>
              <a:stCxn id="2061" idx="3"/>
            </p:cNvCxnSpPr>
            <p:nvPr/>
          </p:nvCxnSpPr>
          <p:spPr bwMode="auto">
            <a:xfrm>
              <a:off x="1398588" y="1873252"/>
              <a:ext cx="277812" cy="588963"/>
            </a:xfrm>
            <a:prstGeom prst="bentConnector3">
              <a:avLst>
                <a:gd name="adj1" fmla="val 25065"/>
              </a:avLst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cxnSp>
          <p:nvCxnSpPr>
            <p:cNvPr id="120" name="Elbow Connector 119"/>
            <p:cNvCxnSpPr>
              <a:cxnSpLocks noChangeShapeType="1"/>
              <a:stCxn id="110" idx="3"/>
            </p:cNvCxnSpPr>
            <p:nvPr/>
          </p:nvCxnSpPr>
          <p:spPr bwMode="auto">
            <a:xfrm flipV="1">
              <a:off x="1398588" y="2462212"/>
              <a:ext cx="277812" cy="508000"/>
            </a:xfrm>
            <a:prstGeom prst="bentConnector3">
              <a:avLst>
                <a:gd name="adj1" fmla="val 25065"/>
              </a:avLst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21" name="AutoShape 59"/>
            <p:cNvSpPr>
              <a:spLocks noChangeArrowheads="1"/>
            </p:cNvSpPr>
            <p:nvPr/>
          </p:nvSpPr>
          <p:spPr bwMode="auto">
            <a:xfrm>
              <a:off x="1219200" y="5100645"/>
              <a:ext cx="685800" cy="407987"/>
            </a:xfrm>
            <a:prstGeom prst="flowChartProcess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22" name="Text Box 61"/>
            <p:cNvSpPr txBox="1">
              <a:spLocks noChangeArrowheads="1"/>
            </p:cNvSpPr>
            <p:nvPr/>
          </p:nvSpPr>
          <p:spPr bwMode="auto">
            <a:xfrm>
              <a:off x="1143000" y="5100644"/>
              <a:ext cx="8382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rPr>
                <a:t>S-AUP &amp; H</a:t>
              </a:r>
            </a:p>
          </p:txBody>
        </p:sp>
        <p:sp>
          <p:nvSpPr>
            <p:cNvPr id="123" name="AutoShape 59"/>
            <p:cNvSpPr>
              <a:spLocks noChangeArrowheads="1"/>
            </p:cNvSpPr>
            <p:nvPr/>
          </p:nvSpPr>
          <p:spPr bwMode="auto">
            <a:xfrm>
              <a:off x="1981200" y="5100645"/>
              <a:ext cx="685800" cy="407987"/>
            </a:xfrm>
            <a:prstGeom prst="flowChartProcess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24" name="Text Box 61"/>
            <p:cNvSpPr txBox="1">
              <a:spLocks noChangeArrowheads="1"/>
            </p:cNvSpPr>
            <p:nvPr/>
          </p:nvSpPr>
          <p:spPr bwMode="auto">
            <a:xfrm>
              <a:off x="2057400" y="5176837"/>
              <a:ext cx="685800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rPr>
                <a:t>SA-IP</a:t>
              </a:r>
            </a:p>
          </p:txBody>
        </p:sp>
        <p:sp>
          <p:nvSpPr>
            <p:cNvPr id="125" name="AutoShape 59"/>
            <p:cNvSpPr>
              <a:spLocks noChangeArrowheads="1"/>
            </p:cNvSpPr>
            <p:nvPr/>
          </p:nvSpPr>
          <p:spPr bwMode="auto">
            <a:xfrm>
              <a:off x="2743200" y="5100645"/>
              <a:ext cx="685800" cy="407987"/>
            </a:xfrm>
            <a:prstGeom prst="flowChartProcess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26" name="Text Box 61"/>
            <p:cNvSpPr txBox="1">
              <a:spLocks noChangeArrowheads="1"/>
            </p:cNvSpPr>
            <p:nvPr/>
          </p:nvSpPr>
          <p:spPr bwMode="auto">
            <a:xfrm>
              <a:off x="2743200" y="5095882"/>
              <a:ext cx="6858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rPr>
                <a:t>SA-BSBL</a:t>
              </a:r>
            </a:p>
          </p:txBody>
        </p:sp>
        <p:sp>
          <p:nvSpPr>
            <p:cNvPr id="127" name="AutoShape 59"/>
            <p:cNvSpPr>
              <a:spLocks noChangeArrowheads="1"/>
            </p:cNvSpPr>
            <p:nvPr/>
          </p:nvSpPr>
          <p:spPr bwMode="auto">
            <a:xfrm>
              <a:off x="3581400" y="5100645"/>
              <a:ext cx="685800" cy="407987"/>
            </a:xfrm>
            <a:prstGeom prst="flowChartProcess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28" name="Text Box 61"/>
            <p:cNvSpPr txBox="1">
              <a:spLocks noChangeArrowheads="1"/>
            </p:cNvSpPr>
            <p:nvPr/>
          </p:nvSpPr>
          <p:spPr bwMode="auto">
            <a:xfrm>
              <a:off x="3657600" y="5095882"/>
              <a:ext cx="4572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rPr>
                <a:t>SA-TK</a:t>
              </a:r>
            </a:p>
          </p:txBody>
        </p:sp>
        <p:sp>
          <p:nvSpPr>
            <p:cNvPr id="129" name="AutoShape 59"/>
            <p:cNvSpPr>
              <a:spLocks noChangeArrowheads="1"/>
            </p:cNvSpPr>
            <p:nvPr/>
          </p:nvSpPr>
          <p:spPr bwMode="auto">
            <a:xfrm>
              <a:off x="4419600" y="5078420"/>
              <a:ext cx="685800" cy="407987"/>
            </a:xfrm>
            <a:prstGeom prst="flowChartProcess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30" name="Text Box 61"/>
            <p:cNvSpPr txBox="1">
              <a:spLocks noChangeArrowheads="1"/>
            </p:cNvSpPr>
            <p:nvPr/>
          </p:nvSpPr>
          <p:spPr bwMode="auto">
            <a:xfrm>
              <a:off x="4510088" y="5100637"/>
              <a:ext cx="457200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rPr>
                <a:t>SA-TD</a:t>
              </a:r>
            </a:p>
          </p:txBody>
        </p:sp>
        <p:sp>
          <p:nvSpPr>
            <p:cNvPr id="132" name="Line 106"/>
            <p:cNvSpPr>
              <a:spLocks noChangeShapeType="1"/>
            </p:cNvSpPr>
            <p:nvPr/>
          </p:nvSpPr>
          <p:spPr bwMode="auto">
            <a:xfrm rot="21120000" flipH="1">
              <a:off x="6170617" y="5048257"/>
              <a:ext cx="46037" cy="3603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AutoShape 111"/>
            <p:cNvSpPr>
              <a:spLocks noChangeArrowheads="1"/>
            </p:cNvSpPr>
            <p:nvPr/>
          </p:nvSpPr>
          <p:spPr bwMode="auto">
            <a:xfrm>
              <a:off x="6172200" y="3428999"/>
              <a:ext cx="1295400" cy="685800"/>
            </a:xfrm>
            <a:prstGeom prst="flowChartProcess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34" name="Text Box 112"/>
            <p:cNvSpPr txBox="1">
              <a:spLocks noChangeArrowheads="1"/>
            </p:cNvSpPr>
            <p:nvPr/>
          </p:nvSpPr>
          <p:spPr bwMode="auto">
            <a:xfrm>
              <a:off x="6096000" y="3609976"/>
              <a:ext cx="13716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KONSOLIDASI</a:t>
              </a:r>
            </a:p>
          </p:txBody>
        </p:sp>
        <p:sp>
          <p:nvSpPr>
            <p:cNvPr id="135" name="Line 88"/>
            <p:cNvSpPr>
              <a:spLocks noChangeShapeType="1"/>
            </p:cNvSpPr>
            <p:nvPr/>
          </p:nvSpPr>
          <p:spPr bwMode="auto">
            <a:xfrm rot="540000" flipV="1">
              <a:off x="7467600" y="3657599"/>
              <a:ext cx="228600" cy="4603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Line 123"/>
            <p:cNvSpPr>
              <a:spLocks noChangeShapeType="1"/>
            </p:cNvSpPr>
            <p:nvPr/>
          </p:nvSpPr>
          <p:spPr bwMode="auto">
            <a:xfrm>
              <a:off x="6811967" y="5943599"/>
              <a:ext cx="1984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Line 123"/>
            <p:cNvSpPr>
              <a:spLocks noChangeShapeType="1"/>
            </p:cNvSpPr>
            <p:nvPr/>
          </p:nvSpPr>
          <p:spPr bwMode="auto">
            <a:xfrm>
              <a:off x="6811967" y="2285999"/>
              <a:ext cx="1984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Text Box 131"/>
            <p:cNvSpPr txBox="1">
              <a:spLocks noChangeArrowheads="1"/>
            </p:cNvSpPr>
            <p:nvPr/>
          </p:nvSpPr>
          <p:spPr bwMode="auto">
            <a:xfrm rot="-5400000">
              <a:off x="1553828" y="4093368"/>
              <a:ext cx="430887" cy="1795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en-US" sz="1600">
                  <a:solidFill>
                    <a:schemeClr val="accent2"/>
                  </a:solidFill>
                  <a:latin typeface="Copperplate Gothic Bold" pitchFamily="34" charset="0"/>
                  <a:cs typeface="Arial" pitchFamily="34" charset="0"/>
                </a:rPr>
                <a:t>SA BUN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71472" y="126984"/>
            <a:ext cx="8104034" cy="944562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Transaksi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Hibah</a:t>
            </a:r>
            <a:endParaRPr lang="en-US" b="1" dirty="0">
              <a:solidFill>
                <a:srgbClr val="0000FF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3275465"/>
              </p:ext>
            </p:extLst>
          </p:nvPr>
        </p:nvGraphicFramePr>
        <p:xfrm>
          <a:off x="500034" y="1428736"/>
          <a:ext cx="8148637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43888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 rot="19642996">
            <a:off x="-199207" y="317810"/>
            <a:ext cx="2996240" cy="1342758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00" b="1" dirty="0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n-US" sz="19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JENIS TRANSAKSI &amp; AKUNTANSI</a:t>
            </a:r>
            <a:endParaRPr lang="en-US" sz="1900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en-US" sz="1900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6264995"/>
              </p:ext>
            </p:extLst>
          </p:nvPr>
        </p:nvGraphicFramePr>
        <p:xfrm>
          <a:off x="304800" y="55712"/>
          <a:ext cx="862965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534848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9140"/>
          </a:xfrm>
        </p:spPr>
        <p:txBody>
          <a:bodyPr>
            <a:noAutofit/>
          </a:bodyPr>
          <a:lstStyle/>
          <a:p>
            <a:pPr marL="290513" indent="-290513" algn="ctr"/>
            <a:r>
              <a:rPr lang="en-US" sz="2800" b="1" dirty="0" err="1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Pengakuan</a:t>
            </a:r>
            <a:r>
              <a:rPr lang="en-US" sz="28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, </a:t>
            </a:r>
            <a:r>
              <a:rPr lang="en-US" sz="2800" b="1" dirty="0" err="1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Pengukuran</a:t>
            </a:r>
            <a:r>
              <a:rPr lang="en-US" sz="28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dan</a:t>
            </a:r>
            <a:r>
              <a:rPr lang="en-US" sz="2800" b="1" dirty="0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effectLst>
                  <a:outerShdw blurRad="50800" dist="50800" dir="18900000" algn="tl" rotWithShape="0">
                    <a:schemeClr val="tx2">
                      <a:alpha val="43000"/>
                    </a:schemeClr>
                  </a:outerShdw>
                </a:effectLst>
              </a:rPr>
              <a:t>Penyajian</a:t>
            </a:r>
            <a:endParaRPr lang="en-US" sz="2000" b="1" dirty="0" smtClean="0">
              <a:solidFill>
                <a:srgbClr val="0000FF"/>
              </a:solidFill>
              <a:effectLst>
                <a:outerShdw blurRad="50800" dist="50800" dir="18900000" algn="tl" rotWithShape="0">
                  <a:schemeClr val="tx2">
                    <a:alpha val="43000"/>
                  </a:schemeClr>
                </a:outerShdw>
              </a:effectLst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304800" y="762000"/>
            <a:ext cx="8763000" cy="5943600"/>
            <a:chOff x="304800" y="762000"/>
            <a:chExt cx="8763000" cy="5943600"/>
          </a:xfrm>
        </p:grpSpPr>
        <p:sp>
          <p:nvSpPr>
            <p:cNvPr id="6" name="Rounded Rectangle 5"/>
            <p:cNvSpPr/>
            <p:nvPr/>
          </p:nvSpPr>
          <p:spPr>
            <a:xfrm>
              <a:off x="304800" y="762000"/>
              <a:ext cx="2590800" cy="609600"/>
            </a:xfrm>
            <a:prstGeom prst="roundRect">
              <a:avLst/>
            </a:prstGeom>
            <a:solidFill>
              <a:srgbClr val="99FF66"/>
            </a:solidFill>
            <a:ln>
              <a:solidFill>
                <a:srgbClr val="99FF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TRANSAKSI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971800" y="762000"/>
              <a:ext cx="2057400" cy="609600"/>
            </a:xfrm>
            <a:prstGeom prst="roundRect">
              <a:avLst/>
            </a:prstGeom>
            <a:solidFill>
              <a:srgbClr val="CC99FF"/>
            </a:solidFill>
            <a:ln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PENGAKUAN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304800" y="1447800"/>
              <a:ext cx="2590800" cy="685800"/>
            </a:xfrm>
            <a:prstGeom prst="roundRect">
              <a:avLst/>
            </a:prstGeom>
            <a:solidFill>
              <a:srgbClr val="99FF66"/>
            </a:solidFill>
            <a:ln>
              <a:solidFill>
                <a:srgbClr val="99FF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b="1" dirty="0" err="1" smtClean="0">
                  <a:solidFill>
                    <a:schemeClr val="tx1"/>
                  </a:solidFill>
                </a:rPr>
                <a:t>Kas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di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K/L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dari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hibah</a:t>
              </a:r>
              <a:endParaRPr lang="en-US" sz="1500" b="1" dirty="0">
                <a:solidFill>
                  <a:schemeClr val="tx1"/>
                </a:solidFill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304800" y="2209800"/>
              <a:ext cx="2590800" cy="1219200"/>
            </a:xfrm>
            <a:prstGeom prst="roundRect">
              <a:avLst/>
            </a:prstGeom>
            <a:solidFill>
              <a:srgbClr val="99FF66"/>
            </a:solidFill>
            <a:ln>
              <a:solidFill>
                <a:srgbClr val="99FF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b="1" dirty="0" err="1" smtClean="0">
                  <a:solidFill>
                    <a:schemeClr val="tx1"/>
                  </a:solidFill>
                </a:rPr>
                <a:t>Belanja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(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akrual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) yang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bersumber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dari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hibah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dalam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bentuk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uang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yang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pencairannya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tidak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melalui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kuasa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BUN</a:t>
              </a:r>
              <a:endParaRPr lang="en-US" sz="1500" b="1" dirty="0">
                <a:solidFill>
                  <a:schemeClr val="tx1"/>
                </a:solidFill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304800" y="3505200"/>
              <a:ext cx="2590800" cy="1143000"/>
            </a:xfrm>
            <a:prstGeom prst="roundRect">
              <a:avLst/>
            </a:prstGeom>
            <a:solidFill>
              <a:srgbClr val="99FF66"/>
            </a:solidFill>
            <a:ln>
              <a:solidFill>
                <a:srgbClr val="99FF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b="1" dirty="0" err="1" smtClean="0">
                  <a:solidFill>
                    <a:schemeClr val="tx1"/>
                  </a:solidFill>
                </a:rPr>
                <a:t>Belanja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(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realisasi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) yang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bersumber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dari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hibah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dalam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bentuk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uang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yang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pencairannya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tidak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melalui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kuasa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BUN</a:t>
              </a:r>
              <a:endParaRPr lang="en-US" sz="1500" b="1" dirty="0">
                <a:solidFill>
                  <a:schemeClr val="tx1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304800" y="4724400"/>
              <a:ext cx="2590800" cy="990600"/>
            </a:xfrm>
            <a:prstGeom prst="roundRect">
              <a:avLst/>
            </a:prstGeom>
            <a:solidFill>
              <a:srgbClr val="99FF66"/>
            </a:solidFill>
            <a:ln>
              <a:solidFill>
                <a:srgbClr val="99FF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b="1" dirty="0" err="1" smtClean="0">
                  <a:solidFill>
                    <a:schemeClr val="tx1"/>
                  </a:solidFill>
                </a:rPr>
                <a:t>Aset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tetap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aset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lainnya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dan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/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atau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persediaan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dari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hibah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dalam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bentuk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barang</a:t>
              </a:r>
              <a:endParaRPr lang="en-US" sz="15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304800" y="5791200"/>
              <a:ext cx="2590800" cy="914400"/>
            </a:xfrm>
            <a:prstGeom prst="roundRect">
              <a:avLst/>
            </a:prstGeom>
            <a:solidFill>
              <a:srgbClr val="99FF66"/>
            </a:solidFill>
            <a:ln>
              <a:solidFill>
                <a:srgbClr val="99FF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b="1" dirty="0" err="1" smtClean="0">
                  <a:solidFill>
                    <a:schemeClr val="tx1"/>
                  </a:solidFill>
                </a:rPr>
                <a:t>Beban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jasa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dari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hibah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dalam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bentuk</a:t>
              </a:r>
              <a:r>
                <a:rPr lang="en-US" sz="15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500" b="1" dirty="0" err="1" smtClean="0">
                  <a:solidFill>
                    <a:schemeClr val="tx1"/>
                  </a:solidFill>
                </a:rPr>
                <a:t>jasa</a:t>
              </a:r>
              <a:endParaRPr lang="en-US" sz="1500" b="1" dirty="0">
                <a:solidFill>
                  <a:schemeClr val="tx1"/>
                </a:solidFill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2971800" y="1447800"/>
              <a:ext cx="2057400" cy="685800"/>
            </a:xfrm>
            <a:prstGeom prst="roundRect">
              <a:avLst/>
            </a:prstGeom>
            <a:solidFill>
              <a:srgbClr val="CC99FF"/>
            </a:solidFill>
            <a:ln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Saat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kas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diterima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di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rekening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hibah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2971800" y="2209800"/>
              <a:ext cx="2057400" cy="1219200"/>
            </a:xfrm>
            <a:prstGeom prst="roundRect">
              <a:avLst/>
            </a:prstGeom>
            <a:solidFill>
              <a:srgbClr val="CC99FF"/>
            </a:solidFill>
            <a:ln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Saat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Resume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tagihan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(SP2HL)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971800" y="3505200"/>
              <a:ext cx="2057400" cy="1143000"/>
            </a:xfrm>
            <a:prstGeom prst="roundRect">
              <a:avLst/>
            </a:prstGeom>
            <a:solidFill>
              <a:srgbClr val="CC99FF"/>
            </a:solidFill>
            <a:ln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Saat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Pengesahan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oleh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KPPN (SPHL)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2971800" y="4724400"/>
              <a:ext cx="2057400" cy="990600"/>
            </a:xfrm>
            <a:prstGeom prst="roundRect">
              <a:avLst/>
            </a:prstGeom>
            <a:solidFill>
              <a:srgbClr val="CC99FF"/>
            </a:solidFill>
            <a:ln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sz="1600" b="1" dirty="0" smtClean="0">
                  <a:solidFill>
                    <a:schemeClr val="tx1"/>
                  </a:solidFill>
                </a:rPr>
                <a:t>Saat aset tetap aset lainnya dan/ atau persediaan diterima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2971800" y="5791200"/>
              <a:ext cx="2057400" cy="914400"/>
            </a:xfrm>
            <a:prstGeom prst="roundRect">
              <a:avLst/>
            </a:prstGeom>
            <a:solidFill>
              <a:srgbClr val="CC99FF"/>
            </a:solidFill>
            <a:ln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Saat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resume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tagihan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(MPHLBJS)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5105400" y="762000"/>
              <a:ext cx="2362200" cy="60960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PENGUKURAN &amp; DOK SUMBER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5105400" y="1447800"/>
              <a:ext cx="2362200" cy="68580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Nilai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nominal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pada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rekening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Koran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5105400" y="2209800"/>
              <a:ext cx="2362200" cy="121920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Nilai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nominal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pada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Resume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Tagihan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(SP2HL)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105400" y="3505200"/>
              <a:ext cx="2362200" cy="114300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Nilai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nominal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pada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Dok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.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Pengesahan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oleh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KPPN (SPHL)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105400" y="4724400"/>
              <a:ext cx="2362200" cy="99060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Nilai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nominal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pada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BAST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5105400" y="5791200"/>
              <a:ext cx="2362200" cy="91440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Nilai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nominal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pada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Resume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Tagihan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(MPHLBJS)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berdasar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nilai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nominal BAST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7543800" y="762000"/>
              <a:ext cx="1524000" cy="609600"/>
            </a:xfrm>
            <a:prstGeom prst="roundRect">
              <a:avLst/>
            </a:prstGeom>
            <a:solidFill>
              <a:srgbClr val="99CCFF"/>
            </a:solidFill>
            <a:ln>
              <a:solidFill>
                <a:srgbClr val="99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PENYAJIAN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7543800" y="1447800"/>
              <a:ext cx="1524000" cy="685800"/>
            </a:xfrm>
            <a:prstGeom prst="roundRect">
              <a:avLst/>
            </a:prstGeom>
            <a:solidFill>
              <a:srgbClr val="99CCFF"/>
            </a:solidFill>
            <a:ln>
              <a:solidFill>
                <a:srgbClr val="99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Dalam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Neraca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&amp;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CaLK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543800" y="2209800"/>
              <a:ext cx="1524000" cy="1219200"/>
            </a:xfrm>
            <a:prstGeom prst="roundRect">
              <a:avLst/>
            </a:prstGeom>
            <a:solidFill>
              <a:srgbClr val="99CCFF"/>
            </a:solidFill>
            <a:ln>
              <a:solidFill>
                <a:srgbClr val="99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Dalam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Neraca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&amp;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CaLK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7543800" y="3505200"/>
              <a:ext cx="1524000" cy="1143000"/>
            </a:xfrm>
            <a:prstGeom prst="roundRect">
              <a:avLst/>
            </a:prstGeom>
            <a:solidFill>
              <a:srgbClr val="99CCFF"/>
            </a:solidFill>
            <a:ln>
              <a:solidFill>
                <a:srgbClr val="99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Dalam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LRA &amp;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CaLK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7543800" y="4724400"/>
              <a:ext cx="1524000" cy="990600"/>
            </a:xfrm>
            <a:prstGeom prst="roundRect">
              <a:avLst/>
            </a:prstGeom>
            <a:solidFill>
              <a:srgbClr val="99CCFF"/>
            </a:solidFill>
            <a:ln>
              <a:solidFill>
                <a:srgbClr val="99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Dalam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Neraca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&amp;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CaLK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7543800" y="5791200"/>
              <a:ext cx="1524000" cy="914400"/>
            </a:xfrm>
            <a:prstGeom prst="roundRect">
              <a:avLst/>
            </a:prstGeom>
            <a:solidFill>
              <a:srgbClr val="99CCFF"/>
            </a:solidFill>
            <a:ln>
              <a:solidFill>
                <a:srgbClr val="99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 smtClean="0">
                  <a:solidFill>
                    <a:schemeClr val="tx1"/>
                  </a:solidFill>
                </a:rPr>
                <a:t>Dalam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LO &amp; </a:t>
              </a:r>
              <a:r>
                <a:rPr lang="en-US" sz="1600" b="1" dirty="0" err="1" smtClean="0">
                  <a:solidFill>
                    <a:schemeClr val="tx1"/>
                  </a:solidFill>
                </a:rPr>
                <a:t>CaLK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012432"/>
              </p:ext>
            </p:extLst>
          </p:nvPr>
        </p:nvGraphicFramePr>
        <p:xfrm>
          <a:off x="457200" y="789856"/>
          <a:ext cx="8458201" cy="21234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3200"/>
                <a:gridCol w="4438290"/>
                <a:gridCol w="638355"/>
                <a:gridCol w="638356"/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1. </a:t>
                      </a:r>
                      <a:r>
                        <a:rPr lang="en-US" dirty="0" err="1" smtClean="0"/>
                        <a:t>Jurnal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Penerimaan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BB </a:t>
                      </a:r>
                      <a:r>
                        <a:rPr lang="en-US" dirty="0" err="1" smtClean="0"/>
                        <a:t>Kas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BB </a:t>
                      </a:r>
                      <a:r>
                        <a:rPr lang="en-US" dirty="0" err="1" smtClean="0"/>
                        <a:t>Akrual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Kas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Tidak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ada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jurnal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Akrual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D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Kas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Lainnya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K/L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dari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hibah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K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Pendapatan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Hibah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yang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Belum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disahkan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188640"/>
            <a:ext cx="7211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900CC"/>
                </a:solidFill>
              </a:rPr>
              <a:t>JURNAL TRANSAKSI HIBAH KAS (1)</a:t>
            </a:r>
            <a:endParaRPr lang="en-US" sz="2400" b="1" dirty="0">
              <a:solidFill>
                <a:srgbClr val="9900CC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483154"/>
              </p:ext>
            </p:extLst>
          </p:nvPr>
        </p:nvGraphicFramePr>
        <p:xfrm>
          <a:off x="457200" y="3568616"/>
          <a:ext cx="8458201" cy="2397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3200"/>
                <a:gridCol w="4438290"/>
                <a:gridCol w="638355"/>
                <a:gridCol w="638356"/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2. </a:t>
                      </a:r>
                      <a:r>
                        <a:rPr lang="en-US" dirty="0" err="1" smtClean="0"/>
                        <a:t>Jurnal</a:t>
                      </a:r>
                      <a:r>
                        <a:rPr lang="en-US" dirty="0" smtClean="0"/>
                        <a:t> resume </a:t>
                      </a:r>
                      <a:r>
                        <a:rPr lang="en-US" dirty="0" err="1" smtClean="0"/>
                        <a:t>tagihan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belanja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persediaan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aset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tetap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aset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lainnya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belanja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jasa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BB </a:t>
                      </a:r>
                      <a:r>
                        <a:rPr lang="en-US" dirty="0" err="1" smtClean="0"/>
                        <a:t>Kas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BB </a:t>
                      </a:r>
                      <a:r>
                        <a:rPr lang="en-US" dirty="0" err="1" smtClean="0"/>
                        <a:t>Akrual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Kas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Tidak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ada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jurnal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Akrual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90513" indent="-290513"/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D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Persediaan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/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aset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tetap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yang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belum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diregister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/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Aset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Lainnya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/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Belanja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Jasa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K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Belanja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yang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masih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harus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dibayar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045207"/>
              </p:ext>
            </p:extLst>
          </p:nvPr>
        </p:nvGraphicFramePr>
        <p:xfrm>
          <a:off x="457200" y="855176"/>
          <a:ext cx="8458201" cy="26619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3200"/>
                <a:gridCol w="4438290"/>
                <a:gridCol w="638355"/>
                <a:gridCol w="638356"/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3. </a:t>
                      </a:r>
                      <a:r>
                        <a:rPr lang="en-US" dirty="0" err="1" smtClean="0"/>
                        <a:t>Jurnal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Pengesahan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Pendapatan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Hibah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BB </a:t>
                      </a:r>
                      <a:r>
                        <a:rPr lang="en-US" dirty="0" err="1" smtClean="0"/>
                        <a:t>Kas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r>
                        <a:rPr lang="en-US" baseline="0" dirty="0" smtClean="0"/>
                        <a:t>   </a:t>
                      </a:r>
                      <a:r>
                        <a:rPr lang="en-US" baseline="0" dirty="0" err="1" smtClean="0"/>
                        <a:t>Diterima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dari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entitas</a:t>
                      </a:r>
                      <a:r>
                        <a:rPr lang="en-US" baseline="0" dirty="0" smtClean="0"/>
                        <a:t> lain</a:t>
                      </a:r>
                    </a:p>
                    <a:p>
                      <a:r>
                        <a:rPr lang="en-US" baseline="0" dirty="0" smtClean="0"/>
                        <a:t>K   </a:t>
                      </a:r>
                      <a:r>
                        <a:rPr lang="en-US" baseline="0" dirty="0" err="1" smtClean="0"/>
                        <a:t>Pendapatan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Hibah</a:t>
                      </a:r>
                      <a:r>
                        <a:rPr lang="en-US" baseline="0" dirty="0" smtClean="0"/>
                        <a:t>-LRA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xxx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xxx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BB  </a:t>
                      </a:r>
                      <a:r>
                        <a:rPr lang="en-US" dirty="0" err="1" smtClean="0"/>
                        <a:t>Akrual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r>
                        <a:rPr lang="en-US" baseline="0" dirty="0" smtClean="0"/>
                        <a:t>   </a:t>
                      </a:r>
                      <a:r>
                        <a:rPr lang="en-US" baseline="0" dirty="0" err="1" smtClean="0"/>
                        <a:t>Diterima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dari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entitas</a:t>
                      </a:r>
                      <a:r>
                        <a:rPr lang="en-US" baseline="0" dirty="0" smtClean="0"/>
                        <a:t> lain</a:t>
                      </a:r>
                    </a:p>
                    <a:p>
                      <a:r>
                        <a:rPr lang="en-US" baseline="0" dirty="0" smtClean="0"/>
                        <a:t>K   </a:t>
                      </a:r>
                      <a:r>
                        <a:rPr lang="en-US" baseline="0" dirty="0" err="1" smtClean="0"/>
                        <a:t>Pendapatan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Hibah</a:t>
                      </a:r>
                      <a:r>
                        <a:rPr lang="en-US" baseline="0" dirty="0" smtClean="0"/>
                        <a:t>-LO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xxx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xxx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Kas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Tidak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ada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jurnal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Akrual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D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Pendapatan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Hibah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yang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Belum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disahkan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K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Pengesahan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Hibah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231031"/>
            <a:ext cx="6059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900CC"/>
                </a:solidFill>
              </a:rPr>
              <a:t>JURNAL TRANSAKSI HIBAH KAS (2)</a:t>
            </a:r>
            <a:endParaRPr lang="en-US" sz="2400" b="1" dirty="0">
              <a:solidFill>
                <a:srgbClr val="9900CC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339803"/>
              </p:ext>
            </p:extLst>
          </p:nvPr>
        </p:nvGraphicFramePr>
        <p:xfrm>
          <a:off x="457200" y="3863424"/>
          <a:ext cx="8458201" cy="2392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3200"/>
                <a:gridCol w="4438290"/>
                <a:gridCol w="638355"/>
                <a:gridCol w="638356"/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4. </a:t>
                      </a:r>
                      <a:r>
                        <a:rPr lang="en-US" dirty="0" err="1" smtClean="0"/>
                        <a:t>Jurnal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pengesahan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belanja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barang</a:t>
                      </a:r>
                      <a:r>
                        <a:rPr lang="en-US" dirty="0" smtClean="0"/>
                        <a:t>/modal/</a:t>
                      </a:r>
                      <a:r>
                        <a:rPr lang="en-US" dirty="0" err="1" smtClean="0"/>
                        <a:t>jasa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BB </a:t>
                      </a:r>
                      <a:r>
                        <a:rPr lang="en-US" dirty="0" err="1" smtClean="0"/>
                        <a:t>Kas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BB </a:t>
                      </a:r>
                      <a:r>
                        <a:rPr lang="en-US" dirty="0" err="1" smtClean="0"/>
                        <a:t>Akrual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</a:t>
                      </a:r>
                      <a:r>
                        <a:rPr lang="en-US" dirty="0" smtClean="0"/>
                        <a:t> UAKPA BUN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jurnal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Kas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D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Belanja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barang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/modal/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Jasa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K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Ditagihkan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ke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entitas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lain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BB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Akrual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satker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D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Belanja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yang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masih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harus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dibayar</a:t>
                      </a: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K  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Kas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lainnya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K/L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dari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hibah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xxx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54">
  <a:themeElements>
    <a:clrScheme name="1_Standarddesign 1">
      <a:dk1>
        <a:srgbClr val="000000"/>
      </a:dk1>
      <a:lt1>
        <a:srgbClr val="FFFFFF"/>
      </a:lt1>
      <a:dk2>
        <a:srgbClr val="004074"/>
      </a:dk2>
      <a:lt2>
        <a:srgbClr val="FEA501"/>
      </a:lt2>
      <a:accent1>
        <a:srgbClr val="0061B2"/>
      </a:accent1>
      <a:accent2>
        <a:srgbClr val="2A79D0"/>
      </a:accent2>
      <a:accent3>
        <a:srgbClr val="FFFFFF"/>
      </a:accent3>
      <a:accent4>
        <a:srgbClr val="000000"/>
      </a:accent4>
      <a:accent5>
        <a:srgbClr val="AAB7D5"/>
      </a:accent5>
      <a:accent6>
        <a:srgbClr val="256DBC"/>
      </a:accent6>
      <a:hlink>
        <a:srgbClr val="69A2E1"/>
      </a:hlink>
      <a:folHlink>
        <a:srgbClr val="9DC2EB"/>
      </a:folHlink>
    </a:clrScheme>
    <a:fontScheme name="1_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4074"/>
        </a:dk2>
        <a:lt2>
          <a:srgbClr val="FEA501"/>
        </a:lt2>
        <a:accent1>
          <a:srgbClr val="0061B2"/>
        </a:accent1>
        <a:accent2>
          <a:srgbClr val="2A79D0"/>
        </a:accent2>
        <a:accent3>
          <a:srgbClr val="FFFFFF"/>
        </a:accent3>
        <a:accent4>
          <a:srgbClr val="000000"/>
        </a:accent4>
        <a:accent5>
          <a:srgbClr val="AAB7D5"/>
        </a:accent5>
        <a:accent6>
          <a:srgbClr val="256DBC"/>
        </a:accent6>
        <a:hlink>
          <a:srgbClr val="69A2E1"/>
        </a:hlink>
        <a:folHlink>
          <a:srgbClr val="9DC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02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026">
      <a:majorFont>
        <a:latin typeface="-소망B"/>
        <a:ea typeface="-소망B"/>
        <a:cs typeface=""/>
      </a:majorFont>
      <a:minorFont>
        <a:latin typeface="-소망M"/>
        <a:ea typeface="-소망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2" charset="-127"/>
            <a:ea typeface="Gulim" pitchFamily="2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2" charset="-127"/>
            <a:ea typeface="Gulim" pitchFamily="2" charset="-127"/>
          </a:defRPr>
        </a:defPPr>
      </a:lstStyle>
    </a:lnDef>
  </a:objectDefaults>
  <a:extraClrSchemeLst>
    <a:extraClrScheme>
      <a:clrScheme name="B026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026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026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026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026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026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026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2" charset="-127"/>
            <a:ea typeface="Gulim" pitchFamily="2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2" charset="-127"/>
            <a:ea typeface="Gulim" pitchFamily="2" charset="-127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Theme54</Template>
  <TotalTime>1004</TotalTime>
  <Words>1452</Words>
  <Application>Microsoft Office PowerPoint</Application>
  <PresentationFormat>On-screen Show (4:3)</PresentationFormat>
  <Paragraphs>328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24</vt:i4>
      </vt:variant>
    </vt:vector>
  </HeadingPairs>
  <TitlesOfParts>
    <vt:vector size="48" baseType="lpstr">
      <vt:lpstr>Arial Unicode MS</vt:lpstr>
      <vt:lpstr>MS PGothic</vt:lpstr>
      <vt:lpstr>MS PGothic</vt:lpstr>
      <vt:lpstr>SimSun</vt:lpstr>
      <vt:lpstr>SimSun</vt:lpstr>
      <vt:lpstr>Arial</vt:lpstr>
      <vt:lpstr>Calibri</vt:lpstr>
      <vt:lpstr>Copperplate Gothic Bold</vt:lpstr>
      <vt:lpstr>Gulim</vt:lpstr>
      <vt:lpstr>GungsuhChe</vt:lpstr>
      <vt:lpstr>Haettenschweiler</vt:lpstr>
      <vt:lpstr>Microsoft Sans Serif</vt:lpstr>
      <vt:lpstr>PMingLiU</vt:lpstr>
      <vt:lpstr>Tahoma</vt:lpstr>
      <vt:lpstr>Times New Roman</vt:lpstr>
      <vt:lpstr>Trebuchet MS</vt:lpstr>
      <vt:lpstr>Wingdings</vt:lpstr>
      <vt:lpstr>-소망B</vt:lpstr>
      <vt:lpstr>-소망M</vt:lpstr>
      <vt:lpstr>Theme54</vt:lpstr>
      <vt:lpstr>默认设计模板</vt:lpstr>
      <vt:lpstr>B026</vt:lpstr>
      <vt:lpstr>1_默认设计模板</vt:lpstr>
      <vt:lpstr>Office Theme</vt:lpstr>
      <vt:lpstr>PowerPoint Presentation</vt:lpstr>
      <vt:lpstr>Kebijakan implementasi akuntansi berbasis akrual</vt:lpstr>
      <vt:lpstr>Basis Akuntansi </vt:lpstr>
      <vt:lpstr>PowerPoint Presentation</vt:lpstr>
      <vt:lpstr>Transaksi Hibah</vt:lpstr>
      <vt:lpstr>PowerPoint Presentation</vt:lpstr>
      <vt:lpstr>Pengakuan, Pengukuran dan Penyajian</vt:lpstr>
      <vt:lpstr>PowerPoint Presentation</vt:lpstr>
      <vt:lpstr>PowerPoint Presentation</vt:lpstr>
      <vt:lpstr>PowerPoint Presentation</vt:lpstr>
      <vt:lpstr>PowerPoint Presentation</vt:lpstr>
      <vt:lpstr>UNSUR LAPORAN KEUANGAN  BERBASIS AKRUAL</vt:lpstr>
      <vt:lpstr>KETERKAITAN LAPORAN OPERASIONAL, LAPORAN PERUBAHAN EKUITAS DAN NERACA</vt:lpstr>
      <vt:lpstr>BAGAN AKUN STANDAR HIBAH </vt:lpstr>
      <vt:lpstr>Akuntansi Hibah yang Diterima Dalam Bentuk Valas</vt:lpstr>
      <vt:lpstr>KONFIRMASI PENERIMAAN DATA HIBAH           </vt:lpstr>
      <vt:lpstr>KONFIRMASI PENERIMAAN DATA HIBAH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Kebijakan Implementasi  Akuntansi Berbasis Akrual</vt:lpstr>
    </vt:vector>
  </TitlesOfParts>
  <Company>DEPKEU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 AKUNTANSI DAN PELAPORAN KEUANGAN HIBAH</dc:title>
  <dc:creator>vindy</dc:creator>
  <cp:lastModifiedBy>AMANDA</cp:lastModifiedBy>
  <cp:revision>132</cp:revision>
  <dcterms:created xsi:type="dcterms:W3CDTF">2015-06-08T01:28:42Z</dcterms:created>
  <dcterms:modified xsi:type="dcterms:W3CDTF">2016-09-01T01:34:19Z</dcterms:modified>
</cp:coreProperties>
</file>