
<file path=[Content_Types].xml><?xml version="1.0" encoding="utf-8"?>
<Types xmlns="http://schemas.openxmlformats.org/package/2006/content-types">
  <Override PartName="/ppt/slides/slide47.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diagrams/quickStyle39.xml" ContentType="application/vnd.openxmlformats-officedocument.drawingml.diagramStyl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diagrams/quickStyle17.xml" ContentType="application/vnd.openxmlformats-officedocument.drawingml.diagramStyle+xml"/>
  <Override PartName="/ppt/diagrams/layout39.xml" ContentType="application/vnd.openxmlformats-officedocument.drawingml.diagramLayout+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colors49.xml" ContentType="application/vnd.openxmlformats-officedocument.drawingml.diagramColors+xml"/>
  <Override PartName="/ppt/diagrams/quickStyle53.xml" ContentType="application/vnd.openxmlformats-officedocument.drawingml.diagramStyle+xml"/>
  <Override PartName="/ppt/diagrams/quickStyle31.xml" ContentType="application/vnd.openxmlformats-officedocument.drawingml.diagramStyle+xml"/>
  <Override PartName="/ppt/diagrams/colors38.xml" ContentType="application/vnd.openxmlformats-officedocument.drawingml.diagramColors+xml"/>
  <Override PartName="/ppt/diagrams/quickStyle42.xml" ContentType="application/vnd.openxmlformats-officedocument.drawingml.diagramStyle+xml"/>
  <Override PartName="/ppt/diagrams/layout5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diagrams/quickStyle20.xml" ContentType="application/vnd.openxmlformats-officedocument.drawingml.diagramStyle+xml"/>
  <Override PartName="/ppt/diagrams/colors27.xml" ContentType="application/vnd.openxmlformats-officedocument.drawingml.diagramColors+xml"/>
  <Override PartName="/ppt/diagrams/data29.xml" ContentType="application/vnd.openxmlformats-officedocument.drawingml.diagramData+xml"/>
  <Override PartName="/ppt/diagrams/layout42.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diagrams/colors52.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diagrams/layout20.xml" ContentType="application/vnd.openxmlformats-officedocument.drawingml.diagramLayout+xml"/>
  <Override PartName="/ppt/diagrams/colors41.xml" ContentType="application/vnd.openxmlformats-officedocument.drawingml.diagramColors+xml"/>
  <Override PartName="/ppt/diagrams/data54.xml" ContentType="application/vnd.openxmlformats-officedocument.drawingml.diagramData+xml"/>
  <Override PartName="/ppt/diagrams/drawing3.xml" ContentType="application/vnd.ms-office.drawingml.diagramDrawing+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30.xml" ContentType="application/vnd.openxmlformats-officedocument.drawingml.diagramColors+xml"/>
  <Override PartName="/ppt/diagrams/data32.xml" ContentType="application/vnd.openxmlformats-officedocument.drawingml.diagramData+xml"/>
  <Override PartName="/ppt/diagrams/data43.xml" ContentType="application/vnd.openxmlformats-officedocument.drawingml.diagramData+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diagrams/data21.xml" ContentType="application/vnd.openxmlformats-officedocument.drawingml.diagramData+xml"/>
  <Override PartName="/ppt/diagrams/quickStyle47.xml" ContentType="application/vnd.openxmlformats-officedocument.drawingml.diagramStyl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36.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quickStyle25.xml" ContentType="application/vnd.openxmlformats-officedocument.drawingml.diagramStyle+xml"/>
  <Override PartName="/ppt/diagrams/layout36.xml" ContentType="application/vnd.openxmlformats-officedocument.drawingml.diagramLayout+xml"/>
  <Override PartName="/ppt/diagrams/layout47.xml" ContentType="application/vnd.openxmlformats-officedocument.drawingml.diagramLayout+xml"/>
  <Override PartName="/ppt/slideLayouts/slideLayout10.xml" ContentType="application/vnd.openxmlformats-officedocument.presentationml.slideLayout+xml"/>
  <Override PartName="/ppt/diagrams/layout25.xml" ContentType="application/vnd.openxmlformats-officedocument.drawingml.diagramLayout+xml"/>
  <Override PartName="/ppt/diagrams/quickStyle50.xml" ContentType="application/vnd.openxmlformats-officedocument.drawingml.diagramStyle+xml"/>
  <Override PartName="/ppt/diagrams/drawing8.xml" ContentType="application/vnd.ms-office.drawingml.diagramDrawing+xml"/>
  <Override PartName="/ppt/diagrams/quickStyle8.xml" ContentType="application/vnd.openxmlformats-officedocument.drawingml.diagramStyle+xml"/>
  <Override PartName="/ppt/diagrams/layout14.xml" ContentType="application/vnd.openxmlformats-officedocument.drawingml.diagramLayout+xml"/>
  <Override PartName="/ppt/diagrams/colors35.xml" ContentType="application/vnd.openxmlformats-officedocument.drawingml.diagramColors+xml"/>
  <Override PartName="/ppt/diagrams/colors46.xml" ContentType="application/vnd.openxmlformats-officedocument.drawingml.diagramColors+xml"/>
  <Override PartName="/ppt/diagrams/data48.xml" ContentType="application/vnd.openxmlformats-officedocument.drawingml.diagramData+xml"/>
  <Override PartName="/ppt/slides/slide49.xml" ContentType="application/vnd.openxmlformats-officedocument.presentationml.slide+xml"/>
  <Override PartName="/ppt/notesSlides/notesSlide4.xml" ContentType="application/vnd.openxmlformats-officedocument.presentationml.notesSlide+xml"/>
  <Override PartName="/ppt/diagrams/colors24.xml" ContentType="application/vnd.openxmlformats-officedocument.drawingml.diagramColors+xml"/>
  <Override PartName="/ppt/diagrams/data37.xml" ContentType="application/vnd.openxmlformats-officedocument.drawingml.diagramData+xml"/>
  <Override PartName="/ppt/diagrams/layout50.xml" ContentType="application/vnd.openxmlformats-officedocument.drawingml.diagramLayout+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data51.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diagrams/quickStyle19.xml" ContentType="application/vnd.openxmlformats-officedocument.drawingml.diagramStyle+xml"/>
  <Override PartName="/ppt/diagrams/data40.xml" ContentType="application/vnd.openxmlformats-officedocument.drawingml.diagramData+xml"/>
  <Override PartName="/ppt/slides/slide41.xml" ContentType="application/vnd.openxmlformats-officedocument.presentationml.slide+xml"/>
  <Override PartName="/ppt/diagrams/quickStyle55.xml" ContentType="application/vnd.openxmlformats-officedocument.drawingml.diagramStyle+xml"/>
  <Override PartName="/ppt/slides/slide30.xml" ContentType="application/vnd.openxmlformats-officedocument.presentationml.slide+xml"/>
  <Override PartName="/ppt/diagrams/layout19.xml" ContentType="application/vnd.openxmlformats-officedocument.drawingml.diagramLayout+xml"/>
  <Override PartName="/ppt/diagrams/quickStyle33.xml" ContentType="application/vnd.openxmlformats-officedocument.drawingml.diagramStyle+xml"/>
  <Override PartName="/ppt/diagrams/quickStyle44.xml" ContentType="application/vnd.openxmlformats-officedocument.drawingml.diagramStyle+xml"/>
  <Override PartName="/ppt/diagrams/layout5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quickStyle22.xml" ContentType="application/vnd.openxmlformats-officedocument.drawingml.diagramStyle+xml"/>
  <Override PartName="/ppt/diagrams/colors29.xml" ContentType="application/vnd.openxmlformats-officedocument.drawingml.diagramColors+xml"/>
  <Override PartName="/ppt/diagrams/layout44.xml" ContentType="application/vnd.openxmlformats-officedocument.drawingml.diagramLayout+xml"/>
  <Override PartName="/ppt/slides/slide79.xml" ContentType="application/vnd.openxmlformats-officedocument.presentationml.slide+xml"/>
  <Override PartName="/ppt/diagrams/colors6.xml" ContentType="application/vnd.openxmlformats-officedocument.drawingml.diagramColors+xml"/>
  <Override PartName="/ppt/diagrams/quickStyle11.xml" ContentType="application/vnd.openxmlformats-officedocument.drawingml.diagramStyle+xml"/>
  <Override PartName="/ppt/diagrams/colors18.xml" ContentType="application/vnd.openxmlformats-officedocument.drawingml.diagramColors+xml"/>
  <Override PartName="/ppt/diagrams/layout33.xml" ContentType="application/vnd.openxmlformats-officedocument.drawingml.diagramLayout+xml"/>
  <Override PartName="/ppt/diagrams/colors54.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layout22.xml" ContentType="application/vnd.openxmlformats-officedocument.drawingml.diagramLayout+xml"/>
  <Override PartName="/ppt/diagrams/colors43.xml" ContentType="application/vnd.openxmlformats-officedocument.drawingml.diagramColors+xml"/>
  <Override PartName="/ppt/diagrams/data56.xml" ContentType="application/vnd.openxmlformats-officedocument.drawingml.diagramData+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quickStyle5.xml" ContentType="application/vnd.openxmlformats-officedocument.drawingml.diagramStyle+xml"/>
  <Override PartName="/ppt/diagrams/colors32.xml" ContentType="application/vnd.openxmlformats-officedocument.drawingml.diagramColors+xml"/>
  <Override PartName="/ppt/diagrams/data34.xml" ContentType="application/vnd.openxmlformats-officedocument.drawingml.diagramData+xml"/>
  <Override PartName="/ppt/diagrams/data45.xml" ContentType="application/vnd.openxmlformats-officedocument.drawingml.diagramData+xml"/>
  <Override PartName="/ppt/slides/slide46.xml" ContentType="application/vnd.openxmlformats-officedocument.presentationml.slide+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diagrams/quickStyle49.xml" ContentType="application/vnd.openxmlformats-officedocument.drawingml.diagramStyl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layout8.xml" ContentType="application/vnd.openxmlformats-officedocument.drawingml.diagramLayout+xml"/>
  <Override PartName="/ppt/diagrams/data12.xml" ContentType="application/vnd.openxmlformats-officedocument.drawingml.diagramData+xml"/>
  <Override PartName="/ppt/diagrams/quickStyle38.xml" ContentType="application/vnd.openxmlformats-officedocument.drawingml.diagramStyl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diagrams/layout38.xml" ContentType="application/vnd.openxmlformats-officedocument.drawingml.diagramLayout+xml"/>
  <Override PartName="/ppt/diagrams/layout49.xml" ContentType="application/vnd.openxmlformats-officedocument.drawingml.diagramLayout+xml"/>
  <Override PartName="/ppt/diagrams/drawing17.xml" ContentType="application/vnd.ms-office.drawingml.diagramDrawing+xml"/>
  <Override PartName="/ppt/slideLayouts/slideLayout12.xml" ContentType="application/vnd.openxmlformats-officedocument.presentationml.slideLayout+xml"/>
  <Override PartName="/ppt/diagrams/layout27.xml" ContentType="application/vnd.openxmlformats-officedocument.drawingml.diagramLayout+xml"/>
  <Override PartName="/ppt/diagrams/quickStyle52.xml" ContentType="application/vnd.openxmlformats-officedocument.drawingml.diagramStyle+xml"/>
  <Override PartName="/ppt/diagrams/layout16.xml" ContentType="application/vnd.openxmlformats-officedocument.drawingml.diagramLayout+xml"/>
  <Override PartName="/ppt/diagrams/colors37.xml" ContentType="application/vnd.openxmlformats-officedocument.drawingml.diagramColors+xml"/>
  <Override PartName="/ppt/diagrams/quickStyle41.xml" ContentType="application/vnd.openxmlformats-officedocument.drawingml.diagramStyle+xml"/>
  <Override PartName="/ppt/diagrams/colors48.xml" ContentType="application/vnd.openxmlformats-officedocument.drawingml.diagramColors+xml"/>
  <Override PartName="/ppt/diagrams/colors26.xml" ContentType="application/vnd.openxmlformats-officedocument.drawingml.diagramColors+xml"/>
  <Override PartName="/ppt/diagrams/quickStyle30.xml" ContentType="application/vnd.openxmlformats-officedocument.drawingml.diagramStyle+xml"/>
  <Override PartName="/ppt/diagrams/data39.xml" ContentType="application/vnd.openxmlformats-officedocument.drawingml.diagramData+xml"/>
  <Override PartName="/ppt/diagrams/layout41.xml" ContentType="application/vnd.openxmlformats-officedocument.drawingml.diagramLayout+xml"/>
  <Override PartName="/ppt/diagrams/layout52.xml" ContentType="application/vnd.openxmlformats-officedocument.drawingml.diagramLayout+xml"/>
  <Override PartName="/ppt/diagrams/drawing20.xml" ContentType="application/vnd.ms-office.drawingml.diagramDrawing+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slides/slide29.xml" ContentType="application/vnd.openxmlformats-officedocument.presentationml.slide+xml"/>
  <Override PartName="/ppt/slides/slide76.xml" ContentType="application/vnd.openxmlformats-officedocument.presentationml.slide+xml"/>
  <Override PartName="/ppt/diagrams/data17.xml" ContentType="application/vnd.openxmlformats-officedocument.drawingml.diagramData+xml"/>
  <Override PartName="/ppt/diagrams/colors51.xml" ContentType="application/vnd.openxmlformats-officedocument.drawingml.diagramColors+xml"/>
  <Override PartName="/ppt/diagrams/data53.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diagrams/colors40.xml" ContentType="application/vnd.openxmlformats-officedocument.drawingml.diagramColors+xml"/>
  <Override PartName="/ppt/diagrams/data42.xml" ContentType="application/vnd.openxmlformats-officedocument.drawingml.diagramData+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slides/slide32.xml" ContentType="application/vnd.openxmlformats-officedocument.presentationml.slide+xml"/>
  <Override PartName="/ppt/diagrams/data20.xml" ContentType="application/vnd.openxmlformats-officedocument.drawingml.diagramData+xml"/>
  <Override PartName="/ppt/diagrams/quickStyle35.xml" ContentType="application/vnd.openxmlformats-officedocument.drawingml.diagramStyle+xml"/>
  <Override PartName="/ppt/diagrams/quickStyle46.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layout46.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35.xml" ContentType="application/vnd.openxmlformats-officedocument.drawingml.diagramLayout+xml"/>
  <Override PartName="/ppt/diagrams/colors56.xml" ContentType="application/vnd.openxmlformats-officedocument.drawingml.diagramColors+xml"/>
  <Override PartName="/ppt/diagrams/layout13.xml" ContentType="application/vnd.openxmlformats-officedocument.drawingml.diagramLayout+xml"/>
  <Override PartName="/ppt/diagrams/layout24.xml" ContentType="application/vnd.openxmlformats-officedocument.drawingml.diagramLayout+xml"/>
  <Override PartName="/ppt/diagrams/colors45.xml" ContentType="application/vnd.openxmlformats-officedocument.drawingml.diagramColors+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diagrams/data47.xml" ContentType="application/vnd.openxmlformats-officedocument.drawingml.diagramData+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diagrams/quickStyle29.xml" ContentType="application/vnd.openxmlformats-officedocument.drawingml.diagramStyle+xml"/>
  <Override PartName="/ppt/diagrams/data50.xml" ContentType="application/vnd.openxmlformats-officedocument.drawingml.diagramData+xml"/>
  <Override PartName="/ppt/diagrams/drawing19.xml" ContentType="application/vnd.ms-office.drawingml.diagramDrawing+xml"/>
  <Override PartName="/ppt/slides/slide51.xml" ContentType="application/vnd.openxmlformats-officedocument.presentationml.slide+xml"/>
  <Override PartName="/ppt/slideLayouts/slideLayout14.xml" ContentType="application/vnd.openxmlformats-officedocument.presentationml.slideLayout+xml"/>
  <Override PartName="/ppt/diagrams/quickStyle18.xml" ContentType="application/vnd.openxmlformats-officedocument.drawingml.diagramStyle+xml"/>
  <Override PartName="/ppt/diagrams/layout29.xml" ContentType="application/vnd.openxmlformats-officedocument.drawingml.diagramLayout+xml"/>
  <Override PartName="/ppt/diagrams/quickStyle54.xml" ContentType="application/vnd.openxmlformats-officedocument.drawingml.diagramStyle+xml"/>
  <Override PartName="/ppt/slides/slide40.xml" ContentType="application/vnd.openxmlformats-officedocument.presentationml.slide+xml"/>
  <Override PartName="/ppt/diagrams/layout18.xml" ContentType="application/vnd.openxmlformats-officedocument.drawingml.diagramLayout+xml"/>
  <Override PartName="/ppt/diagrams/quickStyle43.xml" ContentType="application/vnd.openxmlformats-officedocument.drawingml.diagramStyle+xml"/>
  <Default Extension="wdp" ContentType="image/vnd.ms-photo"/>
  <Override PartName="/ppt/diagrams/layout2.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colors39.xml" ContentType="application/vnd.openxmlformats-officedocument.drawingml.diagramColors+xml"/>
  <Override PartName="/ppt/diagrams/layout54.xml" ContentType="application/vnd.openxmlformats-officedocument.drawingml.diagramLayout+xml"/>
  <Default Extension="gif" ContentType="image/gif"/>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diagrams/layout43.xml" ContentType="application/vnd.openxmlformats-officedocument.drawingml.diagramLayout+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9.xml" ContentType="application/vnd.openxmlformats-officedocument.drawingml.diagramData+xml"/>
  <Override PartName="/ppt/diagrams/layout21.xml" ContentType="application/vnd.openxmlformats-officedocument.drawingml.diagramLayout+xml"/>
  <Override PartName="/ppt/diagrams/colors53.xml" ContentType="application/vnd.openxmlformats-officedocument.drawingml.diagramColors+xml"/>
  <Override PartName="/ppt/diagrams/data55.xml" ContentType="application/vnd.openxmlformats-officedocument.drawingml.diagramData+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diagrams/colors31.xml" ContentType="application/vnd.openxmlformats-officedocument.drawingml.diagramColors+xml"/>
  <Override PartName="/ppt/diagrams/colors42.xml" ContentType="application/vnd.openxmlformats-officedocument.drawingml.diagramColors+xml"/>
  <Override PartName="/ppt/diagrams/data44.xml" ContentType="application/vnd.openxmlformats-officedocument.drawingml.diagramData+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diagrams/colors20.xml" ContentType="application/vnd.openxmlformats-officedocument.drawingml.diagramColors+xml"/>
  <Override PartName="/ppt/diagrams/data33.xml" ContentType="application/vnd.openxmlformats-officedocument.drawingml.diagramData+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diagrams/data22.xml" ContentType="application/vnd.openxmlformats-officedocument.drawingml.diagramData+xml"/>
  <Override PartName="/ppt/diagrams/quickStyle37.xml" ContentType="application/vnd.openxmlformats-officedocument.drawingml.diagramStyle+xml"/>
  <Override PartName="/ppt/diagrams/quickStyle48.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layout48.xml" ContentType="application/vnd.openxmlformats-officedocument.drawingml.diagramLayout+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37.xml" ContentType="application/vnd.openxmlformats-officedocument.drawingml.diagramLayout+xml"/>
  <Override PartName="/ppt/diagrams/layout15.xml" ContentType="application/vnd.openxmlformats-officedocument.drawingml.diagramLayout+xml"/>
  <Override PartName="/ppt/diagrams/layout26.xml" ContentType="application/vnd.openxmlformats-officedocument.drawingml.diagramLayout+xml"/>
  <Override PartName="/ppt/diagrams/colors47.xml" ContentType="application/vnd.openxmlformats-officedocument.drawingml.diagramColors+xml"/>
  <Override PartName="/ppt/diagrams/quickStyle51.xml" ContentType="application/vnd.openxmlformats-officedocument.drawingml.diagramStyle+xml"/>
  <Override PartName="/ppt/diagrams/drawing9.xml" ContentType="application/vnd.ms-office.drawingml.diagramDrawing+xml"/>
  <Override PartName="/ppt/diagrams/quickStyle9.xml" ContentType="application/vnd.openxmlformats-officedocument.drawingml.diagramStyle+xml"/>
  <Override PartName="/ppt/diagrams/colors36.xml" ContentType="application/vnd.openxmlformats-officedocument.drawingml.diagramColors+xml"/>
  <Override PartName="/ppt/diagrams/quickStyle40.xml" ContentType="application/vnd.openxmlformats-officedocument.drawingml.diagramStyle+xml"/>
  <Override PartName="/ppt/diagrams/data49.xml" ContentType="application/vnd.openxmlformats-officedocument.drawingml.diagramData+xml"/>
  <Override PartName="/ppt/diagrams/layout51.xml" ContentType="application/vnd.openxmlformats-officedocument.drawingml.diagramLayout+xml"/>
  <Override PartName="/ppt/charts/chart1.xml" ContentType="application/vnd.openxmlformats-officedocument.drawingml.chart+xml"/>
  <Override PartName="/ppt/diagrams/colors14.xml" ContentType="application/vnd.openxmlformats-officedocument.drawingml.diagramColors+xml"/>
  <Override PartName="/ppt/diagrams/colors25.xml" ContentType="application/vnd.openxmlformats-officedocument.drawingml.diagramColors+xml"/>
  <Override PartName="/ppt/diagrams/data27.xml" ContentType="application/vnd.openxmlformats-officedocument.drawingml.diagramData+xml"/>
  <Override PartName="/ppt/diagrams/data38.xml" ContentType="application/vnd.openxmlformats-officedocument.drawingml.diagramData+xml"/>
  <Override PartName="/ppt/diagrams/layout40.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diagrams/colors50.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ata52.xml" ContentType="application/vnd.openxmlformats-officedocument.drawingml.diagramData+xml"/>
  <Override PartName="/ppt/diagrams/drawing1.xml" ContentType="application/vnd.ms-office.drawingml.diagramDrawing+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diagrams/data30.xml" ContentType="application/vnd.openxmlformats-officedocument.drawingml.diagramData+xml"/>
  <Override PartName="/ppt/diagrams/data41.xml" ContentType="application/vnd.openxmlformats-officedocument.drawingml.diagramData+xml"/>
  <Override PartName="/ppt/diagrams/quickStyle56.xml" ContentType="application/vnd.openxmlformats-officedocument.drawingml.diagramStyle+xml"/>
  <Override PartName="/ppt/slides/slide31.xml" ContentType="application/vnd.openxmlformats-officedocument.presentationml.slide+xml"/>
  <Override PartName="/ppt/slides/slide42.xml" ContentType="application/vnd.openxmlformats-officedocument.presentationml.slide+xml"/>
  <Override PartName="/ppt/diagrams/quickStyle45.xml" ContentType="application/vnd.openxmlformats-officedocument.drawingml.diagramStyle+xml"/>
  <Override PartName="/ppt/slides/slide20.xml" ContentType="application/vnd.openxmlformats-officedocument.presentationml.slide+xml"/>
  <Override PartName="/ppt/slideLayouts/slideLayout30.xml" ContentType="application/vnd.openxmlformats-officedocument.presentationml.slideLayout+xml"/>
  <Override PartName="/ppt/diagrams/layout4.xml" ContentType="application/vnd.openxmlformats-officedocument.drawingml.diagramLayout+xml"/>
  <Override PartName="/ppt/diagrams/quickStyle34.xml" ContentType="application/vnd.openxmlformats-officedocument.drawingml.diagramStyle+xml"/>
  <Override PartName="/ppt/diagrams/layout56.xml" ContentType="application/vnd.openxmlformats-officedocument.drawingml.diagramLayout+xml"/>
  <Override PartName="/ppt/charts/colors1.xml" ContentType="application/vnd.ms-office.chartcolorstyl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colors19.xml" ContentType="application/vnd.openxmlformats-officedocument.drawingml.diagramColors+xml"/>
  <Override PartName="/ppt/diagrams/quickStyle23.xml" ContentType="application/vnd.openxmlformats-officedocument.drawingml.diagramStyle+xml"/>
  <Override PartName="/ppt/diagrams/layout34.xml" ContentType="application/vnd.openxmlformats-officedocument.drawingml.diagramLayout+xml"/>
  <Override PartName="/ppt/diagrams/layout45.xml" ContentType="application/vnd.openxmlformats-officedocument.drawingml.diagramLayout+xml"/>
  <Override PartName="/ppt/diagrams/layout23.xml" ContentType="application/vnd.openxmlformats-officedocument.drawingml.diagramLayout+xml"/>
  <Override PartName="/ppt/diagrams/colors5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diagrams/colors33.xml" ContentType="application/vnd.openxmlformats-officedocument.drawingml.diagramColors+xml"/>
  <Override PartName="/ppt/diagrams/colors44.xml" ContentType="application/vnd.openxmlformats-officedocument.drawingml.diagramColors+xml"/>
  <Override PartName="/ppt/diagrams/data46.xml" ContentType="application/vnd.openxmlformats-officedocument.drawingml.diagramData+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diagrams/data35.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8" r:id="rId2"/>
  </p:sldMasterIdLst>
  <p:notesMasterIdLst>
    <p:notesMasterId r:id="rId95"/>
  </p:notesMasterIdLst>
  <p:handoutMasterIdLst>
    <p:handoutMasterId r:id="rId96"/>
  </p:handoutMasterIdLst>
  <p:sldIdLst>
    <p:sldId id="258" r:id="rId3"/>
    <p:sldId id="403" r:id="rId4"/>
    <p:sldId id="264" r:id="rId5"/>
    <p:sldId id="379" r:id="rId6"/>
    <p:sldId id="430" r:id="rId7"/>
    <p:sldId id="381" r:id="rId8"/>
    <p:sldId id="383" r:id="rId9"/>
    <p:sldId id="385" r:id="rId10"/>
    <p:sldId id="389" r:id="rId11"/>
    <p:sldId id="432" r:id="rId12"/>
    <p:sldId id="433" r:id="rId13"/>
    <p:sldId id="439" r:id="rId14"/>
    <p:sldId id="440" r:id="rId15"/>
    <p:sldId id="434" r:id="rId16"/>
    <p:sldId id="438" r:id="rId17"/>
    <p:sldId id="435" r:id="rId18"/>
    <p:sldId id="436" r:id="rId19"/>
    <p:sldId id="390" r:id="rId20"/>
    <p:sldId id="392" r:id="rId21"/>
    <p:sldId id="306" r:id="rId22"/>
    <p:sldId id="404" r:id="rId23"/>
    <p:sldId id="394" r:id="rId24"/>
    <p:sldId id="335" r:id="rId25"/>
    <p:sldId id="339" r:id="rId26"/>
    <p:sldId id="401" r:id="rId27"/>
    <p:sldId id="398" r:id="rId28"/>
    <p:sldId id="399" r:id="rId29"/>
    <p:sldId id="369" r:id="rId30"/>
    <p:sldId id="372" r:id="rId31"/>
    <p:sldId id="377" r:id="rId32"/>
    <p:sldId id="373" r:id="rId33"/>
    <p:sldId id="370" r:id="rId34"/>
    <p:sldId id="371" r:id="rId35"/>
    <p:sldId id="441" r:id="rId36"/>
    <p:sldId id="365" r:id="rId37"/>
    <p:sldId id="366" r:id="rId38"/>
    <p:sldId id="320" r:id="rId39"/>
    <p:sldId id="345" r:id="rId40"/>
    <p:sldId id="422" r:id="rId41"/>
    <p:sldId id="426" r:id="rId42"/>
    <p:sldId id="443" r:id="rId43"/>
    <p:sldId id="444" r:id="rId44"/>
    <p:sldId id="445" r:id="rId45"/>
    <p:sldId id="446" r:id="rId46"/>
    <p:sldId id="447" r:id="rId47"/>
    <p:sldId id="448" r:id="rId48"/>
    <p:sldId id="449" r:id="rId49"/>
    <p:sldId id="450" r:id="rId50"/>
    <p:sldId id="451" r:id="rId51"/>
    <p:sldId id="452" r:id="rId52"/>
    <p:sldId id="453" r:id="rId53"/>
    <p:sldId id="454" r:id="rId54"/>
    <p:sldId id="455" r:id="rId55"/>
    <p:sldId id="456" r:id="rId56"/>
    <p:sldId id="457" r:id="rId57"/>
    <p:sldId id="458" r:id="rId58"/>
    <p:sldId id="459" r:id="rId59"/>
    <p:sldId id="460" r:id="rId60"/>
    <p:sldId id="461" r:id="rId61"/>
    <p:sldId id="462" r:id="rId62"/>
    <p:sldId id="463" r:id="rId63"/>
    <p:sldId id="464" r:id="rId64"/>
    <p:sldId id="465" r:id="rId65"/>
    <p:sldId id="466" r:id="rId66"/>
    <p:sldId id="467" r:id="rId67"/>
    <p:sldId id="468" r:id="rId68"/>
    <p:sldId id="469" r:id="rId69"/>
    <p:sldId id="470" r:id="rId70"/>
    <p:sldId id="471" r:id="rId71"/>
    <p:sldId id="472" r:id="rId72"/>
    <p:sldId id="473" r:id="rId73"/>
    <p:sldId id="474" r:id="rId74"/>
    <p:sldId id="475" r:id="rId75"/>
    <p:sldId id="476" r:id="rId76"/>
    <p:sldId id="477" r:id="rId77"/>
    <p:sldId id="478" r:id="rId78"/>
    <p:sldId id="479" r:id="rId79"/>
    <p:sldId id="480" r:id="rId80"/>
    <p:sldId id="481" r:id="rId81"/>
    <p:sldId id="482" r:id="rId82"/>
    <p:sldId id="483" r:id="rId83"/>
    <p:sldId id="484" r:id="rId84"/>
    <p:sldId id="485" r:id="rId85"/>
    <p:sldId id="486" r:id="rId86"/>
    <p:sldId id="487" r:id="rId87"/>
    <p:sldId id="488" r:id="rId88"/>
    <p:sldId id="489" r:id="rId89"/>
    <p:sldId id="490" r:id="rId90"/>
    <p:sldId id="491" r:id="rId91"/>
    <p:sldId id="492" r:id="rId92"/>
    <p:sldId id="419" r:id="rId93"/>
    <p:sldId id="429" r:id="rId94"/>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00" autoAdjust="0"/>
    <p:restoredTop sz="89134" autoAdjust="0"/>
  </p:normalViewPr>
  <p:slideViewPr>
    <p:cSldViewPr snapToGrid="0">
      <p:cViewPr varScale="1">
        <p:scale>
          <a:sx n="69" d="100"/>
          <a:sy n="69" d="100"/>
        </p:scale>
        <p:origin x="-1218"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perspective val="30"/>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stacked"/>
        <c:ser>
          <c:idx val="0"/>
          <c:order val="0"/>
          <c:tx>
            <c:strRef>
              <c:f>Sheet1!$B$1</c:f>
              <c:strCache>
                <c:ptCount val="1"/>
                <c:pt idx="0">
                  <c:v>Sales</c:v>
                </c:pt>
              </c:strCache>
            </c:strRef>
          </c:tx>
          <c:spPr>
            <a:solidFill>
              <a:schemeClr val="accent1"/>
            </a:solidFill>
            <a:ln w="25400">
              <a:solidFill>
                <a:schemeClr val="lt1"/>
              </a:solidFill>
            </a:ln>
            <a:effectLst/>
            <a:sp3d contourW="25400">
              <a:contourClr>
                <a:schemeClr val="lt1"/>
              </a:contourClr>
            </a:sp3d>
          </c:spPr>
          <c:cat>
            <c:strRef>
              <c:f>Sheet1!$A$2:$A$11</c:f>
              <c:strCache>
                <c:ptCount val="10"/>
                <c:pt idx="0">
                  <c:v>Sisa Awal</c:v>
                </c:pt>
                <c:pt idx="1">
                  <c:v>Masuk</c:v>
                </c:pt>
                <c:pt idx="2">
                  <c:v>Putus</c:v>
                </c:pt>
                <c:pt idx="3">
                  <c:v>Sisa</c:v>
                </c:pt>
                <c:pt idx="4">
                  <c:v>Cabut</c:v>
                </c:pt>
                <c:pt idx="5">
                  <c:v>banding</c:v>
                </c:pt>
                <c:pt idx="6">
                  <c:v>Kasasi</c:v>
                </c:pt>
                <c:pt idx="7">
                  <c:v>PK</c:v>
                </c:pt>
                <c:pt idx="8">
                  <c:v>Eksekusi</c:v>
                </c:pt>
                <c:pt idx="9">
                  <c:v>PK</c:v>
                </c:pt>
              </c:strCache>
            </c:strRef>
          </c:cat>
          <c:val>
            <c:numRef>
              <c:f>Sheet1!$B$2:$B$11</c:f>
              <c:numCache>
                <c:formatCode>#,##0</c:formatCode>
                <c:ptCount val="10"/>
                <c:pt idx="0">
                  <c:v>22310</c:v>
                </c:pt>
                <c:pt idx="1">
                  <c:v>153315</c:v>
                </c:pt>
                <c:pt idx="2">
                  <c:v>146910</c:v>
                </c:pt>
                <c:pt idx="3">
                  <c:v>28076</c:v>
                </c:pt>
                <c:pt idx="4">
                  <c:v>637</c:v>
                </c:pt>
                <c:pt idx="5">
                  <c:v>5974</c:v>
                </c:pt>
                <c:pt idx="6">
                  <c:v>3365</c:v>
                </c:pt>
                <c:pt idx="7">
                  <c:v>107</c:v>
                </c:pt>
                <c:pt idx="8">
                  <c:v>0</c:v>
                </c:pt>
                <c:pt idx="9">
                  <c:v>12</c:v>
                </c:pt>
              </c:numCache>
            </c:numRef>
          </c:val>
          <c:extLst xmlns:c16r2="http://schemas.microsoft.com/office/drawing/2015/06/chart">
            <c:ext xmlns:c16="http://schemas.microsoft.com/office/drawing/2014/chart" uri="{C3380CC4-5D6E-409C-BE32-E72D297353CC}">
              <c16:uniqueId val="{00000000-C787-4EAD-8E2A-8CC6E4BC5ABC}"/>
            </c:ext>
          </c:extLst>
        </c:ser>
        <c:gapWidth val="100"/>
        <c:shape val="box"/>
        <c:axId val="96264192"/>
        <c:axId val="96266112"/>
        <c:axId val="0"/>
      </c:bar3DChart>
      <c:catAx>
        <c:axId val="96264192"/>
        <c:scaling>
          <c:orientation val="minMax"/>
        </c:scaling>
        <c:axPos val="b"/>
        <c:numFmt formatCode="General"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6266112"/>
        <c:crosses val="autoZero"/>
        <c:auto val="1"/>
        <c:lblAlgn val="ctr"/>
        <c:lblOffset val="100"/>
      </c:catAx>
      <c:valAx>
        <c:axId val="96266112"/>
        <c:scaling>
          <c:orientation val="minMax"/>
        </c:scaling>
        <c:axPos val="l"/>
        <c:majorGridlines>
          <c:spPr>
            <a:ln w="9525" cap="flat" cmpd="sng" algn="ctr">
              <a:solidFill>
                <a:schemeClr val="tx1">
                  <a:lumMod val="15000"/>
                  <a:lumOff val="85000"/>
                </a:schemeClr>
              </a:solidFill>
              <a:round/>
            </a:ln>
            <a:effectLst/>
          </c:spPr>
        </c:majorGridlines>
        <c:numFmt formatCode="#,##0" sourceLinked="1"/>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6264192"/>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chart>
  <c:spPr>
    <a:noFill/>
    <a:ln>
      <a:noFill/>
    </a:ln>
    <a:effectLst/>
  </c:spPr>
  <c:txPr>
    <a:bodyPr/>
    <a:lstStyle/>
    <a:p>
      <a:pPr>
        <a:defRPr/>
      </a:pPr>
      <a:endParaRPr lang="en-US"/>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8.xml.rels><?xml version="1.0" encoding="UTF-8" standalone="yes"?>
<Relationships xmlns="http://schemas.openxmlformats.org/package/2006/relationships"><Relationship Id="rId1" Type="http://schemas.openxmlformats.org/officeDocument/2006/relationships/image" Target="../media/image39.png"/></Relationships>
</file>

<file path=ppt/diagrams/_rels/data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 Id="rId4" Type="http://schemas.openxmlformats.org/officeDocument/2006/relationships/image" Target="../media/image43.png"/></Relationships>
</file>

<file path=ppt/diagrams/_rels/data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diagrams/_rels/data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image" Target="../media/image44.png"/></Relationships>
</file>

<file path=ppt/diagrams/_rels/data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image" Target="../media/image46.jpeg"/><Relationship Id="rId4" Type="http://schemas.openxmlformats.org/officeDocument/2006/relationships/image" Target="../media/image49.png"/></Relationships>
</file>

<file path=ppt/diagrams/_rels/data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diagrams/_rels/data3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image" Target="../media/image53.png"/></Relationships>
</file>

<file path=ppt/diagrams/_rels/data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4.jpeg"/><Relationship Id="rId1" Type="http://schemas.openxmlformats.org/officeDocument/2006/relationships/image" Target="../media/image55.jpeg"/></Relationships>
</file>

<file path=ppt/diagrams/_rels/data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image" Target="../media/image57.png"/></Relationships>
</file>

<file path=ppt/diagrams/_rels/data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59.png"/></Relationships>
</file>

<file path=ppt/diagrams/_rels/data4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image" Target="../media/image63.png"/></Relationships>
</file>

<file path=ppt/diagrams/_rels/data4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65.jpeg"/></Relationships>
</file>

<file path=ppt/diagrams/_rels/data4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image" Target="../media/image68.jpeg"/></Relationships>
</file>

<file path=ppt/diagrams/_rels/data4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image" Target="../media/image72.jpeg"/><Relationship Id="rId4" Type="http://schemas.openxmlformats.org/officeDocument/2006/relationships/image" Target="../media/image75.jpeg"/></Relationships>
</file>

<file path=ppt/diagrams/_rels/data5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76.jpeg"/></Relationships>
</file>

<file path=ppt/diagrams/_rels/data5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image" Target="../media/image67.jpeg"/><Relationship Id="rId4" Type="http://schemas.openxmlformats.org/officeDocument/2006/relationships/image" Target="../media/image81.jpeg"/></Relationships>
</file>

<file path=ppt/diagrams/_rels/data5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image" Target="../media/image82.jpeg"/></Relationships>
</file>

<file path=ppt/diagrams/_rels/data5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image" Target="../media/image85.jpeg"/></Relationships>
</file>

<file path=ppt/diagrams/_rels/data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diagrams/_rels/data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1#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1#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1#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1#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1#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1#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1#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colorful1#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1#2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colorful1#2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82A1BF-2812-4224-9D7D-14E9831F911C}" type="doc">
      <dgm:prSet loTypeId="urn:microsoft.com/office/officeart/2005/8/layout/vList2" loCatId="list" qsTypeId="urn:microsoft.com/office/officeart/2005/8/quickstyle/simple1" qsCatId="simple" csTypeId="urn:microsoft.com/office/officeart/2005/8/colors/colorful1#1" csCatId="colorful" phldr="1"/>
      <dgm:spPr/>
      <dgm:t>
        <a:bodyPr/>
        <a:lstStyle/>
        <a:p>
          <a:endParaRPr lang="en-US"/>
        </a:p>
      </dgm:t>
    </dgm:pt>
    <dgm:pt modelId="{DE4E7BF2-BA74-4FFB-AA76-0932ABDC2142}">
      <dgm:prSet/>
      <dgm:spPr/>
      <dgm:t>
        <a:bodyPr/>
        <a:lstStyle/>
        <a:p>
          <a:pPr rtl="0"/>
          <a:r>
            <a:rPr lang="en-US" dirty="0" err="1" smtClean="0"/>
            <a:t>Mendapatkan</a:t>
          </a:r>
          <a:r>
            <a:rPr lang="en-US" dirty="0" smtClean="0"/>
            <a:t> </a:t>
          </a:r>
          <a:r>
            <a:rPr lang="en-US" b="1" i="1" dirty="0" err="1" smtClean="0"/>
            <a:t>komitmen</a:t>
          </a:r>
          <a:r>
            <a:rPr lang="en-US" dirty="0" smtClean="0"/>
            <a:t> </a:t>
          </a:r>
          <a:r>
            <a:rPr lang="en-US" dirty="0" err="1" smtClean="0"/>
            <a:t>pimpinan</a:t>
          </a:r>
          <a:r>
            <a:rPr lang="en-US" dirty="0" smtClean="0"/>
            <a:t> yang </a:t>
          </a:r>
          <a:r>
            <a:rPr lang="en-US" dirty="0" err="1" smtClean="0"/>
            <a:t>kuat</a:t>
          </a:r>
          <a:endParaRPr lang="en-US" dirty="0"/>
        </a:p>
      </dgm:t>
    </dgm:pt>
    <dgm:pt modelId="{1E4DF437-E94D-4928-B0E0-377685C4E3A8}" type="parTrans" cxnId="{51719B98-843D-4D65-8016-45DB30FEDCAE}">
      <dgm:prSet/>
      <dgm:spPr/>
      <dgm:t>
        <a:bodyPr/>
        <a:lstStyle/>
        <a:p>
          <a:endParaRPr lang="en-US"/>
        </a:p>
      </dgm:t>
    </dgm:pt>
    <dgm:pt modelId="{7F63108D-A51E-42A5-8517-5548EE85A30B}" type="sibTrans" cxnId="{51719B98-843D-4D65-8016-45DB30FEDCAE}">
      <dgm:prSet/>
      <dgm:spPr/>
      <dgm:t>
        <a:bodyPr/>
        <a:lstStyle/>
        <a:p>
          <a:endParaRPr lang="en-US"/>
        </a:p>
      </dgm:t>
    </dgm:pt>
    <dgm:pt modelId="{11074BED-3B3E-435D-AB99-D87AA94F74A9}">
      <dgm:prSet/>
      <dgm:spPr/>
      <dgm:t>
        <a:bodyPr/>
        <a:lstStyle/>
        <a:p>
          <a:pPr rtl="0"/>
          <a:r>
            <a:rPr lang="en-US" dirty="0" err="1" smtClean="0"/>
            <a:t>Membentuk</a:t>
          </a:r>
          <a:r>
            <a:rPr lang="en-US" dirty="0" smtClean="0"/>
            <a:t> </a:t>
          </a:r>
          <a:r>
            <a:rPr lang="en-US" dirty="0" err="1" smtClean="0"/>
            <a:t>tim</a:t>
          </a:r>
          <a:r>
            <a:rPr lang="en-US" dirty="0" smtClean="0"/>
            <a:t> </a:t>
          </a:r>
          <a:r>
            <a:rPr lang="en-US" dirty="0" err="1" smtClean="0"/>
            <a:t>reformasi</a:t>
          </a:r>
          <a:r>
            <a:rPr lang="en-US" dirty="0" smtClean="0"/>
            <a:t> </a:t>
          </a:r>
          <a:r>
            <a:rPr lang="en-US" dirty="0" err="1" smtClean="0"/>
            <a:t>birokrasi</a:t>
          </a:r>
          <a:endParaRPr lang="en-US" dirty="0"/>
        </a:p>
      </dgm:t>
    </dgm:pt>
    <dgm:pt modelId="{09658128-E4E4-4D7E-AE20-AAEDE7CF8E5B}" type="parTrans" cxnId="{1C0781A0-FA4E-45AC-B5A0-63FB95D29209}">
      <dgm:prSet/>
      <dgm:spPr/>
      <dgm:t>
        <a:bodyPr/>
        <a:lstStyle/>
        <a:p>
          <a:endParaRPr lang="en-US"/>
        </a:p>
      </dgm:t>
    </dgm:pt>
    <dgm:pt modelId="{BCDA2CD9-562F-439F-819C-5780F1454B32}" type="sibTrans" cxnId="{1C0781A0-FA4E-45AC-B5A0-63FB95D29209}">
      <dgm:prSet/>
      <dgm:spPr/>
      <dgm:t>
        <a:bodyPr/>
        <a:lstStyle/>
        <a:p>
          <a:endParaRPr lang="en-US"/>
        </a:p>
      </dgm:t>
    </dgm:pt>
    <dgm:pt modelId="{D23DB561-19BB-454C-8E14-C9A7E03D1400}">
      <dgm:prSet/>
      <dgm:spPr/>
      <dgm:t>
        <a:bodyPr/>
        <a:lstStyle/>
        <a:p>
          <a:pPr rtl="0"/>
          <a:r>
            <a:rPr lang="en-US" dirty="0" err="1" smtClean="0">
              <a:solidFill>
                <a:schemeClr val="tx1"/>
              </a:solidFill>
            </a:rPr>
            <a:t>Menerapkan</a:t>
          </a:r>
          <a:r>
            <a:rPr lang="en-US" dirty="0" smtClean="0">
              <a:solidFill>
                <a:schemeClr val="tx1"/>
              </a:solidFill>
            </a:rPr>
            <a:t> </a:t>
          </a:r>
          <a:r>
            <a:rPr lang="en-US" dirty="0" err="1" smtClean="0">
              <a:solidFill>
                <a:schemeClr val="tx1"/>
              </a:solidFill>
            </a:rPr>
            <a:t>manajemen</a:t>
          </a:r>
          <a:r>
            <a:rPr lang="en-US" dirty="0" smtClean="0">
              <a:solidFill>
                <a:schemeClr val="tx1"/>
              </a:solidFill>
            </a:rPr>
            <a:t> </a:t>
          </a:r>
          <a:r>
            <a:rPr lang="en-US" dirty="0" err="1" smtClean="0">
              <a:solidFill>
                <a:schemeClr val="tx1"/>
              </a:solidFill>
            </a:rPr>
            <a:t>berbasis</a:t>
          </a:r>
          <a:r>
            <a:rPr lang="en-US" dirty="0" smtClean="0">
              <a:solidFill>
                <a:schemeClr val="tx1"/>
              </a:solidFill>
            </a:rPr>
            <a:t> </a:t>
          </a:r>
          <a:r>
            <a:rPr lang="en-US" b="1" i="1" dirty="0" err="1" smtClean="0">
              <a:solidFill>
                <a:schemeClr val="tx1"/>
              </a:solidFill>
            </a:rPr>
            <a:t>kinerja</a:t>
          </a:r>
          <a:endParaRPr lang="en-US" b="1" i="1" dirty="0">
            <a:solidFill>
              <a:schemeClr val="tx1"/>
            </a:solidFill>
          </a:endParaRPr>
        </a:p>
      </dgm:t>
    </dgm:pt>
    <dgm:pt modelId="{49C4784D-ABAA-4537-B90B-A7FE5E9CEBCD}" type="parTrans" cxnId="{67C144DA-4416-4F94-A49C-A69788E1BEBB}">
      <dgm:prSet/>
      <dgm:spPr/>
      <dgm:t>
        <a:bodyPr/>
        <a:lstStyle/>
        <a:p>
          <a:endParaRPr lang="en-US"/>
        </a:p>
      </dgm:t>
    </dgm:pt>
    <dgm:pt modelId="{21C09C44-0759-4169-9DB0-F119B2BBB101}" type="sibTrans" cxnId="{67C144DA-4416-4F94-A49C-A69788E1BEBB}">
      <dgm:prSet/>
      <dgm:spPr/>
      <dgm:t>
        <a:bodyPr/>
        <a:lstStyle/>
        <a:p>
          <a:endParaRPr lang="en-US"/>
        </a:p>
      </dgm:t>
    </dgm:pt>
    <dgm:pt modelId="{D2FB3EC2-541A-4777-AB81-7A34CA5FFA7E}">
      <dgm:prSet/>
      <dgm:spPr/>
      <dgm:t>
        <a:bodyPr/>
        <a:lstStyle/>
        <a:p>
          <a:pPr rtl="0"/>
          <a:r>
            <a:rPr lang="en-US" dirty="0" err="1" smtClean="0"/>
            <a:t>Meng</a:t>
          </a:r>
          <a:r>
            <a:rPr lang="en-US" b="1" i="1" dirty="0" err="1" smtClean="0"/>
            <a:t>informasi</a:t>
          </a:r>
          <a:r>
            <a:rPr lang="en-US" dirty="0" err="1" smtClean="0"/>
            <a:t>kan</a:t>
          </a:r>
          <a:r>
            <a:rPr lang="en-US" dirty="0" smtClean="0"/>
            <a:t> </a:t>
          </a:r>
          <a:r>
            <a:rPr lang="en-US" dirty="0" err="1" smtClean="0"/>
            <a:t>upaya</a:t>
          </a:r>
          <a:r>
            <a:rPr lang="en-US" dirty="0" smtClean="0"/>
            <a:t> </a:t>
          </a:r>
          <a:r>
            <a:rPr lang="en-US" dirty="0" err="1" smtClean="0"/>
            <a:t>dan</a:t>
          </a:r>
          <a:r>
            <a:rPr lang="en-US" dirty="0" smtClean="0"/>
            <a:t> </a:t>
          </a:r>
          <a:r>
            <a:rPr lang="en-US" dirty="0" err="1" smtClean="0"/>
            <a:t>hasil</a:t>
          </a:r>
          <a:r>
            <a:rPr lang="en-US" dirty="0" smtClean="0"/>
            <a:t> </a:t>
          </a:r>
          <a:r>
            <a:rPr lang="en-US" dirty="0" err="1" smtClean="0"/>
            <a:t>secara</a:t>
          </a:r>
          <a:r>
            <a:rPr lang="en-US" b="1" i="1" dirty="0" smtClean="0"/>
            <a:t> </a:t>
          </a:r>
          <a:r>
            <a:rPr lang="en-US" b="1" i="1" dirty="0" err="1" smtClean="0"/>
            <a:t>berkala</a:t>
          </a:r>
          <a:r>
            <a:rPr lang="en-US" dirty="0" smtClean="0"/>
            <a:t>, </a:t>
          </a:r>
          <a:r>
            <a:rPr lang="en-US" dirty="0" err="1" smtClean="0"/>
            <a:t>termasuk</a:t>
          </a:r>
          <a:r>
            <a:rPr lang="en-US" dirty="0" smtClean="0"/>
            <a:t> </a:t>
          </a:r>
          <a:r>
            <a:rPr lang="en-US" b="1" i="1" dirty="0" smtClean="0"/>
            <a:t>quick wins</a:t>
          </a:r>
          <a:endParaRPr lang="en-US" b="1" i="1" dirty="0"/>
        </a:p>
      </dgm:t>
    </dgm:pt>
    <dgm:pt modelId="{9B46A732-B63E-47BE-9281-7454CF546DCE}" type="parTrans" cxnId="{AD224942-02D1-4F52-AE8E-A82D04F54FE4}">
      <dgm:prSet/>
      <dgm:spPr/>
      <dgm:t>
        <a:bodyPr/>
        <a:lstStyle/>
        <a:p>
          <a:endParaRPr lang="en-US"/>
        </a:p>
      </dgm:t>
    </dgm:pt>
    <dgm:pt modelId="{FF7911DA-B7A3-41D1-B7E4-73CBF00588A8}" type="sibTrans" cxnId="{AD224942-02D1-4F52-AE8E-A82D04F54FE4}">
      <dgm:prSet/>
      <dgm:spPr/>
      <dgm:t>
        <a:bodyPr/>
        <a:lstStyle/>
        <a:p>
          <a:endParaRPr lang="en-US"/>
        </a:p>
      </dgm:t>
    </dgm:pt>
    <dgm:pt modelId="{7686DC07-906D-4566-845F-24462C3C3CCF}">
      <dgm:prSet/>
      <dgm:spPr/>
      <dgm:t>
        <a:bodyPr/>
        <a:lstStyle/>
        <a:p>
          <a:pPr rtl="0"/>
          <a:r>
            <a:rPr lang="en-US" dirty="0" err="1" smtClean="0"/>
            <a:t>Melaksanakan</a:t>
          </a:r>
          <a:r>
            <a:rPr lang="en-US" dirty="0" smtClean="0"/>
            <a:t> monitoring </a:t>
          </a:r>
          <a:r>
            <a:rPr lang="en-US" dirty="0" err="1" smtClean="0"/>
            <a:t>dan</a:t>
          </a:r>
          <a:r>
            <a:rPr lang="en-US" dirty="0" smtClean="0"/>
            <a:t> </a:t>
          </a:r>
          <a:r>
            <a:rPr lang="en-US" dirty="0" err="1" smtClean="0"/>
            <a:t>evaluasi</a:t>
          </a:r>
          <a:r>
            <a:rPr lang="en-US" dirty="0" smtClean="0"/>
            <a:t> </a:t>
          </a:r>
          <a:r>
            <a:rPr lang="en-US" b="1" i="1" dirty="0" smtClean="0"/>
            <a:t>(PMPRB)</a:t>
          </a:r>
          <a:endParaRPr lang="en-US" b="1" i="1" dirty="0"/>
        </a:p>
      </dgm:t>
    </dgm:pt>
    <dgm:pt modelId="{A1665B3C-B128-45A0-8687-85DABACD2981}" type="parTrans" cxnId="{15690552-92AC-428E-990A-BCBE60A7274A}">
      <dgm:prSet/>
      <dgm:spPr/>
      <dgm:t>
        <a:bodyPr/>
        <a:lstStyle/>
        <a:p>
          <a:endParaRPr lang="en-US"/>
        </a:p>
      </dgm:t>
    </dgm:pt>
    <dgm:pt modelId="{8C64449D-99BB-4396-B592-183744B28E51}" type="sibTrans" cxnId="{15690552-92AC-428E-990A-BCBE60A7274A}">
      <dgm:prSet/>
      <dgm:spPr/>
      <dgm:t>
        <a:bodyPr/>
        <a:lstStyle/>
        <a:p>
          <a:endParaRPr lang="en-US"/>
        </a:p>
      </dgm:t>
    </dgm:pt>
    <dgm:pt modelId="{150133DC-FA9B-4333-AED8-6C22139B77C9}">
      <dgm:prSet/>
      <dgm:spPr/>
      <dgm:t>
        <a:bodyPr/>
        <a:lstStyle/>
        <a:p>
          <a:pPr rtl="0"/>
          <a:r>
            <a:rPr lang="en-US" b="1" i="1" dirty="0" err="1" smtClean="0">
              <a:solidFill>
                <a:schemeClr val="tx1"/>
              </a:solidFill>
            </a:rPr>
            <a:t>Menindaklanjuti</a:t>
          </a:r>
          <a:r>
            <a:rPr lang="en-US" dirty="0" smtClean="0">
              <a:solidFill>
                <a:schemeClr val="tx1"/>
              </a:solidFill>
            </a:rPr>
            <a:t> </a:t>
          </a:r>
          <a:r>
            <a:rPr lang="en-US" dirty="0" err="1" smtClean="0">
              <a:solidFill>
                <a:schemeClr val="tx1"/>
              </a:solidFill>
            </a:rPr>
            <a:t>hasil</a:t>
          </a:r>
          <a:r>
            <a:rPr lang="en-US" dirty="0" smtClean="0">
              <a:solidFill>
                <a:schemeClr val="tx1"/>
              </a:solidFill>
            </a:rPr>
            <a:t> monitoring </a:t>
          </a:r>
          <a:r>
            <a:rPr lang="en-US" dirty="0" err="1" smtClean="0">
              <a:solidFill>
                <a:schemeClr val="tx1"/>
              </a:solidFill>
            </a:rPr>
            <a:t>dan</a:t>
          </a:r>
          <a:r>
            <a:rPr lang="en-US" dirty="0" smtClean="0">
              <a:solidFill>
                <a:schemeClr val="tx1"/>
              </a:solidFill>
            </a:rPr>
            <a:t> </a:t>
          </a:r>
          <a:r>
            <a:rPr lang="en-US" dirty="0" err="1" smtClean="0">
              <a:solidFill>
                <a:schemeClr val="tx1"/>
              </a:solidFill>
            </a:rPr>
            <a:t>evaluasi</a:t>
          </a:r>
          <a:endParaRPr lang="en-US" dirty="0">
            <a:solidFill>
              <a:schemeClr val="tx1"/>
            </a:solidFill>
          </a:endParaRPr>
        </a:p>
      </dgm:t>
    </dgm:pt>
    <dgm:pt modelId="{E793357F-93EB-42D4-A2AD-C2264B44BB48}" type="parTrans" cxnId="{EFE4B249-5903-4385-A193-6AC1C1EBF610}">
      <dgm:prSet/>
      <dgm:spPr/>
      <dgm:t>
        <a:bodyPr/>
        <a:lstStyle/>
        <a:p>
          <a:endParaRPr lang="en-US"/>
        </a:p>
      </dgm:t>
    </dgm:pt>
    <dgm:pt modelId="{B8451BF5-AB16-47DF-AE49-B3A58F1AC6FB}" type="sibTrans" cxnId="{EFE4B249-5903-4385-A193-6AC1C1EBF610}">
      <dgm:prSet/>
      <dgm:spPr/>
      <dgm:t>
        <a:bodyPr/>
        <a:lstStyle/>
        <a:p>
          <a:endParaRPr lang="en-US"/>
        </a:p>
      </dgm:t>
    </dgm:pt>
    <dgm:pt modelId="{42EAADC7-DA08-439B-A7CD-C012972F664F}">
      <dgm:prSet/>
      <dgm:spPr/>
      <dgm:t>
        <a:bodyPr/>
        <a:lstStyle/>
        <a:p>
          <a:pPr rtl="0"/>
          <a:r>
            <a:rPr lang="en-US" dirty="0" err="1" smtClean="0"/>
            <a:t>Menetapkan</a:t>
          </a:r>
          <a:r>
            <a:rPr lang="en-US" dirty="0" smtClean="0"/>
            <a:t> </a:t>
          </a:r>
          <a:r>
            <a:rPr lang="en-US" b="1" i="1" dirty="0" smtClean="0"/>
            <a:t>Road Map</a:t>
          </a:r>
          <a:r>
            <a:rPr lang="en-US" dirty="0" smtClean="0"/>
            <a:t> (8 Area </a:t>
          </a:r>
          <a:r>
            <a:rPr lang="en-US" dirty="0" err="1" smtClean="0"/>
            <a:t>Perubahan</a:t>
          </a:r>
          <a:r>
            <a:rPr lang="en-US" dirty="0" smtClean="0"/>
            <a:t>)</a:t>
          </a:r>
          <a:endParaRPr lang="en-US" dirty="0"/>
        </a:p>
      </dgm:t>
    </dgm:pt>
    <dgm:pt modelId="{CAEFDFB7-5DCD-45B6-9B16-9A1333909EA0}" type="parTrans" cxnId="{95BD5F07-821B-4E9B-80AA-4FC45C2A1DCA}">
      <dgm:prSet/>
      <dgm:spPr/>
      <dgm:t>
        <a:bodyPr/>
        <a:lstStyle/>
        <a:p>
          <a:endParaRPr lang="en-US"/>
        </a:p>
      </dgm:t>
    </dgm:pt>
    <dgm:pt modelId="{07D4769B-45EA-481D-8A29-F19252C89216}" type="sibTrans" cxnId="{95BD5F07-821B-4E9B-80AA-4FC45C2A1DCA}">
      <dgm:prSet/>
      <dgm:spPr/>
      <dgm:t>
        <a:bodyPr/>
        <a:lstStyle/>
        <a:p>
          <a:endParaRPr lang="en-US"/>
        </a:p>
      </dgm:t>
    </dgm:pt>
    <dgm:pt modelId="{867CF3B9-B074-421D-9F4A-68405979EA5F}">
      <dgm:prSet/>
      <dgm:spPr/>
      <dgm:t>
        <a:bodyPr/>
        <a:lstStyle/>
        <a:p>
          <a:pPr rtl="0"/>
          <a:r>
            <a:rPr lang="en-US" dirty="0" err="1" smtClean="0"/>
            <a:t>Melibatkan</a:t>
          </a:r>
          <a:r>
            <a:rPr lang="en-US" dirty="0" smtClean="0"/>
            <a:t> </a:t>
          </a:r>
          <a:r>
            <a:rPr lang="en-US" dirty="0" err="1" smtClean="0"/>
            <a:t>seluruh</a:t>
          </a:r>
          <a:r>
            <a:rPr lang="en-US" dirty="0" smtClean="0"/>
            <a:t> </a:t>
          </a:r>
          <a:r>
            <a:rPr lang="en-US" dirty="0" err="1" smtClean="0"/>
            <a:t>pemangku</a:t>
          </a:r>
          <a:r>
            <a:rPr lang="en-US" dirty="0" smtClean="0"/>
            <a:t> </a:t>
          </a:r>
          <a:r>
            <a:rPr lang="en-US" dirty="0" err="1" smtClean="0"/>
            <a:t>kepentingan</a:t>
          </a:r>
          <a:endParaRPr lang="en-US" dirty="0"/>
        </a:p>
      </dgm:t>
    </dgm:pt>
    <dgm:pt modelId="{5677823E-58C2-43C7-8DAD-207C103022E6}" type="parTrans" cxnId="{343735B4-4A6C-438C-8F51-03E8E3153A3A}">
      <dgm:prSet/>
      <dgm:spPr/>
      <dgm:t>
        <a:bodyPr/>
        <a:lstStyle/>
        <a:p>
          <a:endParaRPr lang="en-US"/>
        </a:p>
      </dgm:t>
    </dgm:pt>
    <dgm:pt modelId="{46914858-DBAF-4982-BFA8-5829FC2123E5}" type="sibTrans" cxnId="{343735B4-4A6C-438C-8F51-03E8E3153A3A}">
      <dgm:prSet/>
      <dgm:spPr/>
      <dgm:t>
        <a:bodyPr/>
        <a:lstStyle/>
        <a:p>
          <a:endParaRPr lang="en-US"/>
        </a:p>
      </dgm:t>
    </dgm:pt>
    <dgm:pt modelId="{7DCA4EF0-3C27-489B-9864-51DD37965281}" type="pres">
      <dgm:prSet presAssocID="{0182A1BF-2812-4224-9D7D-14E9831F911C}" presName="linear" presStyleCnt="0">
        <dgm:presLayoutVars>
          <dgm:animLvl val="lvl"/>
          <dgm:resizeHandles val="exact"/>
        </dgm:presLayoutVars>
      </dgm:prSet>
      <dgm:spPr/>
      <dgm:t>
        <a:bodyPr/>
        <a:lstStyle/>
        <a:p>
          <a:endParaRPr lang="en-US"/>
        </a:p>
      </dgm:t>
    </dgm:pt>
    <dgm:pt modelId="{59121BD2-3A08-47FC-8FF7-7D4FA76D5E37}" type="pres">
      <dgm:prSet presAssocID="{DE4E7BF2-BA74-4FFB-AA76-0932ABDC2142}" presName="parentText" presStyleLbl="node1" presStyleIdx="0" presStyleCnt="8">
        <dgm:presLayoutVars>
          <dgm:chMax val="0"/>
          <dgm:bulletEnabled val="1"/>
        </dgm:presLayoutVars>
      </dgm:prSet>
      <dgm:spPr/>
      <dgm:t>
        <a:bodyPr/>
        <a:lstStyle/>
        <a:p>
          <a:endParaRPr lang="en-US"/>
        </a:p>
      </dgm:t>
    </dgm:pt>
    <dgm:pt modelId="{CC5DB69C-5BA7-4333-9ADE-8892BAC7730F}" type="pres">
      <dgm:prSet presAssocID="{7F63108D-A51E-42A5-8517-5548EE85A30B}" presName="spacer" presStyleCnt="0"/>
      <dgm:spPr/>
      <dgm:t>
        <a:bodyPr/>
        <a:lstStyle/>
        <a:p>
          <a:endParaRPr lang="en-US"/>
        </a:p>
      </dgm:t>
    </dgm:pt>
    <dgm:pt modelId="{29BB7DB1-6B3B-42A5-AA46-E86BA26AFB07}" type="pres">
      <dgm:prSet presAssocID="{867CF3B9-B074-421D-9F4A-68405979EA5F}" presName="parentText" presStyleLbl="node1" presStyleIdx="1" presStyleCnt="8">
        <dgm:presLayoutVars>
          <dgm:chMax val="0"/>
          <dgm:bulletEnabled val="1"/>
        </dgm:presLayoutVars>
      </dgm:prSet>
      <dgm:spPr/>
      <dgm:t>
        <a:bodyPr/>
        <a:lstStyle/>
        <a:p>
          <a:endParaRPr lang="en-US"/>
        </a:p>
      </dgm:t>
    </dgm:pt>
    <dgm:pt modelId="{D5B1F9FF-AF10-43F6-960F-EBE1CD6869EE}" type="pres">
      <dgm:prSet presAssocID="{46914858-DBAF-4982-BFA8-5829FC2123E5}" presName="spacer" presStyleCnt="0"/>
      <dgm:spPr/>
      <dgm:t>
        <a:bodyPr/>
        <a:lstStyle/>
        <a:p>
          <a:endParaRPr lang="en-US"/>
        </a:p>
      </dgm:t>
    </dgm:pt>
    <dgm:pt modelId="{B0748723-97C9-417A-B204-D98551082F43}" type="pres">
      <dgm:prSet presAssocID="{11074BED-3B3E-435D-AB99-D87AA94F74A9}" presName="parentText" presStyleLbl="node1" presStyleIdx="2" presStyleCnt="8">
        <dgm:presLayoutVars>
          <dgm:chMax val="0"/>
          <dgm:bulletEnabled val="1"/>
        </dgm:presLayoutVars>
      </dgm:prSet>
      <dgm:spPr/>
      <dgm:t>
        <a:bodyPr/>
        <a:lstStyle/>
        <a:p>
          <a:endParaRPr lang="en-US"/>
        </a:p>
      </dgm:t>
    </dgm:pt>
    <dgm:pt modelId="{F71E57B4-63B6-4EC9-A8B2-73FB1CCF19AB}" type="pres">
      <dgm:prSet presAssocID="{BCDA2CD9-562F-439F-819C-5780F1454B32}" presName="spacer" presStyleCnt="0"/>
      <dgm:spPr/>
      <dgm:t>
        <a:bodyPr/>
        <a:lstStyle/>
        <a:p>
          <a:endParaRPr lang="en-US"/>
        </a:p>
      </dgm:t>
    </dgm:pt>
    <dgm:pt modelId="{4C0C6ECB-B7C4-4F38-ABB1-3C7AECDE1B94}" type="pres">
      <dgm:prSet presAssocID="{42EAADC7-DA08-439B-A7CD-C012972F664F}" presName="parentText" presStyleLbl="node1" presStyleIdx="3" presStyleCnt="8">
        <dgm:presLayoutVars>
          <dgm:chMax val="0"/>
          <dgm:bulletEnabled val="1"/>
        </dgm:presLayoutVars>
      </dgm:prSet>
      <dgm:spPr/>
      <dgm:t>
        <a:bodyPr/>
        <a:lstStyle/>
        <a:p>
          <a:endParaRPr lang="en-US"/>
        </a:p>
      </dgm:t>
    </dgm:pt>
    <dgm:pt modelId="{6A550AB2-CCEA-43AF-9990-6847E3C857D9}" type="pres">
      <dgm:prSet presAssocID="{07D4769B-45EA-481D-8A29-F19252C89216}" presName="spacer" presStyleCnt="0"/>
      <dgm:spPr/>
      <dgm:t>
        <a:bodyPr/>
        <a:lstStyle/>
        <a:p>
          <a:endParaRPr lang="en-US"/>
        </a:p>
      </dgm:t>
    </dgm:pt>
    <dgm:pt modelId="{43B47336-E929-4741-94AD-A091906033F3}" type="pres">
      <dgm:prSet presAssocID="{D23DB561-19BB-454C-8E14-C9A7E03D1400}" presName="parentText" presStyleLbl="node1" presStyleIdx="4" presStyleCnt="8">
        <dgm:presLayoutVars>
          <dgm:chMax val="0"/>
          <dgm:bulletEnabled val="1"/>
        </dgm:presLayoutVars>
      </dgm:prSet>
      <dgm:spPr/>
      <dgm:t>
        <a:bodyPr/>
        <a:lstStyle/>
        <a:p>
          <a:endParaRPr lang="en-US"/>
        </a:p>
      </dgm:t>
    </dgm:pt>
    <dgm:pt modelId="{AC6EE890-47B9-4BE7-BF49-554BBA154EBD}" type="pres">
      <dgm:prSet presAssocID="{21C09C44-0759-4169-9DB0-F119B2BBB101}" presName="spacer" presStyleCnt="0"/>
      <dgm:spPr/>
      <dgm:t>
        <a:bodyPr/>
        <a:lstStyle/>
        <a:p>
          <a:endParaRPr lang="en-US"/>
        </a:p>
      </dgm:t>
    </dgm:pt>
    <dgm:pt modelId="{E839F5A0-7DD2-4F75-BFCA-CA36E7134B33}" type="pres">
      <dgm:prSet presAssocID="{D2FB3EC2-541A-4777-AB81-7A34CA5FFA7E}" presName="parentText" presStyleLbl="node1" presStyleIdx="5" presStyleCnt="8">
        <dgm:presLayoutVars>
          <dgm:chMax val="0"/>
          <dgm:bulletEnabled val="1"/>
        </dgm:presLayoutVars>
      </dgm:prSet>
      <dgm:spPr/>
      <dgm:t>
        <a:bodyPr/>
        <a:lstStyle/>
        <a:p>
          <a:endParaRPr lang="en-US"/>
        </a:p>
      </dgm:t>
    </dgm:pt>
    <dgm:pt modelId="{5B1FAF7E-FED8-4DFF-BA79-3CEE6A1AF29A}" type="pres">
      <dgm:prSet presAssocID="{FF7911DA-B7A3-41D1-B7E4-73CBF00588A8}" presName="spacer" presStyleCnt="0"/>
      <dgm:spPr/>
      <dgm:t>
        <a:bodyPr/>
        <a:lstStyle/>
        <a:p>
          <a:endParaRPr lang="en-US"/>
        </a:p>
      </dgm:t>
    </dgm:pt>
    <dgm:pt modelId="{00370DCC-C550-4163-AA08-B15F8BAF8AA2}" type="pres">
      <dgm:prSet presAssocID="{7686DC07-906D-4566-845F-24462C3C3CCF}" presName="parentText" presStyleLbl="node1" presStyleIdx="6" presStyleCnt="8">
        <dgm:presLayoutVars>
          <dgm:chMax val="0"/>
          <dgm:bulletEnabled val="1"/>
        </dgm:presLayoutVars>
      </dgm:prSet>
      <dgm:spPr/>
      <dgm:t>
        <a:bodyPr/>
        <a:lstStyle/>
        <a:p>
          <a:endParaRPr lang="en-US"/>
        </a:p>
      </dgm:t>
    </dgm:pt>
    <dgm:pt modelId="{5B9F434C-B6D0-49EB-9E78-E70D5DC3D80D}" type="pres">
      <dgm:prSet presAssocID="{8C64449D-99BB-4396-B592-183744B28E51}" presName="spacer" presStyleCnt="0"/>
      <dgm:spPr/>
      <dgm:t>
        <a:bodyPr/>
        <a:lstStyle/>
        <a:p>
          <a:endParaRPr lang="en-US"/>
        </a:p>
      </dgm:t>
    </dgm:pt>
    <dgm:pt modelId="{FA9A3ED5-8A15-4B22-B16E-A3DC6D129B05}" type="pres">
      <dgm:prSet presAssocID="{150133DC-FA9B-4333-AED8-6C22139B77C9}" presName="parentText" presStyleLbl="node1" presStyleIdx="7" presStyleCnt="8">
        <dgm:presLayoutVars>
          <dgm:chMax val="0"/>
          <dgm:bulletEnabled val="1"/>
        </dgm:presLayoutVars>
      </dgm:prSet>
      <dgm:spPr/>
      <dgm:t>
        <a:bodyPr/>
        <a:lstStyle/>
        <a:p>
          <a:endParaRPr lang="en-US"/>
        </a:p>
      </dgm:t>
    </dgm:pt>
  </dgm:ptLst>
  <dgm:cxnLst>
    <dgm:cxn modelId="{E329EE3C-7A68-4429-936B-FF716CCE9CDB}" type="presOf" srcId="{0182A1BF-2812-4224-9D7D-14E9831F911C}" destId="{7DCA4EF0-3C27-489B-9864-51DD37965281}" srcOrd="0" destOrd="0" presId="urn:microsoft.com/office/officeart/2005/8/layout/vList2"/>
    <dgm:cxn modelId="{31B98512-4BB8-42FF-94A7-B57EE13BC6CC}" type="presOf" srcId="{D23DB561-19BB-454C-8E14-C9A7E03D1400}" destId="{43B47336-E929-4741-94AD-A091906033F3}" srcOrd="0" destOrd="0" presId="urn:microsoft.com/office/officeart/2005/8/layout/vList2"/>
    <dgm:cxn modelId="{09A975F6-1DF8-4CBE-B911-4434AFB9BFCA}" type="presOf" srcId="{867CF3B9-B074-421D-9F4A-68405979EA5F}" destId="{29BB7DB1-6B3B-42A5-AA46-E86BA26AFB07}" srcOrd="0" destOrd="0" presId="urn:microsoft.com/office/officeart/2005/8/layout/vList2"/>
    <dgm:cxn modelId="{1C0781A0-FA4E-45AC-B5A0-63FB95D29209}" srcId="{0182A1BF-2812-4224-9D7D-14E9831F911C}" destId="{11074BED-3B3E-435D-AB99-D87AA94F74A9}" srcOrd="2" destOrd="0" parTransId="{09658128-E4E4-4D7E-AE20-AAEDE7CF8E5B}" sibTransId="{BCDA2CD9-562F-439F-819C-5780F1454B32}"/>
    <dgm:cxn modelId="{3C138FC6-9D42-4AB2-9CA7-A9F73DD3D1E6}" type="presOf" srcId="{D2FB3EC2-541A-4777-AB81-7A34CA5FFA7E}" destId="{E839F5A0-7DD2-4F75-BFCA-CA36E7134B33}" srcOrd="0" destOrd="0" presId="urn:microsoft.com/office/officeart/2005/8/layout/vList2"/>
    <dgm:cxn modelId="{95BD5F07-821B-4E9B-80AA-4FC45C2A1DCA}" srcId="{0182A1BF-2812-4224-9D7D-14E9831F911C}" destId="{42EAADC7-DA08-439B-A7CD-C012972F664F}" srcOrd="3" destOrd="0" parTransId="{CAEFDFB7-5DCD-45B6-9B16-9A1333909EA0}" sibTransId="{07D4769B-45EA-481D-8A29-F19252C89216}"/>
    <dgm:cxn modelId="{B3889E8C-1323-4172-B4FE-30032D5A83AF}" type="presOf" srcId="{42EAADC7-DA08-439B-A7CD-C012972F664F}" destId="{4C0C6ECB-B7C4-4F38-ABB1-3C7AECDE1B94}" srcOrd="0" destOrd="0" presId="urn:microsoft.com/office/officeart/2005/8/layout/vList2"/>
    <dgm:cxn modelId="{15690552-92AC-428E-990A-BCBE60A7274A}" srcId="{0182A1BF-2812-4224-9D7D-14E9831F911C}" destId="{7686DC07-906D-4566-845F-24462C3C3CCF}" srcOrd="6" destOrd="0" parTransId="{A1665B3C-B128-45A0-8687-85DABACD2981}" sibTransId="{8C64449D-99BB-4396-B592-183744B28E51}"/>
    <dgm:cxn modelId="{EFE4B249-5903-4385-A193-6AC1C1EBF610}" srcId="{0182A1BF-2812-4224-9D7D-14E9831F911C}" destId="{150133DC-FA9B-4333-AED8-6C22139B77C9}" srcOrd="7" destOrd="0" parTransId="{E793357F-93EB-42D4-A2AD-C2264B44BB48}" sibTransId="{B8451BF5-AB16-47DF-AE49-B3A58F1AC6FB}"/>
    <dgm:cxn modelId="{B9463523-5D13-485F-95E4-73E263CC212F}" type="presOf" srcId="{DE4E7BF2-BA74-4FFB-AA76-0932ABDC2142}" destId="{59121BD2-3A08-47FC-8FF7-7D4FA76D5E37}" srcOrd="0" destOrd="0" presId="urn:microsoft.com/office/officeart/2005/8/layout/vList2"/>
    <dgm:cxn modelId="{51719B98-843D-4D65-8016-45DB30FEDCAE}" srcId="{0182A1BF-2812-4224-9D7D-14E9831F911C}" destId="{DE4E7BF2-BA74-4FFB-AA76-0932ABDC2142}" srcOrd="0" destOrd="0" parTransId="{1E4DF437-E94D-4928-B0E0-377685C4E3A8}" sibTransId="{7F63108D-A51E-42A5-8517-5548EE85A30B}"/>
    <dgm:cxn modelId="{343735B4-4A6C-438C-8F51-03E8E3153A3A}" srcId="{0182A1BF-2812-4224-9D7D-14E9831F911C}" destId="{867CF3B9-B074-421D-9F4A-68405979EA5F}" srcOrd="1" destOrd="0" parTransId="{5677823E-58C2-43C7-8DAD-207C103022E6}" sibTransId="{46914858-DBAF-4982-BFA8-5829FC2123E5}"/>
    <dgm:cxn modelId="{41DDDCC4-C1F1-4AD4-B8F5-76A90E9F1D8B}" type="presOf" srcId="{11074BED-3B3E-435D-AB99-D87AA94F74A9}" destId="{B0748723-97C9-417A-B204-D98551082F43}" srcOrd="0" destOrd="0" presId="urn:microsoft.com/office/officeart/2005/8/layout/vList2"/>
    <dgm:cxn modelId="{67C144DA-4416-4F94-A49C-A69788E1BEBB}" srcId="{0182A1BF-2812-4224-9D7D-14E9831F911C}" destId="{D23DB561-19BB-454C-8E14-C9A7E03D1400}" srcOrd="4" destOrd="0" parTransId="{49C4784D-ABAA-4537-B90B-A7FE5E9CEBCD}" sibTransId="{21C09C44-0759-4169-9DB0-F119B2BBB101}"/>
    <dgm:cxn modelId="{AD224942-02D1-4F52-AE8E-A82D04F54FE4}" srcId="{0182A1BF-2812-4224-9D7D-14E9831F911C}" destId="{D2FB3EC2-541A-4777-AB81-7A34CA5FFA7E}" srcOrd="5" destOrd="0" parTransId="{9B46A732-B63E-47BE-9281-7454CF546DCE}" sibTransId="{FF7911DA-B7A3-41D1-B7E4-73CBF00588A8}"/>
    <dgm:cxn modelId="{36284163-0B9D-47CA-BEDB-5E93AF45052B}" type="presOf" srcId="{7686DC07-906D-4566-845F-24462C3C3CCF}" destId="{00370DCC-C550-4163-AA08-B15F8BAF8AA2}" srcOrd="0" destOrd="0" presId="urn:microsoft.com/office/officeart/2005/8/layout/vList2"/>
    <dgm:cxn modelId="{A6766BD9-CE83-4A8A-BA56-A7BB0FFE80FD}" type="presOf" srcId="{150133DC-FA9B-4333-AED8-6C22139B77C9}" destId="{FA9A3ED5-8A15-4B22-B16E-A3DC6D129B05}" srcOrd="0" destOrd="0" presId="urn:microsoft.com/office/officeart/2005/8/layout/vList2"/>
    <dgm:cxn modelId="{258B1ED1-A4F3-4B50-BC5B-A738A03D244F}" type="presParOf" srcId="{7DCA4EF0-3C27-489B-9864-51DD37965281}" destId="{59121BD2-3A08-47FC-8FF7-7D4FA76D5E37}" srcOrd="0" destOrd="0" presId="urn:microsoft.com/office/officeart/2005/8/layout/vList2"/>
    <dgm:cxn modelId="{AD7ED6FD-ED27-429D-B59E-B6EB866D5DE6}" type="presParOf" srcId="{7DCA4EF0-3C27-489B-9864-51DD37965281}" destId="{CC5DB69C-5BA7-4333-9ADE-8892BAC7730F}" srcOrd="1" destOrd="0" presId="urn:microsoft.com/office/officeart/2005/8/layout/vList2"/>
    <dgm:cxn modelId="{09B1BEDC-FC61-4A2E-A332-34780B14F337}" type="presParOf" srcId="{7DCA4EF0-3C27-489B-9864-51DD37965281}" destId="{29BB7DB1-6B3B-42A5-AA46-E86BA26AFB07}" srcOrd="2" destOrd="0" presId="urn:microsoft.com/office/officeart/2005/8/layout/vList2"/>
    <dgm:cxn modelId="{887C08BC-3312-4E47-95E0-997C69BC6266}" type="presParOf" srcId="{7DCA4EF0-3C27-489B-9864-51DD37965281}" destId="{D5B1F9FF-AF10-43F6-960F-EBE1CD6869EE}" srcOrd="3" destOrd="0" presId="urn:microsoft.com/office/officeart/2005/8/layout/vList2"/>
    <dgm:cxn modelId="{183DEFB4-A7EF-459F-A6A2-5510168846B8}" type="presParOf" srcId="{7DCA4EF0-3C27-489B-9864-51DD37965281}" destId="{B0748723-97C9-417A-B204-D98551082F43}" srcOrd="4" destOrd="0" presId="urn:microsoft.com/office/officeart/2005/8/layout/vList2"/>
    <dgm:cxn modelId="{D50BF9B4-676F-4002-B45D-19A027CBC13C}" type="presParOf" srcId="{7DCA4EF0-3C27-489B-9864-51DD37965281}" destId="{F71E57B4-63B6-4EC9-A8B2-73FB1CCF19AB}" srcOrd="5" destOrd="0" presId="urn:microsoft.com/office/officeart/2005/8/layout/vList2"/>
    <dgm:cxn modelId="{1B45B410-5EDB-42C4-A49E-516EC82BBC36}" type="presParOf" srcId="{7DCA4EF0-3C27-489B-9864-51DD37965281}" destId="{4C0C6ECB-B7C4-4F38-ABB1-3C7AECDE1B94}" srcOrd="6" destOrd="0" presId="urn:microsoft.com/office/officeart/2005/8/layout/vList2"/>
    <dgm:cxn modelId="{DD2931DA-3D47-4956-8492-FD7AE6192C5A}" type="presParOf" srcId="{7DCA4EF0-3C27-489B-9864-51DD37965281}" destId="{6A550AB2-CCEA-43AF-9990-6847E3C857D9}" srcOrd="7" destOrd="0" presId="urn:microsoft.com/office/officeart/2005/8/layout/vList2"/>
    <dgm:cxn modelId="{D8F451B6-5AB0-4A36-BFC4-03B360D1DF67}" type="presParOf" srcId="{7DCA4EF0-3C27-489B-9864-51DD37965281}" destId="{43B47336-E929-4741-94AD-A091906033F3}" srcOrd="8" destOrd="0" presId="urn:microsoft.com/office/officeart/2005/8/layout/vList2"/>
    <dgm:cxn modelId="{150633C5-6B48-4CFE-BFEA-18155A3AEE74}" type="presParOf" srcId="{7DCA4EF0-3C27-489B-9864-51DD37965281}" destId="{AC6EE890-47B9-4BE7-BF49-554BBA154EBD}" srcOrd="9" destOrd="0" presId="urn:microsoft.com/office/officeart/2005/8/layout/vList2"/>
    <dgm:cxn modelId="{379E91BB-995A-453A-97AA-6659B9C91AE4}" type="presParOf" srcId="{7DCA4EF0-3C27-489B-9864-51DD37965281}" destId="{E839F5A0-7DD2-4F75-BFCA-CA36E7134B33}" srcOrd="10" destOrd="0" presId="urn:microsoft.com/office/officeart/2005/8/layout/vList2"/>
    <dgm:cxn modelId="{2ADAEDD2-D187-4B3E-933F-26ED1828DB23}" type="presParOf" srcId="{7DCA4EF0-3C27-489B-9864-51DD37965281}" destId="{5B1FAF7E-FED8-4DFF-BA79-3CEE6A1AF29A}" srcOrd="11" destOrd="0" presId="urn:microsoft.com/office/officeart/2005/8/layout/vList2"/>
    <dgm:cxn modelId="{60AF6CBF-92DD-442F-8167-4A124C9CA1FA}" type="presParOf" srcId="{7DCA4EF0-3C27-489B-9864-51DD37965281}" destId="{00370DCC-C550-4163-AA08-B15F8BAF8AA2}" srcOrd="12" destOrd="0" presId="urn:microsoft.com/office/officeart/2005/8/layout/vList2"/>
    <dgm:cxn modelId="{525CEEE5-4F8D-4008-B878-93AA9FE53A7C}" type="presParOf" srcId="{7DCA4EF0-3C27-489B-9864-51DD37965281}" destId="{5B9F434C-B6D0-49EB-9E78-E70D5DC3D80D}" srcOrd="13" destOrd="0" presId="urn:microsoft.com/office/officeart/2005/8/layout/vList2"/>
    <dgm:cxn modelId="{44BB7E6F-7668-44DA-8112-24523DC86905}" type="presParOf" srcId="{7DCA4EF0-3C27-489B-9864-51DD37965281}" destId="{FA9A3ED5-8A15-4B22-B16E-A3DC6D129B05}" srcOrd="14"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29BFB65-9410-4CAD-8514-D8148BDC5FE9}"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id-ID"/>
        </a:p>
      </dgm:t>
    </dgm:pt>
    <dgm:pt modelId="{7EA08EB9-55DD-4B94-976F-EE42F3C5CEFC}">
      <dgm:prSet phldrT="[Text]" custT="1"/>
      <dgm:spPr/>
      <dgm:t>
        <a:bodyPr/>
        <a:lstStyle/>
        <a:p>
          <a:r>
            <a:rPr lang="en-US" sz="3500" dirty="0" err="1">
              <a:solidFill>
                <a:schemeClr val="tx1"/>
              </a:solidFill>
            </a:rPr>
            <a:t>Fungsi</a:t>
          </a:r>
          <a:r>
            <a:rPr lang="en-US" sz="3500" dirty="0">
              <a:solidFill>
                <a:schemeClr val="tx1"/>
              </a:solidFill>
            </a:rPr>
            <a:t> </a:t>
          </a:r>
          <a:r>
            <a:rPr lang="en-US" sz="3500" dirty="0" err="1">
              <a:solidFill>
                <a:schemeClr val="tx1"/>
              </a:solidFill>
            </a:rPr>
            <a:t>Peradilan</a:t>
          </a:r>
          <a:endParaRPr lang="id-ID" sz="3500" dirty="0">
            <a:solidFill>
              <a:schemeClr val="tx1"/>
            </a:solidFill>
          </a:endParaRPr>
        </a:p>
      </dgm:t>
    </dgm:pt>
    <dgm:pt modelId="{9271C342-A0F4-444F-92FD-79DC82F619B4}" type="parTrans" cxnId="{E276ACE2-8BAE-4592-AFD3-634F87296AC9}">
      <dgm:prSet/>
      <dgm:spPr/>
      <dgm:t>
        <a:bodyPr/>
        <a:lstStyle/>
        <a:p>
          <a:endParaRPr lang="id-ID">
            <a:solidFill>
              <a:schemeClr val="tx1"/>
            </a:solidFill>
          </a:endParaRPr>
        </a:p>
      </dgm:t>
    </dgm:pt>
    <dgm:pt modelId="{250FE609-67AD-4998-938D-4D906D0E877B}" type="sibTrans" cxnId="{E276ACE2-8BAE-4592-AFD3-634F87296AC9}">
      <dgm:prSet/>
      <dgm:spPr/>
      <dgm:t>
        <a:bodyPr/>
        <a:lstStyle/>
        <a:p>
          <a:endParaRPr lang="id-ID">
            <a:solidFill>
              <a:schemeClr val="tx1"/>
            </a:solidFill>
          </a:endParaRPr>
        </a:p>
      </dgm:t>
    </dgm:pt>
    <dgm:pt modelId="{820A3B7D-20FF-4499-8CC4-60A89DE6DE60}">
      <dgm:prSet phldrT="[Text]" custT="1"/>
      <dgm:spPr/>
      <dgm:t>
        <a:bodyPr/>
        <a:lstStyle/>
        <a:p>
          <a:r>
            <a:rPr lang="en-US" sz="1800" dirty="0" err="1">
              <a:solidFill>
                <a:schemeClr val="tx1"/>
              </a:solidFill>
            </a:rPr>
            <a:t>Sebagai</a:t>
          </a:r>
          <a:r>
            <a:rPr lang="en-US" sz="1800" dirty="0">
              <a:solidFill>
                <a:schemeClr val="tx1"/>
              </a:solidFill>
            </a:rPr>
            <a:t> </a:t>
          </a:r>
          <a:r>
            <a:rPr lang="en-US" sz="1800" dirty="0" err="1" smtClean="0">
              <a:solidFill>
                <a:schemeClr val="tx1"/>
              </a:solidFill>
            </a:rPr>
            <a:t>pengadilan</a:t>
          </a:r>
          <a:r>
            <a:rPr lang="en-US" sz="1800" dirty="0" smtClean="0">
              <a:solidFill>
                <a:schemeClr val="tx1"/>
              </a:solidFill>
            </a:rPr>
            <a:t> </a:t>
          </a:r>
          <a:r>
            <a:rPr lang="en-US" sz="1800" dirty="0" err="1" smtClean="0">
              <a:solidFill>
                <a:schemeClr val="tx1"/>
              </a:solidFill>
            </a:rPr>
            <a:t>negara</a:t>
          </a:r>
          <a:r>
            <a:rPr lang="en-US" sz="1800" dirty="0" smtClean="0">
              <a:solidFill>
                <a:schemeClr val="tx1"/>
              </a:solidFill>
            </a:rPr>
            <a:t> </a:t>
          </a:r>
          <a:r>
            <a:rPr lang="en-US" sz="1800" dirty="0" err="1" smtClean="0">
              <a:solidFill>
                <a:schemeClr val="tx1"/>
              </a:solidFill>
            </a:rPr>
            <a:t>tertinggi</a:t>
          </a:r>
          <a:endParaRPr lang="id-ID" sz="1800" dirty="0">
            <a:solidFill>
              <a:schemeClr val="tx1"/>
            </a:solidFill>
          </a:endParaRPr>
        </a:p>
      </dgm:t>
    </dgm:pt>
    <dgm:pt modelId="{60C166F7-F5F2-4F39-84D3-08FA843CD9A1}" type="parTrans" cxnId="{0527BC2F-227C-4655-B842-255FEA9A9891}">
      <dgm:prSet/>
      <dgm:spPr/>
      <dgm:t>
        <a:bodyPr/>
        <a:lstStyle/>
        <a:p>
          <a:endParaRPr lang="id-ID">
            <a:solidFill>
              <a:schemeClr val="tx1"/>
            </a:solidFill>
          </a:endParaRPr>
        </a:p>
      </dgm:t>
    </dgm:pt>
    <dgm:pt modelId="{8FA0A33E-1E76-46EE-A10C-174F5E207650}" type="sibTrans" cxnId="{0527BC2F-227C-4655-B842-255FEA9A9891}">
      <dgm:prSet/>
      <dgm:spPr/>
      <dgm:t>
        <a:bodyPr/>
        <a:lstStyle/>
        <a:p>
          <a:endParaRPr lang="id-ID">
            <a:solidFill>
              <a:schemeClr val="tx1"/>
            </a:solidFill>
          </a:endParaRPr>
        </a:p>
      </dgm:t>
    </dgm:pt>
    <dgm:pt modelId="{AC29298B-AF90-4DDC-97F8-15584774156E}">
      <dgm:prSet phldrT="[Text]" custT="1"/>
      <dgm:spPr/>
      <dgm:t>
        <a:bodyPr/>
        <a:lstStyle/>
        <a:p>
          <a:r>
            <a:rPr lang="en-US" sz="1800" dirty="0" err="1">
              <a:solidFill>
                <a:schemeClr val="tx1"/>
              </a:solidFill>
            </a:rPr>
            <a:t>Memeriksa</a:t>
          </a:r>
          <a:r>
            <a:rPr lang="en-US" sz="1800" dirty="0">
              <a:solidFill>
                <a:schemeClr val="tx1"/>
              </a:solidFill>
            </a:rPr>
            <a:t> </a:t>
          </a:r>
          <a:r>
            <a:rPr lang="en-US" sz="1800" dirty="0" err="1">
              <a:solidFill>
                <a:schemeClr val="tx1"/>
              </a:solidFill>
            </a:rPr>
            <a:t>dan</a:t>
          </a:r>
          <a:r>
            <a:rPr lang="en-US" sz="1800" dirty="0">
              <a:solidFill>
                <a:schemeClr val="tx1"/>
              </a:solidFill>
            </a:rPr>
            <a:t> </a:t>
          </a:r>
          <a:r>
            <a:rPr lang="en-US" sz="1800" dirty="0" err="1" smtClean="0">
              <a:solidFill>
                <a:schemeClr val="tx1"/>
              </a:solidFill>
            </a:rPr>
            <a:t>memutuskan</a:t>
          </a:r>
          <a:r>
            <a:rPr lang="en-US" sz="1800" dirty="0" smtClean="0">
              <a:solidFill>
                <a:schemeClr val="tx1"/>
              </a:solidFill>
            </a:rPr>
            <a:t> </a:t>
          </a:r>
          <a:r>
            <a:rPr lang="en-US" sz="1800" dirty="0" err="1" smtClean="0">
              <a:solidFill>
                <a:schemeClr val="tx1"/>
              </a:solidFill>
            </a:rPr>
            <a:t>perkara</a:t>
          </a:r>
          <a:r>
            <a:rPr lang="en-US" sz="1800" dirty="0" smtClean="0">
              <a:solidFill>
                <a:schemeClr val="tx1"/>
              </a:solidFill>
            </a:rPr>
            <a:t> </a:t>
          </a:r>
          <a:r>
            <a:rPr lang="en-US" sz="1800" dirty="0" err="1" smtClean="0">
              <a:solidFill>
                <a:schemeClr val="tx1"/>
              </a:solidFill>
            </a:rPr>
            <a:t>pada</a:t>
          </a:r>
          <a:r>
            <a:rPr lang="en-US" sz="1800" dirty="0" smtClean="0">
              <a:solidFill>
                <a:schemeClr val="tx1"/>
              </a:solidFill>
            </a:rPr>
            <a:t> </a:t>
          </a:r>
          <a:r>
            <a:rPr lang="en-US" sz="1800" dirty="0" err="1" smtClean="0">
              <a:solidFill>
                <a:schemeClr val="tx1"/>
              </a:solidFill>
            </a:rPr>
            <a:t>tingkat</a:t>
          </a:r>
          <a:r>
            <a:rPr lang="en-US" sz="1800" dirty="0" smtClean="0">
              <a:solidFill>
                <a:schemeClr val="tx1"/>
              </a:solidFill>
            </a:rPr>
            <a:t> </a:t>
          </a:r>
          <a:r>
            <a:rPr lang="en-US" sz="1800" dirty="0" err="1" smtClean="0">
              <a:solidFill>
                <a:schemeClr val="tx1"/>
              </a:solidFill>
            </a:rPr>
            <a:t>pertama</a:t>
          </a:r>
          <a:r>
            <a:rPr lang="en-US" sz="1800" dirty="0" smtClean="0">
              <a:solidFill>
                <a:schemeClr val="tx1"/>
              </a:solidFill>
            </a:rPr>
            <a:t> </a:t>
          </a:r>
          <a:r>
            <a:rPr lang="en-US" sz="1800" dirty="0" err="1">
              <a:solidFill>
                <a:schemeClr val="tx1"/>
              </a:solidFill>
            </a:rPr>
            <a:t>dan</a:t>
          </a:r>
          <a:r>
            <a:rPr lang="en-US" sz="1800" dirty="0">
              <a:solidFill>
                <a:schemeClr val="tx1"/>
              </a:solidFill>
            </a:rPr>
            <a:t> </a:t>
          </a:r>
          <a:r>
            <a:rPr lang="en-US" sz="1800" dirty="0" err="1" smtClean="0">
              <a:solidFill>
                <a:schemeClr val="tx1"/>
              </a:solidFill>
            </a:rPr>
            <a:t>terakhir</a:t>
          </a:r>
          <a:r>
            <a:rPr lang="en-US" sz="1800" dirty="0" smtClean="0">
              <a:solidFill>
                <a:schemeClr val="tx1"/>
              </a:solidFill>
            </a:rPr>
            <a:t>.</a:t>
          </a:r>
          <a:endParaRPr lang="id-ID" sz="1800" dirty="0">
            <a:solidFill>
              <a:schemeClr val="tx1"/>
            </a:solidFill>
          </a:endParaRPr>
        </a:p>
      </dgm:t>
    </dgm:pt>
    <dgm:pt modelId="{D2F9006F-789A-47F7-A114-143659807D23}" type="parTrans" cxnId="{9C3A560A-0403-4672-A593-3062D2854C9E}">
      <dgm:prSet/>
      <dgm:spPr/>
      <dgm:t>
        <a:bodyPr/>
        <a:lstStyle/>
        <a:p>
          <a:endParaRPr lang="id-ID">
            <a:solidFill>
              <a:schemeClr val="tx1"/>
            </a:solidFill>
          </a:endParaRPr>
        </a:p>
      </dgm:t>
    </dgm:pt>
    <dgm:pt modelId="{C74EC2D0-8DA8-4524-8078-01225184EDAA}" type="sibTrans" cxnId="{9C3A560A-0403-4672-A593-3062D2854C9E}">
      <dgm:prSet/>
      <dgm:spPr/>
      <dgm:t>
        <a:bodyPr/>
        <a:lstStyle/>
        <a:p>
          <a:endParaRPr lang="id-ID">
            <a:solidFill>
              <a:schemeClr val="tx1"/>
            </a:solidFill>
          </a:endParaRPr>
        </a:p>
      </dgm:t>
    </dgm:pt>
    <dgm:pt modelId="{D5742830-0306-4F21-B3EE-891EED485E9E}">
      <dgm:prSet phldrT="[Text]" custT="1"/>
      <dgm:spPr/>
      <dgm:t>
        <a:bodyPr/>
        <a:lstStyle/>
        <a:p>
          <a:r>
            <a:rPr lang="en-US" sz="3500" dirty="0" err="1">
              <a:solidFill>
                <a:schemeClr val="tx1"/>
              </a:solidFill>
            </a:rPr>
            <a:t>Fungsi</a:t>
          </a:r>
          <a:r>
            <a:rPr lang="en-US" sz="3500" dirty="0">
              <a:solidFill>
                <a:schemeClr val="tx1"/>
              </a:solidFill>
            </a:rPr>
            <a:t> </a:t>
          </a:r>
          <a:r>
            <a:rPr lang="en-US" sz="3500" dirty="0" err="1">
              <a:solidFill>
                <a:schemeClr val="tx1"/>
              </a:solidFill>
            </a:rPr>
            <a:t>Pengawasan</a:t>
          </a:r>
          <a:endParaRPr lang="id-ID" sz="3500" dirty="0">
            <a:solidFill>
              <a:schemeClr val="tx1"/>
            </a:solidFill>
          </a:endParaRPr>
        </a:p>
      </dgm:t>
    </dgm:pt>
    <dgm:pt modelId="{6E008A64-8AFD-41E2-AA71-976B43020B30}" type="parTrans" cxnId="{A7558C0C-9A06-4CF2-A1C7-ABBCDB6B0437}">
      <dgm:prSet/>
      <dgm:spPr/>
      <dgm:t>
        <a:bodyPr/>
        <a:lstStyle/>
        <a:p>
          <a:endParaRPr lang="id-ID">
            <a:solidFill>
              <a:schemeClr val="tx1"/>
            </a:solidFill>
          </a:endParaRPr>
        </a:p>
      </dgm:t>
    </dgm:pt>
    <dgm:pt modelId="{85607CAD-4A6B-4F58-99BB-C7567FD30414}" type="sibTrans" cxnId="{A7558C0C-9A06-4CF2-A1C7-ABBCDB6B0437}">
      <dgm:prSet/>
      <dgm:spPr/>
      <dgm:t>
        <a:bodyPr/>
        <a:lstStyle/>
        <a:p>
          <a:endParaRPr lang="id-ID">
            <a:solidFill>
              <a:schemeClr val="tx1"/>
            </a:solidFill>
          </a:endParaRPr>
        </a:p>
      </dgm:t>
    </dgm:pt>
    <dgm:pt modelId="{BBEE0685-3939-4784-9098-08E4E3CE9519}">
      <dgm:prSet phldrT="[Text]" custT="1"/>
      <dgm:spPr/>
      <dgm:t>
        <a:bodyPr/>
        <a:lstStyle/>
        <a:p>
          <a:r>
            <a:rPr lang="en-US" sz="1800" i="0" dirty="0" err="1">
              <a:solidFill>
                <a:schemeClr val="tx1"/>
              </a:solidFill>
            </a:rPr>
            <a:t>Melakukan</a:t>
          </a:r>
          <a:r>
            <a:rPr lang="en-US" sz="1800" i="0" dirty="0">
              <a:solidFill>
                <a:schemeClr val="tx1"/>
              </a:solidFill>
            </a:rPr>
            <a:t> </a:t>
          </a:r>
          <a:r>
            <a:rPr lang="en-US" sz="1800" i="0" dirty="0" err="1" smtClean="0">
              <a:solidFill>
                <a:schemeClr val="tx1"/>
              </a:solidFill>
            </a:rPr>
            <a:t>pengawasan</a:t>
          </a:r>
          <a:r>
            <a:rPr lang="en-US" sz="1800" i="0" dirty="0" smtClean="0">
              <a:solidFill>
                <a:schemeClr val="tx1"/>
              </a:solidFill>
            </a:rPr>
            <a:t> </a:t>
          </a:r>
          <a:r>
            <a:rPr lang="id-ID" sz="1800" i="0" dirty="0" smtClean="0">
              <a:solidFill>
                <a:schemeClr val="tx1"/>
              </a:solidFill>
            </a:rPr>
            <a:t> </a:t>
          </a:r>
          <a:r>
            <a:rPr lang="en-US" sz="1800" i="0" dirty="0" err="1" smtClean="0">
              <a:solidFill>
                <a:schemeClr val="tx1"/>
              </a:solidFill>
            </a:rPr>
            <a:t>tertinggi</a:t>
          </a:r>
          <a:r>
            <a:rPr lang="en-US" sz="1800" i="0" dirty="0" smtClean="0">
              <a:solidFill>
                <a:schemeClr val="tx1"/>
              </a:solidFill>
            </a:rPr>
            <a:t> </a:t>
          </a:r>
          <a:r>
            <a:rPr lang="en-US" sz="1800" i="0" dirty="0" err="1" smtClean="0">
              <a:solidFill>
                <a:schemeClr val="tx1"/>
              </a:solidFill>
            </a:rPr>
            <a:t>terhadap</a:t>
          </a:r>
          <a:r>
            <a:rPr lang="en-US" sz="1800" i="0" dirty="0" smtClean="0">
              <a:solidFill>
                <a:schemeClr val="tx1"/>
              </a:solidFill>
            </a:rPr>
            <a:t> </a:t>
          </a:r>
          <a:r>
            <a:rPr lang="en-US" sz="1800" i="0" dirty="0" err="1" smtClean="0">
              <a:solidFill>
                <a:schemeClr val="tx1"/>
              </a:solidFill>
            </a:rPr>
            <a:t>jalannya</a:t>
          </a:r>
          <a:r>
            <a:rPr lang="en-US" sz="1800" i="0" dirty="0" smtClean="0">
              <a:solidFill>
                <a:schemeClr val="tx1"/>
              </a:solidFill>
            </a:rPr>
            <a:t> </a:t>
          </a:r>
          <a:r>
            <a:rPr lang="en-US" sz="1800" i="0" dirty="0" err="1" smtClean="0">
              <a:solidFill>
                <a:schemeClr val="tx1"/>
              </a:solidFill>
            </a:rPr>
            <a:t>peradilan</a:t>
          </a:r>
          <a:r>
            <a:rPr lang="en-US" sz="1800" i="0" dirty="0" smtClean="0">
              <a:solidFill>
                <a:schemeClr val="tx1"/>
              </a:solidFill>
            </a:rPr>
            <a:t> </a:t>
          </a:r>
          <a:r>
            <a:rPr lang="en-US" sz="1800" i="0" dirty="0" err="1">
              <a:solidFill>
                <a:schemeClr val="tx1"/>
              </a:solidFill>
            </a:rPr>
            <a:t>di</a:t>
          </a:r>
          <a:r>
            <a:rPr lang="en-US" sz="1800" i="0" dirty="0">
              <a:solidFill>
                <a:schemeClr val="tx1"/>
              </a:solidFill>
            </a:rPr>
            <a:t> </a:t>
          </a:r>
          <a:r>
            <a:rPr lang="en-US" sz="1800" i="0" dirty="0" err="1" smtClean="0">
              <a:solidFill>
                <a:schemeClr val="tx1"/>
              </a:solidFill>
            </a:rPr>
            <a:t>semua</a:t>
          </a:r>
          <a:r>
            <a:rPr lang="en-US" sz="1800" i="0" dirty="0" smtClean="0">
              <a:solidFill>
                <a:schemeClr val="tx1"/>
              </a:solidFill>
            </a:rPr>
            <a:t> </a:t>
          </a:r>
          <a:r>
            <a:rPr lang="en-US" sz="1800" i="0" dirty="0" err="1" smtClean="0">
              <a:solidFill>
                <a:schemeClr val="tx1"/>
              </a:solidFill>
            </a:rPr>
            <a:t>lingkungan</a:t>
          </a:r>
          <a:r>
            <a:rPr lang="en-US" sz="1800" i="0" dirty="0" smtClean="0">
              <a:solidFill>
                <a:schemeClr val="tx1"/>
              </a:solidFill>
            </a:rPr>
            <a:t> </a:t>
          </a:r>
          <a:r>
            <a:rPr lang="en-US" sz="1800" i="0" dirty="0" err="1" smtClean="0">
              <a:solidFill>
                <a:schemeClr val="tx1"/>
              </a:solidFill>
            </a:rPr>
            <a:t>peradilan</a:t>
          </a:r>
          <a:r>
            <a:rPr lang="en-US" sz="1800" i="0" dirty="0" smtClean="0">
              <a:solidFill>
                <a:schemeClr val="tx1"/>
              </a:solidFill>
            </a:rPr>
            <a:t>.</a:t>
          </a:r>
          <a:endParaRPr lang="id-ID" sz="1800" i="1" dirty="0">
            <a:solidFill>
              <a:schemeClr val="tx1"/>
            </a:solidFill>
          </a:endParaRPr>
        </a:p>
      </dgm:t>
    </dgm:pt>
    <dgm:pt modelId="{887EF198-E0A2-4AF1-AFEE-7CF21DB593C5}" type="parTrans" cxnId="{6CA0F010-7C68-404B-A9FD-CF201AF81F00}">
      <dgm:prSet/>
      <dgm:spPr/>
      <dgm:t>
        <a:bodyPr/>
        <a:lstStyle/>
        <a:p>
          <a:endParaRPr lang="id-ID">
            <a:solidFill>
              <a:schemeClr val="tx1"/>
            </a:solidFill>
          </a:endParaRPr>
        </a:p>
      </dgm:t>
    </dgm:pt>
    <dgm:pt modelId="{BE125503-A09E-4A26-A9FA-B4A2395B0796}" type="sibTrans" cxnId="{6CA0F010-7C68-404B-A9FD-CF201AF81F00}">
      <dgm:prSet/>
      <dgm:spPr/>
      <dgm:t>
        <a:bodyPr/>
        <a:lstStyle/>
        <a:p>
          <a:endParaRPr lang="id-ID">
            <a:solidFill>
              <a:schemeClr val="tx1"/>
            </a:solidFill>
          </a:endParaRPr>
        </a:p>
      </dgm:t>
    </dgm:pt>
    <dgm:pt modelId="{0BF7804F-303B-4A76-B642-8CC8C6E20AE7}">
      <dgm:prSet phldrT="[Text]" custT="1"/>
      <dgm:spPr/>
      <dgm:t>
        <a:bodyPr/>
        <a:lstStyle/>
        <a:p>
          <a:r>
            <a:rPr lang="en-US" sz="1800" dirty="0" err="1" smtClean="0">
              <a:solidFill>
                <a:schemeClr val="tx1"/>
              </a:solidFill>
            </a:rPr>
            <a:t>Mengawasi</a:t>
          </a:r>
          <a:r>
            <a:rPr lang="en-US" sz="1800" dirty="0" smtClean="0">
              <a:solidFill>
                <a:schemeClr val="tx1"/>
              </a:solidFill>
            </a:rPr>
            <a:t> </a:t>
          </a:r>
          <a:r>
            <a:rPr lang="en-US" sz="1800" dirty="0" err="1" smtClean="0">
              <a:solidFill>
                <a:schemeClr val="tx1"/>
              </a:solidFill>
            </a:rPr>
            <a:t>tingkah</a:t>
          </a:r>
          <a:r>
            <a:rPr lang="en-US" sz="1800" dirty="0" smtClean="0">
              <a:solidFill>
                <a:schemeClr val="tx1"/>
              </a:solidFill>
            </a:rPr>
            <a:t> </a:t>
          </a:r>
          <a:r>
            <a:rPr lang="en-US" sz="1800" dirty="0" err="1" smtClean="0">
              <a:solidFill>
                <a:schemeClr val="tx1"/>
              </a:solidFill>
            </a:rPr>
            <a:t>laku</a:t>
          </a:r>
          <a:r>
            <a:rPr lang="en-US" sz="1800" dirty="0" smtClean="0">
              <a:solidFill>
                <a:schemeClr val="tx1"/>
              </a:solidFill>
            </a:rPr>
            <a:t> </a:t>
          </a:r>
          <a:r>
            <a:rPr lang="en-US" sz="1800" dirty="0" err="1" smtClean="0">
              <a:solidFill>
                <a:schemeClr val="tx1"/>
              </a:solidFill>
            </a:rPr>
            <a:t>para</a:t>
          </a:r>
          <a:r>
            <a:rPr lang="en-US" sz="1800" dirty="0" smtClean="0">
              <a:solidFill>
                <a:schemeClr val="tx1"/>
              </a:solidFill>
            </a:rPr>
            <a:t> hakim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perbuatan</a:t>
          </a:r>
          <a:r>
            <a:rPr lang="en-US" sz="1800" dirty="0" smtClean="0">
              <a:solidFill>
                <a:schemeClr val="tx1"/>
              </a:solidFill>
            </a:rPr>
            <a:t> </a:t>
          </a:r>
          <a:r>
            <a:rPr lang="en-US" sz="1800" dirty="0" err="1" smtClean="0">
              <a:solidFill>
                <a:schemeClr val="tx1"/>
              </a:solidFill>
            </a:rPr>
            <a:t>pejabat</a:t>
          </a:r>
          <a:r>
            <a:rPr lang="en-US" sz="1800" dirty="0" smtClean="0">
              <a:solidFill>
                <a:schemeClr val="tx1"/>
              </a:solidFill>
            </a:rPr>
            <a:t> </a:t>
          </a:r>
          <a:r>
            <a:rPr lang="en-US" sz="1800" dirty="0" err="1" smtClean="0">
              <a:solidFill>
                <a:schemeClr val="tx1"/>
              </a:solidFill>
            </a:rPr>
            <a:t>pengadilan</a:t>
          </a:r>
          <a:r>
            <a:rPr lang="en-US" sz="1800" dirty="0" smtClean="0">
              <a:solidFill>
                <a:schemeClr val="tx1"/>
              </a:solidFill>
            </a:rPr>
            <a:t> </a:t>
          </a:r>
          <a:r>
            <a:rPr lang="en-US" sz="1800" dirty="0" err="1" smtClean="0">
              <a:solidFill>
                <a:schemeClr val="tx1"/>
              </a:solidFill>
            </a:rPr>
            <a:t>dalam</a:t>
          </a:r>
          <a:r>
            <a:rPr lang="en-US" sz="1800" dirty="0" smtClean="0">
              <a:solidFill>
                <a:schemeClr val="tx1"/>
              </a:solidFill>
            </a:rPr>
            <a:t> </a:t>
          </a:r>
          <a:r>
            <a:rPr lang="en-US" sz="1800" dirty="0" err="1" smtClean="0">
              <a:solidFill>
                <a:schemeClr val="tx1"/>
              </a:solidFill>
            </a:rPr>
            <a:t>menjalankan</a:t>
          </a:r>
          <a:r>
            <a:rPr lang="en-US" sz="1800" dirty="0" smtClean="0">
              <a:solidFill>
                <a:schemeClr val="tx1"/>
              </a:solidFill>
            </a:rPr>
            <a:t> </a:t>
          </a:r>
          <a:r>
            <a:rPr lang="en-US" sz="1800" dirty="0" err="1" smtClean="0">
              <a:solidFill>
                <a:schemeClr val="tx1"/>
              </a:solidFill>
            </a:rPr>
            <a:t>kekuasaan</a:t>
          </a:r>
          <a:r>
            <a:rPr lang="en-US" sz="1800" dirty="0" smtClean="0">
              <a:solidFill>
                <a:schemeClr val="tx1"/>
              </a:solidFill>
            </a:rPr>
            <a:t> </a:t>
          </a:r>
          <a:r>
            <a:rPr lang="en-US" sz="1800" dirty="0" err="1" smtClean="0">
              <a:solidFill>
                <a:schemeClr val="tx1"/>
              </a:solidFill>
            </a:rPr>
            <a:t>kehakiman</a:t>
          </a:r>
          <a:r>
            <a:rPr lang="en-US" sz="1800" dirty="0" smtClean="0">
              <a:solidFill>
                <a:schemeClr val="tx1"/>
              </a:solidFill>
            </a:rPr>
            <a:t>.</a:t>
          </a:r>
          <a:endParaRPr lang="id-ID" sz="1800" dirty="0">
            <a:solidFill>
              <a:schemeClr val="tx1"/>
            </a:solidFill>
          </a:endParaRPr>
        </a:p>
      </dgm:t>
    </dgm:pt>
    <dgm:pt modelId="{EE22D2C1-2977-4261-816D-D86F890D691D}" type="parTrans" cxnId="{9EA03E8B-63BC-4DCB-83D0-C9EEDB1A0BCC}">
      <dgm:prSet/>
      <dgm:spPr/>
      <dgm:t>
        <a:bodyPr/>
        <a:lstStyle/>
        <a:p>
          <a:endParaRPr lang="id-ID">
            <a:solidFill>
              <a:schemeClr val="tx1"/>
            </a:solidFill>
          </a:endParaRPr>
        </a:p>
      </dgm:t>
    </dgm:pt>
    <dgm:pt modelId="{CC870AB1-51BB-4979-81AC-216E9B41EC4A}" type="sibTrans" cxnId="{9EA03E8B-63BC-4DCB-83D0-C9EEDB1A0BCC}">
      <dgm:prSet/>
      <dgm:spPr/>
      <dgm:t>
        <a:bodyPr/>
        <a:lstStyle/>
        <a:p>
          <a:endParaRPr lang="id-ID">
            <a:solidFill>
              <a:schemeClr val="tx1"/>
            </a:solidFill>
          </a:endParaRPr>
        </a:p>
      </dgm:t>
    </dgm:pt>
    <dgm:pt modelId="{2A19DD96-FD92-4F08-8C71-51D5C73D4CC5}">
      <dgm:prSet phldrT="[Text]" custT="1"/>
      <dgm:spPr/>
      <dgm:t>
        <a:bodyPr/>
        <a:lstStyle/>
        <a:p>
          <a:r>
            <a:rPr lang="en-US" sz="3500" dirty="0" err="1">
              <a:solidFill>
                <a:schemeClr val="tx1"/>
              </a:solidFill>
            </a:rPr>
            <a:t>Fungsi</a:t>
          </a:r>
          <a:r>
            <a:rPr lang="en-US" sz="3500" dirty="0">
              <a:solidFill>
                <a:schemeClr val="tx1"/>
              </a:solidFill>
            </a:rPr>
            <a:t> </a:t>
          </a:r>
          <a:r>
            <a:rPr lang="en-US" sz="3500" dirty="0" err="1">
              <a:solidFill>
                <a:schemeClr val="tx1"/>
              </a:solidFill>
            </a:rPr>
            <a:t>Mengatur</a:t>
          </a:r>
          <a:endParaRPr lang="id-ID" sz="3500" dirty="0">
            <a:solidFill>
              <a:schemeClr val="tx1"/>
            </a:solidFill>
          </a:endParaRPr>
        </a:p>
      </dgm:t>
    </dgm:pt>
    <dgm:pt modelId="{AD5DC765-C95D-4979-8837-698FD816B269}" type="parTrans" cxnId="{5F275FBA-5D39-4EC1-BC78-79150FA2EB8C}">
      <dgm:prSet/>
      <dgm:spPr/>
      <dgm:t>
        <a:bodyPr/>
        <a:lstStyle/>
        <a:p>
          <a:endParaRPr lang="id-ID">
            <a:solidFill>
              <a:schemeClr val="tx1"/>
            </a:solidFill>
          </a:endParaRPr>
        </a:p>
      </dgm:t>
    </dgm:pt>
    <dgm:pt modelId="{D2D438FD-90A0-49AA-BFD3-181EC2CADA4E}" type="sibTrans" cxnId="{5F275FBA-5D39-4EC1-BC78-79150FA2EB8C}">
      <dgm:prSet/>
      <dgm:spPr/>
      <dgm:t>
        <a:bodyPr/>
        <a:lstStyle/>
        <a:p>
          <a:endParaRPr lang="id-ID">
            <a:solidFill>
              <a:schemeClr val="tx1"/>
            </a:solidFill>
          </a:endParaRPr>
        </a:p>
      </dgm:t>
    </dgm:pt>
    <dgm:pt modelId="{A434553E-4565-4D42-9E4C-B424325417EA}">
      <dgm:prSet phldrT="[Text]" custT="1"/>
      <dgm:spPr/>
      <dgm:t>
        <a:bodyPr/>
        <a:lstStyle/>
        <a:p>
          <a:pPr algn="l"/>
          <a:r>
            <a:rPr lang="en-US" sz="1800" dirty="0" err="1">
              <a:solidFill>
                <a:schemeClr val="tx1"/>
              </a:solidFill>
            </a:rPr>
            <a:t>Membuat</a:t>
          </a:r>
          <a:r>
            <a:rPr lang="en-US" sz="1800" dirty="0">
              <a:solidFill>
                <a:schemeClr val="tx1"/>
              </a:solidFill>
            </a:rPr>
            <a:t> </a:t>
          </a:r>
          <a:r>
            <a:rPr lang="en-US" sz="1800" dirty="0" err="1">
              <a:solidFill>
                <a:schemeClr val="tx1"/>
              </a:solidFill>
            </a:rPr>
            <a:t>Peraturan</a:t>
          </a:r>
          <a:r>
            <a:rPr lang="en-US" sz="1800" dirty="0">
              <a:solidFill>
                <a:schemeClr val="tx1"/>
              </a:solidFill>
            </a:rPr>
            <a:t> </a:t>
          </a:r>
          <a:r>
            <a:rPr lang="en-US" sz="1800" dirty="0" err="1">
              <a:solidFill>
                <a:schemeClr val="tx1"/>
              </a:solidFill>
            </a:rPr>
            <a:t>Acara</a:t>
          </a:r>
          <a:r>
            <a:rPr lang="en-US" sz="1800" dirty="0">
              <a:solidFill>
                <a:schemeClr val="tx1"/>
              </a:solidFill>
            </a:rPr>
            <a:t> </a:t>
          </a:r>
          <a:r>
            <a:rPr lang="en-US" sz="1800" dirty="0" err="1">
              <a:solidFill>
                <a:schemeClr val="tx1"/>
              </a:solidFill>
            </a:rPr>
            <a:t>Sendiri</a:t>
          </a:r>
          <a:r>
            <a:rPr lang="en-US" sz="1800" dirty="0">
              <a:solidFill>
                <a:schemeClr val="tx1"/>
              </a:solidFill>
            </a:rPr>
            <a:t> </a:t>
          </a:r>
          <a:r>
            <a:rPr lang="en-US" sz="1800" dirty="0" err="1">
              <a:solidFill>
                <a:schemeClr val="tx1"/>
              </a:solidFill>
            </a:rPr>
            <a:t>Bilamana</a:t>
          </a:r>
          <a:r>
            <a:rPr lang="en-US" sz="1800" dirty="0">
              <a:solidFill>
                <a:schemeClr val="tx1"/>
              </a:solidFill>
            </a:rPr>
            <a:t> </a:t>
          </a:r>
          <a:r>
            <a:rPr lang="en-US" sz="1800" dirty="0" err="1">
              <a:solidFill>
                <a:schemeClr val="tx1"/>
              </a:solidFill>
            </a:rPr>
            <a:t>Dianggap</a:t>
          </a:r>
          <a:r>
            <a:rPr lang="en-US" sz="1800" dirty="0">
              <a:solidFill>
                <a:schemeClr val="tx1"/>
              </a:solidFill>
            </a:rPr>
            <a:t> </a:t>
          </a:r>
          <a:r>
            <a:rPr lang="en-US" sz="1800" dirty="0" err="1">
              <a:solidFill>
                <a:schemeClr val="tx1"/>
              </a:solidFill>
            </a:rPr>
            <a:t>Perlu</a:t>
          </a:r>
          <a:endParaRPr lang="id-ID" sz="1800" dirty="0">
            <a:solidFill>
              <a:schemeClr val="tx1"/>
            </a:solidFill>
          </a:endParaRPr>
        </a:p>
      </dgm:t>
    </dgm:pt>
    <dgm:pt modelId="{53DEF652-DE93-4FD1-9444-C2AC806D9F96}" type="parTrans" cxnId="{5AC2FFFD-FE5A-4170-A54C-B19C52A81EC6}">
      <dgm:prSet/>
      <dgm:spPr/>
      <dgm:t>
        <a:bodyPr/>
        <a:lstStyle/>
        <a:p>
          <a:endParaRPr lang="id-ID">
            <a:solidFill>
              <a:schemeClr val="tx1"/>
            </a:solidFill>
          </a:endParaRPr>
        </a:p>
      </dgm:t>
    </dgm:pt>
    <dgm:pt modelId="{C2A69B1E-D00E-4B2C-B548-2DF7C61112B6}" type="sibTrans" cxnId="{5AC2FFFD-FE5A-4170-A54C-B19C52A81EC6}">
      <dgm:prSet/>
      <dgm:spPr/>
      <dgm:t>
        <a:bodyPr/>
        <a:lstStyle/>
        <a:p>
          <a:endParaRPr lang="id-ID">
            <a:solidFill>
              <a:schemeClr val="tx1"/>
            </a:solidFill>
          </a:endParaRPr>
        </a:p>
      </dgm:t>
    </dgm:pt>
    <dgm:pt modelId="{B3A8B354-3014-4A3E-AA29-F11C1CDC0099}">
      <dgm:prSet phldrT="[Text]" custT="1"/>
      <dgm:spPr/>
      <dgm:t>
        <a:bodyPr/>
        <a:lstStyle/>
        <a:p>
          <a:pPr algn="l"/>
          <a:r>
            <a:rPr lang="en-US" sz="1800" dirty="0" err="1" smtClean="0">
              <a:solidFill>
                <a:schemeClr val="tx1"/>
              </a:solidFill>
            </a:rPr>
            <a:t>Mengatur</a:t>
          </a:r>
          <a:r>
            <a:rPr lang="en-US" sz="1800" dirty="0" smtClean="0">
              <a:solidFill>
                <a:schemeClr val="tx1"/>
              </a:solidFill>
            </a:rPr>
            <a:t> </a:t>
          </a:r>
          <a:r>
            <a:rPr lang="en-US" sz="1800" dirty="0" err="1" smtClean="0">
              <a:solidFill>
                <a:schemeClr val="tx1"/>
              </a:solidFill>
            </a:rPr>
            <a:t>lebih</a:t>
          </a:r>
          <a:r>
            <a:rPr lang="en-US" sz="1800" dirty="0" smtClean="0">
              <a:solidFill>
                <a:schemeClr val="tx1"/>
              </a:solidFill>
            </a:rPr>
            <a:t> </a:t>
          </a:r>
          <a:r>
            <a:rPr lang="en-US" sz="1800" dirty="0" err="1" smtClean="0">
              <a:solidFill>
                <a:schemeClr val="tx1"/>
              </a:solidFill>
            </a:rPr>
            <a:t>lanjut</a:t>
          </a:r>
          <a:r>
            <a:rPr lang="en-US" sz="1800" dirty="0" smtClean="0">
              <a:solidFill>
                <a:schemeClr val="tx1"/>
              </a:solidFill>
            </a:rPr>
            <a:t> </a:t>
          </a:r>
          <a:r>
            <a:rPr lang="en-US" sz="1800" dirty="0" err="1" smtClean="0">
              <a:solidFill>
                <a:schemeClr val="tx1"/>
              </a:solidFill>
            </a:rPr>
            <a:t>hal-hal</a:t>
          </a:r>
          <a:r>
            <a:rPr lang="en-US" sz="1800" dirty="0" smtClean="0">
              <a:solidFill>
                <a:schemeClr val="tx1"/>
              </a:solidFill>
            </a:rPr>
            <a:t> yang </a:t>
          </a:r>
          <a:r>
            <a:rPr lang="en-US" sz="1800" dirty="0" err="1" smtClean="0">
              <a:solidFill>
                <a:schemeClr val="tx1"/>
              </a:solidFill>
            </a:rPr>
            <a:t>diperlukan</a:t>
          </a:r>
          <a:r>
            <a:rPr lang="en-US" sz="1800" dirty="0" smtClean="0">
              <a:solidFill>
                <a:schemeClr val="tx1"/>
              </a:solidFill>
            </a:rPr>
            <a:t> </a:t>
          </a:r>
          <a:r>
            <a:rPr lang="en-US" sz="1800" dirty="0" err="1" smtClean="0">
              <a:solidFill>
                <a:schemeClr val="tx1"/>
              </a:solidFill>
            </a:rPr>
            <a:t>bagi</a:t>
          </a:r>
          <a:r>
            <a:rPr lang="en-US" sz="1800" dirty="0" smtClean="0">
              <a:solidFill>
                <a:schemeClr val="tx1"/>
              </a:solidFill>
            </a:rPr>
            <a:t> </a:t>
          </a:r>
          <a:r>
            <a:rPr lang="en-US" sz="1800" dirty="0" err="1" smtClean="0">
              <a:solidFill>
                <a:schemeClr val="tx1"/>
              </a:solidFill>
            </a:rPr>
            <a:t>kelancaran</a:t>
          </a:r>
          <a:r>
            <a:rPr lang="en-US" sz="1800" dirty="0" smtClean="0">
              <a:solidFill>
                <a:schemeClr val="tx1"/>
              </a:solidFill>
            </a:rPr>
            <a:t> </a:t>
          </a:r>
          <a:r>
            <a:rPr lang="en-US" sz="1800" dirty="0" err="1" smtClean="0">
              <a:solidFill>
                <a:schemeClr val="tx1"/>
              </a:solidFill>
            </a:rPr>
            <a:t>penyelenggaraan</a:t>
          </a:r>
          <a:r>
            <a:rPr lang="en-US" sz="1800" dirty="0" smtClean="0">
              <a:solidFill>
                <a:schemeClr val="tx1"/>
              </a:solidFill>
            </a:rPr>
            <a:t> </a:t>
          </a:r>
          <a:r>
            <a:rPr lang="en-US" sz="1800" dirty="0" err="1" smtClean="0">
              <a:solidFill>
                <a:schemeClr val="tx1"/>
              </a:solidFill>
            </a:rPr>
            <a:t>peradilan</a:t>
          </a:r>
          <a:r>
            <a:rPr lang="en-US" sz="1800" dirty="0" smtClean="0">
              <a:solidFill>
                <a:schemeClr val="tx1"/>
              </a:solidFill>
            </a:rPr>
            <a:t> .</a:t>
          </a:r>
          <a:endParaRPr lang="id-ID" sz="1800" dirty="0">
            <a:solidFill>
              <a:schemeClr val="tx1"/>
            </a:solidFill>
          </a:endParaRPr>
        </a:p>
      </dgm:t>
    </dgm:pt>
    <dgm:pt modelId="{FC7B3BAB-0DE5-4C53-BD0A-42961BB47EFC}" type="parTrans" cxnId="{22C7F21D-BAAF-42AF-BC6A-645D382A9FA8}">
      <dgm:prSet/>
      <dgm:spPr/>
      <dgm:t>
        <a:bodyPr/>
        <a:lstStyle/>
        <a:p>
          <a:endParaRPr lang="id-ID">
            <a:solidFill>
              <a:schemeClr val="tx1"/>
            </a:solidFill>
          </a:endParaRPr>
        </a:p>
      </dgm:t>
    </dgm:pt>
    <dgm:pt modelId="{C9BE5CAB-C1B6-4EE2-B72F-641EE517AC47}" type="sibTrans" cxnId="{22C7F21D-BAAF-42AF-BC6A-645D382A9FA8}">
      <dgm:prSet/>
      <dgm:spPr/>
      <dgm:t>
        <a:bodyPr/>
        <a:lstStyle/>
        <a:p>
          <a:endParaRPr lang="id-ID">
            <a:solidFill>
              <a:schemeClr val="tx1"/>
            </a:solidFill>
          </a:endParaRPr>
        </a:p>
      </dgm:t>
    </dgm:pt>
    <dgm:pt modelId="{67CF6909-8584-425F-BC29-C577CB424712}">
      <dgm:prSet phldrT="[Text]" custT="1"/>
      <dgm:spPr/>
      <dgm:t>
        <a:bodyPr/>
        <a:lstStyle/>
        <a:p>
          <a:r>
            <a:rPr lang="en-US" sz="1800" dirty="0" err="1">
              <a:solidFill>
                <a:schemeClr val="tx1"/>
              </a:solidFill>
            </a:rPr>
            <a:t>Hak</a:t>
          </a:r>
          <a:r>
            <a:rPr lang="en-US" sz="1800" dirty="0">
              <a:solidFill>
                <a:schemeClr val="tx1"/>
              </a:solidFill>
            </a:rPr>
            <a:t> </a:t>
          </a:r>
          <a:r>
            <a:rPr lang="en-US" sz="1800" dirty="0" err="1">
              <a:solidFill>
                <a:schemeClr val="tx1"/>
              </a:solidFill>
            </a:rPr>
            <a:t>Uji</a:t>
          </a:r>
          <a:r>
            <a:rPr lang="en-US" sz="1800" dirty="0">
              <a:solidFill>
                <a:schemeClr val="tx1"/>
              </a:solidFill>
            </a:rPr>
            <a:t> </a:t>
          </a:r>
          <a:r>
            <a:rPr lang="en-US" sz="1800" dirty="0" err="1">
              <a:solidFill>
                <a:schemeClr val="tx1"/>
              </a:solidFill>
            </a:rPr>
            <a:t>Materiil</a:t>
          </a:r>
          <a:r>
            <a:rPr lang="en-US" sz="1800" dirty="0">
              <a:solidFill>
                <a:schemeClr val="tx1"/>
              </a:solidFill>
            </a:rPr>
            <a:t> </a:t>
          </a:r>
          <a:r>
            <a:rPr lang="en-US" sz="1800" dirty="0" err="1" smtClean="0">
              <a:solidFill>
                <a:schemeClr val="tx1"/>
              </a:solidFill>
            </a:rPr>
            <a:t>terhadap</a:t>
          </a:r>
          <a:r>
            <a:rPr lang="en-US" sz="1800" dirty="0" smtClean="0">
              <a:solidFill>
                <a:schemeClr val="tx1"/>
              </a:solidFill>
            </a:rPr>
            <a:t> </a:t>
          </a:r>
          <a:r>
            <a:rPr lang="en-US" sz="1800" dirty="0" err="1">
              <a:solidFill>
                <a:schemeClr val="tx1"/>
              </a:solidFill>
            </a:rPr>
            <a:t>Peraturan</a:t>
          </a:r>
          <a:r>
            <a:rPr lang="en-US" sz="1800" dirty="0">
              <a:solidFill>
                <a:schemeClr val="tx1"/>
              </a:solidFill>
            </a:rPr>
            <a:t> </a:t>
          </a:r>
          <a:r>
            <a:rPr lang="en-US" sz="1800" dirty="0" err="1">
              <a:solidFill>
                <a:schemeClr val="tx1"/>
              </a:solidFill>
            </a:rPr>
            <a:t>Perundangan</a:t>
          </a:r>
          <a:r>
            <a:rPr lang="en-US" sz="1800" dirty="0">
              <a:solidFill>
                <a:schemeClr val="tx1"/>
              </a:solidFill>
            </a:rPr>
            <a:t> </a:t>
          </a:r>
          <a:r>
            <a:rPr lang="en-US" sz="1800" dirty="0" err="1" smtClean="0">
              <a:solidFill>
                <a:schemeClr val="tx1"/>
              </a:solidFill>
            </a:rPr>
            <a:t>dibawah</a:t>
          </a:r>
          <a:r>
            <a:rPr lang="en-US" sz="1800" dirty="0" smtClean="0">
              <a:solidFill>
                <a:schemeClr val="tx1"/>
              </a:solidFill>
            </a:rPr>
            <a:t> </a:t>
          </a:r>
          <a:r>
            <a:rPr lang="en-US" sz="1800" dirty="0" err="1" smtClean="0">
              <a:solidFill>
                <a:schemeClr val="tx1"/>
              </a:solidFill>
            </a:rPr>
            <a:t>Undang-Undang</a:t>
          </a:r>
          <a:r>
            <a:rPr lang="en-US" sz="1800" dirty="0" smtClean="0">
              <a:solidFill>
                <a:schemeClr val="tx1"/>
              </a:solidFill>
            </a:rPr>
            <a:t>. </a:t>
          </a:r>
          <a:endParaRPr lang="id-ID" sz="1800" dirty="0">
            <a:solidFill>
              <a:schemeClr val="tx1"/>
            </a:solidFill>
          </a:endParaRPr>
        </a:p>
      </dgm:t>
    </dgm:pt>
    <dgm:pt modelId="{D20AE507-0B41-4159-B37B-4496A3BFD5AA}" type="parTrans" cxnId="{20D8B34D-115D-49B3-B6D1-38DDC80FA2FF}">
      <dgm:prSet/>
      <dgm:spPr/>
      <dgm:t>
        <a:bodyPr/>
        <a:lstStyle/>
        <a:p>
          <a:endParaRPr lang="en-US"/>
        </a:p>
      </dgm:t>
    </dgm:pt>
    <dgm:pt modelId="{CFEC0EC9-A422-4006-A285-B5D4E70C83B7}" type="sibTrans" cxnId="{20D8B34D-115D-49B3-B6D1-38DDC80FA2FF}">
      <dgm:prSet/>
      <dgm:spPr/>
      <dgm:t>
        <a:bodyPr/>
        <a:lstStyle/>
        <a:p>
          <a:endParaRPr lang="en-US"/>
        </a:p>
      </dgm:t>
    </dgm:pt>
    <dgm:pt modelId="{46562804-4504-4278-94F7-EF84E1774063}" type="pres">
      <dgm:prSet presAssocID="{229BFB65-9410-4CAD-8514-D8148BDC5FE9}" presName="Name0" presStyleCnt="0">
        <dgm:presLayoutVars>
          <dgm:dir/>
          <dgm:animLvl val="lvl"/>
          <dgm:resizeHandles/>
        </dgm:presLayoutVars>
      </dgm:prSet>
      <dgm:spPr/>
      <dgm:t>
        <a:bodyPr/>
        <a:lstStyle/>
        <a:p>
          <a:endParaRPr lang="en-US"/>
        </a:p>
      </dgm:t>
    </dgm:pt>
    <dgm:pt modelId="{046E6A7B-2460-4E83-B366-C8324D1719D3}" type="pres">
      <dgm:prSet presAssocID="{7EA08EB9-55DD-4B94-976F-EE42F3C5CEFC}" presName="linNode" presStyleCnt="0"/>
      <dgm:spPr/>
    </dgm:pt>
    <dgm:pt modelId="{B0E8BB67-1FE4-4A11-982B-3C22E925605D}" type="pres">
      <dgm:prSet presAssocID="{7EA08EB9-55DD-4B94-976F-EE42F3C5CEFC}" presName="parentShp" presStyleLbl="node1" presStyleIdx="0" presStyleCnt="3">
        <dgm:presLayoutVars>
          <dgm:bulletEnabled val="1"/>
        </dgm:presLayoutVars>
      </dgm:prSet>
      <dgm:spPr/>
      <dgm:t>
        <a:bodyPr/>
        <a:lstStyle/>
        <a:p>
          <a:endParaRPr lang="en-US"/>
        </a:p>
      </dgm:t>
    </dgm:pt>
    <dgm:pt modelId="{E7879052-0C75-4AC3-93A2-EA725834C11C}" type="pres">
      <dgm:prSet presAssocID="{7EA08EB9-55DD-4B94-976F-EE42F3C5CEFC}" presName="childShp" presStyleLbl="bgAccFollowNode1" presStyleIdx="0" presStyleCnt="3">
        <dgm:presLayoutVars>
          <dgm:bulletEnabled val="1"/>
        </dgm:presLayoutVars>
      </dgm:prSet>
      <dgm:spPr/>
      <dgm:t>
        <a:bodyPr/>
        <a:lstStyle/>
        <a:p>
          <a:endParaRPr lang="en-US"/>
        </a:p>
      </dgm:t>
    </dgm:pt>
    <dgm:pt modelId="{C05061E7-E990-4590-AE55-5DF7284D484F}" type="pres">
      <dgm:prSet presAssocID="{250FE609-67AD-4998-938D-4D906D0E877B}" presName="spacing" presStyleCnt="0"/>
      <dgm:spPr/>
    </dgm:pt>
    <dgm:pt modelId="{358FC10E-19EB-4673-9F18-17291A530E58}" type="pres">
      <dgm:prSet presAssocID="{D5742830-0306-4F21-B3EE-891EED485E9E}" presName="linNode" presStyleCnt="0"/>
      <dgm:spPr/>
    </dgm:pt>
    <dgm:pt modelId="{66B5E456-6C8B-49E9-AC25-9D64BDD1BCDA}" type="pres">
      <dgm:prSet presAssocID="{D5742830-0306-4F21-B3EE-891EED485E9E}" presName="parentShp" presStyleLbl="node1" presStyleIdx="1" presStyleCnt="3">
        <dgm:presLayoutVars>
          <dgm:bulletEnabled val="1"/>
        </dgm:presLayoutVars>
      </dgm:prSet>
      <dgm:spPr/>
      <dgm:t>
        <a:bodyPr/>
        <a:lstStyle/>
        <a:p>
          <a:endParaRPr lang="en-US"/>
        </a:p>
      </dgm:t>
    </dgm:pt>
    <dgm:pt modelId="{BE82055F-6D9B-4FCE-B9C5-7662C40D263B}" type="pres">
      <dgm:prSet presAssocID="{D5742830-0306-4F21-B3EE-891EED485E9E}" presName="childShp" presStyleLbl="bgAccFollowNode1" presStyleIdx="1" presStyleCnt="3">
        <dgm:presLayoutVars>
          <dgm:bulletEnabled val="1"/>
        </dgm:presLayoutVars>
      </dgm:prSet>
      <dgm:spPr/>
      <dgm:t>
        <a:bodyPr/>
        <a:lstStyle/>
        <a:p>
          <a:endParaRPr lang="en-US"/>
        </a:p>
      </dgm:t>
    </dgm:pt>
    <dgm:pt modelId="{84BBF1B2-586E-4937-8A7C-C79E3012219E}" type="pres">
      <dgm:prSet presAssocID="{85607CAD-4A6B-4F58-99BB-C7567FD30414}" presName="spacing" presStyleCnt="0"/>
      <dgm:spPr/>
    </dgm:pt>
    <dgm:pt modelId="{61D8E8A1-1E0F-4944-93C2-83C17317D65E}" type="pres">
      <dgm:prSet presAssocID="{2A19DD96-FD92-4F08-8C71-51D5C73D4CC5}" presName="linNode" presStyleCnt="0"/>
      <dgm:spPr/>
    </dgm:pt>
    <dgm:pt modelId="{56BB43AC-96B4-49B2-B9CE-FF938207472D}" type="pres">
      <dgm:prSet presAssocID="{2A19DD96-FD92-4F08-8C71-51D5C73D4CC5}" presName="parentShp" presStyleLbl="node1" presStyleIdx="2" presStyleCnt="3">
        <dgm:presLayoutVars>
          <dgm:bulletEnabled val="1"/>
        </dgm:presLayoutVars>
      </dgm:prSet>
      <dgm:spPr/>
      <dgm:t>
        <a:bodyPr/>
        <a:lstStyle/>
        <a:p>
          <a:endParaRPr lang="en-US"/>
        </a:p>
      </dgm:t>
    </dgm:pt>
    <dgm:pt modelId="{B3689EF6-75C2-49F7-BC52-41FAA390671C}" type="pres">
      <dgm:prSet presAssocID="{2A19DD96-FD92-4F08-8C71-51D5C73D4CC5}" presName="childShp" presStyleLbl="bgAccFollowNode1" presStyleIdx="2" presStyleCnt="3">
        <dgm:presLayoutVars>
          <dgm:bulletEnabled val="1"/>
        </dgm:presLayoutVars>
      </dgm:prSet>
      <dgm:spPr/>
      <dgm:t>
        <a:bodyPr/>
        <a:lstStyle/>
        <a:p>
          <a:endParaRPr lang="en-US"/>
        </a:p>
      </dgm:t>
    </dgm:pt>
  </dgm:ptLst>
  <dgm:cxnLst>
    <dgm:cxn modelId="{0527BC2F-227C-4655-B842-255FEA9A9891}" srcId="{7EA08EB9-55DD-4B94-976F-EE42F3C5CEFC}" destId="{820A3B7D-20FF-4499-8CC4-60A89DE6DE60}" srcOrd="0" destOrd="0" parTransId="{60C166F7-F5F2-4F39-84D3-08FA843CD9A1}" sibTransId="{8FA0A33E-1E76-46EE-A10C-174F5E207650}"/>
    <dgm:cxn modelId="{EFC4D693-4F5C-42E3-9854-5C90AB7AE4E8}" type="presOf" srcId="{67CF6909-8584-425F-BC29-C577CB424712}" destId="{E7879052-0C75-4AC3-93A2-EA725834C11C}" srcOrd="0" destOrd="2" presId="urn:microsoft.com/office/officeart/2005/8/layout/vList6"/>
    <dgm:cxn modelId="{45116815-41D2-44D1-8D83-6D2E125A21D9}" type="presOf" srcId="{229BFB65-9410-4CAD-8514-D8148BDC5FE9}" destId="{46562804-4504-4278-94F7-EF84E1774063}" srcOrd="0" destOrd="0" presId="urn:microsoft.com/office/officeart/2005/8/layout/vList6"/>
    <dgm:cxn modelId="{7CE228C9-2ED4-41D9-89BB-38B5747118CE}" type="presOf" srcId="{2A19DD96-FD92-4F08-8C71-51D5C73D4CC5}" destId="{56BB43AC-96B4-49B2-B9CE-FF938207472D}" srcOrd="0" destOrd="0" presId="urn:microsoft.com/office/officeart/2005/8/layout/vList6"/>
    <dgm:cxn modelId="{91CD2DEB-886B-4C5F-B31E-516B95E02F1D}" type="presOf" srcId="{7EA08EB9-55DD-4B94-976F-EE42F3C5CEFC}" destId="{B0E8BB67-1FE4-4A11-982B-3C22E925605D}" srcOrd="0" destOrd="0" presId="urn:microsoft.com/office/officeart/2005/8/layout/vList6"/>
    <dgm:cxn modelId="{6CA0F010-7C68-404B-A9FD-CF201AF81F00}" srcId="{D5742830-0306-4F21-B3EE-891EED485E9E}" destId="{BBEE0685-3939-4784-9098-08E4E3CE9519}" srcOrd="0" destOrd="0" parTransId="{887EF198-E0A2-4AF1-AFEE-7CF21DB593C5}" sibTransId="{BE125503-A09E-4A26-A9FA-B4A2395B0796}"/>
    <dgm:cxn modelId="{8D81AAAD-2FB4-453C-B299-8FFE13D0B29C}" type="presOf" srcId="{AC29298B-AF90-4DDC-97F8-15584774156E}" destId="{E7879052-0C75-4AC3-93A2-EA725834C11C}" srcOrd="0" destOrd="1" presId="urn:microsoft.com/office/officeart/2005/8/layout/vList6"/>
    <dgm:cxn modelId="{22C7F21D-BAAF-42AF-BC6A-645D382A9FA8}" srcId="{2A19DD96-FD92-4F08-8C71-51D5C73D4CC5}" destId="{B3A8B354-3014-4A3E-AA29-F11C1CDC0099}" srcOrd="0" destOrd="0" parTransId="{FC7B3BAB-0DE5-4C53-BD0A-42961BB47EFC}" sibTransId="{C9BE5CAB-C1B6-4EE2-B72F-641EE517AC47}"/>
    <dgm:cxn modelId="{9EA03E8B-63BC-4DCB-83D0-C9EEDB1A0BCC}" srcId="{D5742830-0306-4F21-B3EE-891EED485E9E}" destId="{0BF7804F-303B-4A76-B642-8CC8C6E20AE7}" srcOrd="1" destOrd="0" parTransId="{EE22D2C1-2977-4261-816D-D86F890D691D}" sibTransId="{CC870AB1-51BB-4979-81AC-216E9B41EC4A}"/>
    <dgm:cxn modelId="{065B0950-0188-4733-B1D2-0D6C6056ACD9}" type="presOf" srcId="{D5742830-0306-4F21-B3EE-891EED485E9E}" destId="{66B5E456-6C8B-49E9-AC25-9D64BDD1BCDA}" srcOrd="0" destOrd="0" presId="urn:microsoft.com/office/officeart/2005/8/layout/vList6"/>
    <dgm:cxn modelId="{1026C58E-18A1-4C87-A1FB-2E0F5DACAE2C}" type="presOf" srcId="{0BF7804F-303B-4A76-B642-8CC8C6E20AE7}" destId="{BE82055F-6D9B-4FCE-B9C5-7662C40D263B}" srcOrd="0" destOrd="1" presId="urn:microsoft.com/office/officeart/2005/8/layout/vList6"/>
    <dgm:cxn modelId="{E276ACE2-8BAE-4592-AFD3-634F87296AC9}" srcId="{229BFB65-9410-4CAD-8514-D8148BDC5FE9}" destId="{7EA08EB9-55DD-4B94-976F-EE42F3C5CEFC}" srcOrd="0" destOrd="0" parTransId="{9271C342-A0F4-444F-92FD-79DC82F619B4}" sibTransId="{250FE609-67AD-4998-938D-4D906D0E877B}"/>
    <dgm:cxn modelId="{9C3A560A-0403-4672-A593-3062D2854C9E}" srcId="{7EA08EB9-55DD-4B94-976F-EE42F3C5CEFC}" destId="{AC29298B-AF90-4DDC-97F8-15584774156E}" srcOrd="1" destOrd="0" parTransId="{D2F9006F-789A-47F7-A114-143659807D23}" sibTransId="{C74EC2D0-8DA8-4524-8078-01225184EDAA}"/>
    <dgm:cxn modelId="{E55CFD58-D08B-4CE4-A4B8-F5355E459540}" type="presOf" srcId="{820A3B7D-20FF-4499-8CC4-60A89DE6DE60}" destId="{E7879052-0C75-4AC3-93A2-EA725834C11C}" srcOrd="0" destOrd="0" presId="urn:microsoft.com/office/officeart/2005/8/layout/vList6"/>
    <dgm:cxn modelId="{0143405A-DD67-4295-BE65-968FCF8C68B6}" type="presOf" srcId="{A434553E-4565-4D42-9E4C-B424325417EA}" destId="{B3689EF6-75C2-49F7-BC52-41FAA390671C}" srcOrd="0" destOrd="1" presId="urn:microsoft.com/office/officeart/2005/8/layout/vList6"/>
    <dgm:cxn modelId="{5AC2FFFD-FE5A-4170-A54C-B19C52A81EC6}" srcId="{2A19DD96-FD92-4F08-8C71-51D5C73D4CC5}" destId="{A434553E-4565-4D42-9E4C-B424325417EA}" srcOrd="1" destOrd="0" parTransId="{53DEF652-DE93-4FD1-9444-C2AC806D9F96}" sibTransId="{C2A69B1E-D00E-4B2C-B548-2DF7C61112B6}"/>
    <dgm:cxn modelId="{B0861814-0578-402D-AE15-8E708017E9FB}" type="presOf" srcId="{BBEE0685-3939-4784-9098-08E4E3CE9519}" destId="{BE82055F-6D9B-4FCE-B9C5-7662C40D263B}" srcOrd="0" destOrd="0" presId="urn:microsoft.com/office/officeart/2005/8/layout/vList6"/>
    <dgm:cxn modelId="{20D8B34D-115D-49B3-B6D1-38DDC80FA2FF}" srcId="{7EA08EB9-55DD-4B94-976F-EE42F3C5CEFC}" destId="{67CF6909-8584-425F-BC29-C577CB424712}" srcOrd="2" destOrd="0" parTransId="{D20AE507-0B41-4159-B37B-4496A3BFD5AA}" sibTransId="{CFEC0EC9-A422-4006-A285-B5D4E70C83B7}"/>
    <dgm:cxn modelId="{E1284FD6-AF36-4D84-BDA9-F9A5A4011A58}" type="presOf" srcId="{B3A8B354-3014-4A3E-AA29-F11C1CDC0099}" destId="{B3689EF6-75C2-49F7-BC52-41FAA390671C}" srcOrd="0" destOrd="0" presId="urn:microsoft.com/office/officeart/2005/8/layout/vList6"/>
    <dgm:cxn modelId="{5F275FBA-5D39-4EC1-BC78-79150FA2EB8C}" srcId="{229BFB65-9410-4CAD-8514-D8148BDC5FE9}" destId="{2A19DD96-FD92-4F08-8C71-51D5C73D4CC5}" srcOrd="2" destOrd="0" parTransId="{AD5DC765-C95D-4979-8837-698FD816B269}" sibTransId="{D2D438FD-90A0-49AA-BFD3-181EC2CADA4E}"/>
    <dgm:cxn modelId="{A7558C0C-9A06-4CF2-A1C7-ABBCDB6B0437}" srcId="{229BFB65-9410-4CAD-8514-D8148BDC5FE9}" destId="{D5742830-0306-4F21-B3EE-891EED485E9E}" srcOrd="1" destOrd="0" parTransId="{6E008A64-8AFD-41E2-AA71-976B43020B30}" sibTransId="{85607CAD-4A6B-4F58-99BB-C7567FD30414}"/>
    <dgm:cxn modelId="{EF982A57-6DC3-43D1-BA48-25D066BC24C7}" type="presParOf" srcId="{46562804-4504-4278-94F7-EF84E1774063}" destId="{046E6A7B-2460-4E83-B366-C8324D1719D3}" srcOrd="0" destOrd="0" presId="urn:microsoft.com/office/officeart/2005/8/layout/vList6"/>
    <dgm:cxn modelId="{A323BA0B-24BE-42F1-A2A6-3D10B1DA7585}" type="presParOf" srcId="{046E6A7B-2460-4E83-B366-C8324D1719D3}" destId="{B0E8BB67-1FE4-4A11-982B-3C22E925605D}" srcOrd="0" destOrd="0" presId="urn:microsoft.com/office/officeart/2005/8/layout/vList6"/>
    <dgm:cxn modelId="{24584D8F-499C-4CEA-8012-998EE1BF93BB}" type="presParOf" srcId="{046E6A7B-2460-4E83-B366-C8324D1719D3}" destId="{E7879052-0C75-4AC3-93A2-EA725834C11C}" srcOrd="1" destOrd="0" presId="urn:microsoft.com/office/officeart/2005/8/layout/vList6"/>
    <dgm:cxn modelId="{5265E2BB-27AC-480B-9D50-46E1E89901DC}" type="presParOf" srcId="{46562804-4504-4278-94F7-EF84E1774063}" destId="{C05061E7-E990-4590-AE55-5DF7284D484F}" srcOrd="1" destOrd="0" presId="urn:microsoft.com/office/officeart/2005/8/layout/vList6"/>
    <dgm:cxn modelId="{F64FE42B-796F-444B-B339-980F45CB24AC}" type="presParOf" srcId="{46562804-4504-4278-94F7-EF84E1774063}" destId="{358FC10E-19EB-4673-9F18-17291A530E58}" srcOrd="2" destOrd="0" presId="urn:microsoft.com/office/officeart/2005/8/layout/vList6"/>
    <dgm:cxn modelId="{8EC4C0CE-A392-4C46-9879-4B3666F5908A}" type="presParOf" srcId="{358FC10E-19EB-4673-9F18-17291A530E58}" destId="{66B5E456-6C8B-49E9-AC25-9D64BDD1BCDA}" srcOrd="0" destOrd="0" presId="urn:microsoft.com/office/officeart/2005/8/layout/vList6"/>
    <dgm:cxn modelId="{293C231E-28DD-4972-B6DE-17A246B1D857}" type="presParOf" srcId="{358FC10E-19EB-4673-9F18-17291A530E58}" destId="{BE82055F-6D9B-4FCE-B9C5-7662C40D263B}" srcOrd="1" destOrd="0" presId="urn:microsoft.com/office/officeart/2005/8/layout/vList6"/>
    <dgm:cxn modelId="{56980A35-9653-440C-9CEE-686B46D74EC4}" type="presParOf" srcId="{46562804-4504-4278-94F7-EF84E1774063}" destId="{84BBF1B2-586E-4937-8A7C-C79E3012219E}" srcOrd="3" destOrd="0" presId="urn:microsoft.com/office/officeart/2005/8/layout/vList6"/>
    <dgm:cxn modelId="{C57EA114-0F42-4300-A17F-E247F315BAFC}" type="presParOf" srcId="{46562804-4504-4278-94F7-EF84E1774063}" destId="{61D8E8A1-1E0F-4944-93C2-83C17317D65E}" srcOrd="4" destOrd="0" presId="urn:microsoft.com/office/officeart/2005/8/layout/vList6"/>
    <dgm:cxn modelId="{6FC7FE1C-0A4B-435E-BCD9-9E38373F718A}" type="presParOf" srcId="{61D8E8A1-1E0F-4944-93C2-83C17317D65E}" destId="{56BB43AC-96B4-49B2-B9CE-FF938207472D}" srcOrd="0" destOrd="0" presId="urn:microsoft.com/office/officeart/2005/8/layout/vList6"/>
    <dgm:cxn modelId="{5ABD3F16-FC3D-4DF8-83D2-B19D886D2226}" type="presParOf" srcId="{61D8E8A1-1E0F-4944-93C2-83C17317D65E}" destId="{B3689EF6-75C2-49F7-BC52-41FAA390671C}" srcOrd="1" destOrd="0" presId="urn:microsoft.com/office/officeart/2005/8/layout/vList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29BFB65-9410-4CAD-8514-D8148BDC5FE9}"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id-ID"/>
        </a:p>
      </dgm:t>
    </dgm:pt>
    <dgm:pt modelId="{7EA08EB9-55DD-4B94-976F-EE42F3C5CEFC}">
      <dgm:prSet phldrT="[Text]" custT="1"/>
      <dgm:spPr/>
      <dgm:t>
        <a:bodyPr/>
        <a:lstStyle/>
        <a:p>
          <a:r>
            <a:rPr lang="en-US" sz="3500" dirty="0" err="1">
              <a:solidFill>
                <a:schemeClr val="tx1"/>
              </a:solidFill>
            </a:rPr>
            <a:t>Fungsi</a:t>
          </a:r>
          <a:r>
            <a:rPr lang="en-US" sz="3500" dirty="0">
              <a:solidFill>
                <a:schemeClr val="tx1"/>
              </a:solidFill>
            </a:rPr>
            <a:t> </a:t>
          </a:r>
          <a:r>
            <a:rPr lang="en-US" sz="3500" dirty="0" err="1">
              <a:solidFill>
                <a:schemeClr val="tx1"/>
              </a:solidFill>
            </a:rPr>
            <a:t>Nasihat</a:t>
          </a:r>
          <a:endParaRPr lang="id-ID" sz="3500" dirty="0">
            <a:solidFill>
              <a:schemeClr val="tx1"/>
            </a:solidFill>
          </a:endParaRPr>
        </a:p>
      </dgm:t>
    </dgm:pt>
    <dgm:pt modelId="{9271C342-A0F4-444F-92FD-79DC82F619B4}" type="parTrans" cxnId="{E276ACE2-8BAE-4592-AFD3-634F87296AC9}">
      <dgm:prSet/>
      <dgm:spPr/>
      <dgm:t>
        <a:bodyPr/>
        <a:lstStyle/>
        <a:p>
          <a:endParaRPr lang="id-ID">
            <a:solidFill>
              <a:schemeClr val="tx1"/>
            </a:solidFill>
          </a:endParaRPr>
        </a:p>
      </dgm:t>
    </dgm:pt>
    <dgm:pt modelId="{250FE609-67AD-4998-938D-4D906D0E877B}" type="sibTrans" cxnId="{E276ACE2-8BAE-4592-AFD3-634F87296AC9}">
      <dgm:prSet/>
      <dgm:spPr/>
      <dgm:t>
        <a:bodyPr/>
        <a:lstStyle/>
        <a:p>
          <a:endParaRPr lang="id-ID">
            <a:solidFill>
              <a:schemeClr val="tx1"/>
            </a:solidFill>
          </a:endParaRPr>
        </a:p>
      </dgm:t>
    </dgm:pt>
    <dgm:pt modelId="{820A3B7D-20FF-4499-8CC4-60A89DE6DE60}">
      <dgm:prSet phldrT="[Text]" custT="1"/>
      <dgm:spPr/>
      <dgm:t>
        <a:bodyPr/>
        <a:lstStyle/>
        <a:p>
          <a:r>
            <a:rPr lang="en-US" sz="1800" dirty="0" err="1">
              <a:solidFill>
                <a:schemeClr val="tx1"/>
              </a:solidFill>
            </a:rPr>
            <a:t>Memberikan</a:t>
          </a:r>
          <a:r>
            <a:rPr lang="en-US" sz="1800" dirty="0">
              <a:solidFill>
                <a:schemeClr val="tx1"/>
              </a:solidFill>
            </a:rPr>
            <a:t> </a:t>
          </a:r>
          <a:r>
            <a:rPr lang="en-US" sz="1800" dirty="0" err="1">
              <a:solidFill>
                <a:schemeClr val="tx1"/>
              </a:solidFill>
            </a:rPr>
            <a:t>Nasihat</a:t>
          </a:r>
          <a:r>
            <a:rPr lang="en-US" sz="1800" dirty="0">
              <a:solidFill>
                <a:schemeClr val="tx1"/>
              </a:solidFill>
            </a:rPr>
            <a:t> </a:t>
          </a:r>
          <a:r>
            <a:rPr lang="en-US" sz="1800" dirty="0" err="1">
              <a:solidFill>
                <a:schemeClr val="tx1"/>
              </a:solidFill>
            </a:rPr>
            <a:t>atau</a:t>
          </a:r>
          <a:r>
            <a:rPr lang="en-US" sz="1800" dirty="0">
              <a:solidFill>
                <a:schemeClr val="tx1"/>
              </a:solidFill>
            </a:rPr>
            <a:t> </a:t>
          </a:r>
          <a:r>
            <a:rPr lang="en-US" sz="1800" dirty="0" err="1">
              <a:solidFill>
                <a:schemeClr val="tx1"/>
              </a:solidFill>
            </a:rPr>
            <a:t>Pertimbangan</a:t>
          </a:r>
          <a:r>
            <a:rPr lang="en-US" sz="1800" dirty="0">
              <a:solidFill>
                <a:schemeClr val="tx1"/>
              </a:solidFill>
            </a:rPr>
            <a:t> </a:t>
          </a:r>
          <a:r>
            <a:rPr lang="en-US" sz="1800" dirty="0" err="1">
              <a:solidFill>
                <a:schemeClr val="tx1"/>
              </a:solidFill>
            </a:rPr>
            <a:t>Hukum</a:t>
          </a:r>
          <a:r>
            <a:rPr lang="en-US" sz="1800" dirty="0">
              <a:solidFill>
                <a:schemeClr val="tx1"/>
              </a:solidFill>
            </a:rPr>
            <a:t> </a:t>
          </a:r>
          <a:r>
            <a:rPr lang="en-US" sz="1800" dirty="0" err="1">
              <a:solidFill>
                <a:schemeClr val="tx1"/>
              </a:solidFill>
            </a:rPr>
            <a:t>Kepada</a:t>
          </a:r>
          <a:r>
            <a:rPr lang="en-US" sz="1800" dirty="0">
              <a:solidFill>
                <a:schemeClr val="tx1"/>
              </a:solidFill>
            </a:rPr>
            <a:t> </a:t>
          </a:r>
          <a:r>
            <a:rPr lang="en-US" sz="1800" dirty="0" err="1">
              <a:solidFill>
                <a:schemeClr val="tx1"/>
              </a:solidFill>
            </a:rPr>
            <a:t>Lembaga</a:t>
          </a:r>
          <a:r>
            <a:rPr lang="en-US" sz="1800" dirty="0">
              <a:solidFill>
                <a:schemeClr val="tx1"/>
              </a:solidFill>
            </a:rPr>
            <a:t> </a:t>
          </a:r>
          <a:r>
            <a:rPr lang="en-US" sz="1800" dirty="0" err="1">
              <a:solidFill>
                <a:schemeClr val="tx1"/>
              </a:solidFill>
            </a:rPr>
            <a:t>Tinggi</a:t>
          </a:r>
          <a:r>
            <a:rPr lang="en-US" sz="1800" dirty="0">
              <a:solidFill>
                <a:schemeClr val="tx1"/>
              </a:solidFill>
            </a:rPr>
            <a:t> Negara</a:t>
          </a:r>
          <a:endParaRPr lang="id-ID" sz="1800" dirty="0">
            <a:solidFill>
              <a:schemeClr val="tx1"/>
            </a:solidFill>
          </a:endParaRPr>
        </a:p>
      </dgm:t>
    </dgm:pt>
    <dgm:pt modelId="{60C166F7-F5F2-4F39-84D3-08FA843CD9A1}" type="parTrans" cxnId="{0527BC2F-227C-4655-B842-255FEA9A9891}">
      <dgm:prSet/>
      <dgm:spPr/>
      <dgm:t>
        <a:bodyPr/>
        <a:lstStyle/>
        <a:p>
          <a:endParaRPr lang="id-ID">
            <a:solidFill>
              <a:schemeClr val="tx1"/>
            </a:solidFill>
          </a:endParaRPr>
        </a:p>
      </dgm:t>
    </dgm:pt>
    <dgm:pt modelId="{8FA0A33E-1E76-46EE-A10C-174F5E207650}" type="sibTrans" cxnId="{0527BC2F-227C-4655-B842-255FEA9A9891}">
      <dgm:prSet/>
      <dgm:spPr/>
      <dgm:t>
        <a:bodyPr/>
        <a:lstStyle/>
        <a:p>
          <a:endParaRPr lang="id-ID">
            <a:solidFill>
              <a:schemeClr val="tx1"/>
            </a:solidFill>
          </a:endParaRPr>
        </a:p>
      </dgm:t>
    </dgm:pt>
    <dgm:pt modelId="{D5742830-0306-4F21-B3EE-891EED485E9E}">
      <dgm:prSet phldrT="[Text]" custT="1"/>
      <dgm:spPr/>
      <dgm:t>
        <a:bodyPr/>
        <a:lstStyle/>
        <a:p>
          <a:r>
            <a:rPr lang="en-US" sz="3500" dirty="0" err="1">
              <a:solidFill>
                <a:schemeClr val="tx1"/>
              </a:solidFill>
            </a:rPr>
            <a:t>Fungsi</a:t>
          </a:r>
          <a:r>
            <a:rPr lang="en-US" sz="3500" dirty="0">
              <a:solidFill>
                <a:schemeClr val="tx1"/>
              </a:solidFill>
            </a:rPr>
            <a:t> </a:t>
          </a:r>
          <a:r>
            <a:rPr lang="en-US" sz="3500" dirty="0" err="1">
              <a:solidFill>
                <a:schemeClr val="tx1"/>
              </a:solidFill>
            </a:rPr>
            <a:t>Administratif</a:t>
          </a:r>
          <a:endParaRPr lang="id-ID" sz="3500" dirty="0">
            <a:solidFill>
              <a:schemeClr val="tx1"/>
            </a:solidFill>
          </a:endParaRPr>
        </a:p>
      </dgm:t>
    </dgm:pt>
    <dgm:pt modelId="{6E008A64-8AFD-41E2-AA71-976B43020B30}" type="parTrans" cxnId="{A7558C0C-9A06-4CF2-A1C7-ABBCDB6B0437}">
      <dgm:prSet/>
      <dgm:spPr/>
      <dgm:t>
        <a:bodyPr/>
        <a:lstStyle/>
        <a:p>
          <a:endParaRPr lang="id-ID">
            <a:solidFill>
              <a:schemeClr val="tx1"/>
            </a:solidFill>
          </a:endParaRPr>
        </a:p>
      </dgm:t>
    </dgm:pt>
    <dgm:pt modelId="{85607CAD-4A6B-4F58-99BB-C7567FD30414}" type="sibTrans" cxnId="{A7558C0C-9A06-4CF2-A1C7-ABBCDB6B0437}">
      <dgm:prSet/>
      <dgm:spPr/>
      <dgm:t>
        <a:bodyPr/>
        <a:lstStyle/>
        <a:p>
          <a:endParaRPr lang="id-ID">
            <a:solidFill>
              <a:schemeClr val="tx1"/>
            </a:solidFill>
          </a:endParaRPr>
        </a:p>
      </dgm:t>
    </dgm:pt>
    <dgm:pt modelId="{BBEE0685-3939-4784-9098-08E4E3CE9519}">
      <dgm:prSet phldrT="[Text]" custT="1"/>
      <dgm:spPr/>
      <dgm:t>
        <a:bodyPr/>
        <a:lstStyle/>
        <a:p>
          <a:r>
            <a:rPr lang="en-US" sz="1800" i="0" dirty="0" err="1">
              <a:solidFill>
                <a:schemeClr val="tx1"/>
              </a:solidFill>
            </a:rPr>
            <a:t>Mengatur</a:t>
          </a:r>
          <a:r>
            <a:rPr lang="en-US" sz="1800" i="0" dirty="0">
              <a:solidFill>
                <a:schemeClr val="tx1"/>
              </a:solidFill>
            </a:rPr>
            <a:t> </a:t>
          </a:r>
          <a:r>
            <a:rPr lang="en-US" sz="1800" i="0" dirty="0" err="1">
              <a:solidFill>
                <a:schemeClr val="tx1"/>
              </a:solidFill>
            </a:rPr>
            <a:t>Secara</a:t>
          </a:r>
          <a:r>
            <a:rPr lang="en-US" sz="1800" i="0" dirty="0">
              <a:solidFill>
                <a:schemeClr val="tx1"/>
              </a:solidFill>
            </a:rPr>
            <a:t> </a:t>
          </a:r>
          <a:r>
            <a:rPr lang="en-US" sz="1800" i="0" dirty="0" err="1">
              <a:solidFill>
                <a:schemeClr val="tx1"/>
              </a:solidFill>
            </a:rPr>
            <a:t>Organisatoris</a:t>
          </a:r>
          <a:r>
            <a:rPr lang="en-US" sz="1800" i="0" dirty="0">
              <a:solidFill>
                <a:schemeClr val="tx1"/>
              </a:solidFill>
            </a:rPr>
            <a:t>, </a:t>
          </a:r>
          <a:r>
            <a:rPr lang="en-US" sz="1800" i="0" dirty="0" err="1">
              <a:solidFill>
                <a:schemeClr val="tx1"/>
              </a:solidFill>
            </a:rPr>
            <a:t>Administratif</a:t>
          </a:r>
          <a:r>
            <a:rPr lang="en-US" sz="1800" i="0" dirty="0">
              <a:solidFill>
                <a:schemeClr val="tx1"/>
              </a:solidFill>
            </a:rPr>
            <a:t> </a:t>
          </a:r>
          <a:r>
            <a:rPr lang="en-US" sz="1800" i="0" dirty="0" err="1">
              <a:solidFill>
                <a:schemeClr val="tx1"/>
              </a:solidFill>
            </a:rPr>
            <a:t>dan</a:t>
          </a:r>
          <a:r>
            <a:rPr lang="en-US" sz="1800" i="0" dirty="0">
              <a:solidFill>
                <a:schemeClr val="tx1"/>
              </a:solidFill>
            </a:rPr>
            <a:t> </a:t>
          </a:r>
          <a:r>
            <a:rPr lang="en-US" sz="1800" i="0" dirty="0" err="1">
              <a:solidFill>
                <a:schemeClr val="tx1"/>
              </a:solidFill>
            </a:rPr>
            <a:t>Finansial</a:t>
          </a:r>
          <a:r>
            <a:rPr lang="en-US" sz="1800" i="0" dirty="0">
              <a:solidFill>
                <a:schemeClr val="tx1"/>
              </a:solidFill>
            </a:rPr>
            <a:t> </a:t>
          </a:r>
          <a:r>
            <a:rPr lang="en-US" sz="1800" i="0" dirty="0" err="1">
              <a:solidFill>
                <a:schemeClr val="tx1"/>
              </a:solidFill>
            </a:rPr>
            <a:t>Terhadap</a:t>
          </a:r>
          <a:r>
            <a:rPr lang="en-US" sz="1800" i="0" dirty="0">
              <a:solidFill>
                <a:schemeClr val="tx1"/>
              </a:solidFill>
            </a:rPr>
            <a:t> 4 (</a:t>
          </a:r>
          <a:r>
            <a:rPr lang="en-US" sz="1800" i="0" dirty="0" err="1">
              <a:solidFill>
                <a:schemeClr val="tx1"/>
              </a:solidFill>
            </a:rPr>
            <a:t>empat</a:t>
          </a:r>
          <a:r>
            <a:rPr lang="en-US" sz="1800" i="0" dirty="0">
              <a:solidFill>
                <a:schemeClr val="tx1"/>
              </a:solidFill>
            </a:rPr>
            <a:t>) </a:t>
          </a:r>
          <a:r>
            <a:rPr lang="en-US" sz="1800" i="0" dirty="0" err="1">
              <a:solidFill>
                <a:schemeClr val="tx1"/>
              </a:solidFill>
            </a:rPr>
            <a:t>Lingkungan</a:t>
          </a:r>
          <a:r>
            <a:rPr lang="en-US" sz="1800" i="0" dirty="0">
              <a:solidFill>
                <a:schemeClr val="tx1"/>
              </a:solidFill>
            </a:rPr>
            <a:t> </a:t>
          </a:r>
          <a:r>
            <a:rPr lang="en-US" sz="1800" i="0" dirty="0" err="1">
              <a:solidFill>
                <a:schemeClr val="tx1"/>
              </a:solidFill>
            </a:rPr>
            <a:t>Badan</a:t>
          </a:r>
          <a:r>
            <a:rPr lang="en-US" sz="1800" i="0" dirty="0">
              <a:solidFill>
                <a:schemeClr val="tx1"/>
              </a:solidFill>
            </a:rPr>
            <a:t> </a:t>
          </a:r>
          <a:r>
            <a:rPr lang="en-US" sz="1800" i="0" dirty="0" err="1">
              <a:solidFill>
                <a:schemeClr val="tx1"/>
              </a:solidFill>
            </a:rPr>
            <a:t>Peradilan</a:t>
          </a:r>
          <a:endParaRPr lang="id-ID" sz="1800" i="1" dirty="0">
            <a:solidFill>
              <a:schemeClr val="tx1"/>
            </a:solidFill>
          </a:endParaRPr>
        </a:p>
      </dgm:t>
    </dgm:pt>
    <dgm:pt modelId="{887EF198-E0A2-4AF1-AFEE-7CF21DB593C5}" type="parTrans" cxnId="{6CA0F010-7C68-404B-A9FD-CF201AF81F00}">
      <dgm:prSet/>
      <dgm:spPr/>
      <dgm:t>
        <a:bodyPr/>
        <a:lstStyle/>
        <a:p>
          <a:endParaRPr lang="id-ID">
            <a:solidFill>
              <a:schemeClr val="tx1"/>
            </a:solidFill>
          </a:endParaRPr>
        </a:p>
      </dgm:t>
    </dgm:pt>
    <dgm:pt modelId="{BE125503-A09E-4A26-A9FA-B4A2395B0796}" type="sibTrans" cxnId="{6CA0F010-7C68-404B-A9FD-CF201AF81F00}">
      <dgm:prSet/>
      <dgm:spPr/>
      <dgm:t>
        <a:bodyPr/>
        <a:lstStyle/>
        <a:p>
          <a:endParaRPr lang="id-ID">
            <a:solidFill>
              <a:schemeClr val="tx1"/>
            </a:solidFill>
          </a:endParaRPr>
        </a:p>
      </dgm:t>
    </dgm:pt>
    <dgm:pt modelId="{2A19DD96-FD92-4F08-8C71-51D5C73D4CC5}">
      <dgm:prSet phldrT="[Text]" custT="1"/>
      <dgm:spPr/>
      <dgm:t>
        <a:bodyPr/>
        <a:lstStyle/>
        <a:p>
          <a:r>
            <a:rPr lang="en-US" sz="3500" dirty="0" err="1">
              <a:solidFill>
                <a:schemeClr val="tx1"/>
              </a:solidFill>
            </a:rPr>
            <a:t>Fungsi</a:t>
          </a:r>
          <a:r>
            <a:rPr lang="en-US" sz="3500" dirty="0">
              <a:solidFill>
                <a:schemeClr val="tx1"/>
              </a:solidFill>
            </a:rPr>
            <a:t> Lain-Lain</a:t>
          </a:r>
          <a:endParaRPr lang="id-ID" sz="3500" dirty="0">
            <a:solidFill>
              <a:schemeClr val="tx1"/>
            </a:solidFill>
          </a:endParaRPr>
        </a:p>
      </dgm:t>
    </dgm:pt>
    <dgm:pt modelId="{AD5DC765-C95D-4979-8837-698FD816B269}" type="parTrans" cxnId="{5F275FBA-5D39-4EC1-BC78-79150FA2EB8C}">
      <dgm:prSet/>
      <dgm:spPr/>
      <dgm:t>
        <a:bodyPr/>
        <a:lstStyle/>
        <a:p>
          <a:endParaRPr lang="id-ID">
            <a:solidFill>
              <a:schemeClr val="tx1"/>
            </a:solidFill>
          </a:endParaRPr>
        </a:p>
      </dgm:t>
    </dgm:pt>
    <dgm:pt modelId="{D2D438FD-90A0-49AA-BFD3-181EC2CADA4E}" type="sibTrans" cxnId="{5F275FBA-5D39-4EC1-BC78-79150FA2EB8C}">
      <dgm:prSet/>
      <dgm:spPr/>
      <dgm:t>
        <a:bodyPr/>
        <a:lstStyle/>
        <a:p>
          <a:endParaRPr lang="id-ID">
            <a:solidFill>
              <a:schemeClr val="tx1"/>
            </a:solidFill>
          </a:endParaRPr>
        </a:p>
      </dgm:t>
    </dgm:pt>
    <dgm:pt modelId="{B3A8B354-3014-4A3E-AA29-F11C1CDC0099}">
      <dgm:prSet phldrT="[Text]" custT="1"/>
      <dgm:spPr/>
      <dgm:t>
        <a:bodyPr/>
        <a:lstStyle/>
        <a:p>
          <a:pPr algn="l"/>
          <a:r>
            <a:rPr lang="en-US" sz="1800" dirty="0" err="1">
              <a:solidFill>
                <a:schemeClr val="tx1"/>
              </a:solidFill>
            </a:rPr>
            <a:t>Mahkamah</a:t>
          </a:r>
          <a:r>
            <a:rPr lang="en-US" sz="1800" dirty="0">
              <a:solidFill>
                <a:schemeClr val="tx1"/>
              </a:solidFill>
            </a:rPr>
            <a:t> </a:t>
          </a:r>
          <a:r>
            <a:rPr lang="en-US" sz="1800" dirty="0" err="1">
              <a:solidFill>
                <a:schemeClr val="tx1"/>
              </a:solidFill>
            </a:rPr>
            <a:t>Agung</a:t>
          </a:r>
          <a:r>
            <a:rPr lang="en-US" sz="1800" dirty="0">
              <a:solidFill>
                <a:schemeClr val="tx1"/>
              </a:solidFill>
            </a:rPr>
            <a:t> </a:t>
          </a:r>
          <a:r>
            <a:rPr lang="en-US" sz="1800" dirty="0" err="1">
              <a:solidFill>
                <a:schemeClr val="tx1"/>
              </a:solidFill>
            </a:rPr>
            <a:t>Diserahi</a:t>
          </a:r>
          <a:r>
            <a:rPr lang="en-US" sz="1800" dirty="0">
              <a:solidFill>
                <a:schemeClr val="tx1"/>
              </a:solidFill>
            </a:rPr>
            <a:t> </a:t>
          </a:r>
          <a:r>
            <a:rPr lang="en-US" sz="1800" dirty="0" err="1">
              <a:solidFill>
                <a:schemeClr val="tx1"/>
              </a:solidFill>
            </a:rPr>
            <a:t>Tugas</a:t>
          </a:r>
          <a:r>
            <a:rPr lang="en-US" sz="1800" dirty="0">
              <a:solidFill>
                <a:schemeClr val="tx1"/>
              </a:solidFill>
            </a:rPr>
            <a:t> </a:t>
          </a:r>
          <a:r>
            <a:rPr lang="en-US" sz="1800" dirty="0" err="1">
              <a:solidFill>
                <a:schemeClr val="tx1"/>
              </a:solidFill>
            </a:rPr>
            <a:t>dan</a:t>
          </a:r>
          <a:r>
            <a:rPr lang="en-US" sz="1800" dirty="0">
              <a:solidFill>
                <a:schemeClr val="tx1"/>
              </a:solidFill>
            </a:rPr>
            <a:t> </a:t>
          </a:r>
          <a:r>
            <a:rPr lang="en-US" sz="1800" dirty="0" err="1">
              <a:solidFill>
                <a:schemeClr val="tx1"/>
              </a:solidFill>
            </a:rPr>
            <a:t>Wewenang</a:t>
          </a:r>
          <a:r>
            <a:rPr lang="en-US" sz="1800" dirty="0">
              <a:solidFill>
                <a:schemeClr val="tx1"/>
              </a:solidFill>
            </a:rPr>
            <a:t> Lain </a:t>
          </a:r>
          <a:r>
            <a:rPr lang="en-US" sz="1800" dirty="0" err="1">
              <a:solidFill>
                <a:schemeClr val="tx1"/>
              </a:solidFill>
            </a:rPr>
            <a:t>Berdasarkan</a:t>
          </a:r>
          <a:r>
            <a:rPr lang="en-US" sz="1800" dirty="0">
              <a:solidFill>
                <a:schemeClr val="tx1"/>
              </a:solidFill>
            </a:rPr>
            <a:t> </a:t>
          </a:r>
          <a:r>
            <a:rPr lang="en-US" sz="1800" dirty="0" err="1">
              <a:solidFill>
                <a:schemeClr val="tx1"/>
              </a:solidFill>
            </a:rPr>
            <a:t>Undang-Undang</a:t>
          </a:r>
          <a:r>
            <a:rPr lang="en-US" sz="1800" dirty="0">
              <a:solidFill>
                <a:schemeClr val="tx1"/>
              </a:solidFill>
            </a:rPr>
            <a:t> (</a:t>
          </a:r>
          <a:r>
            <a:rPr lang="en-US" sz="1800" dirty="0" err="1">
              <a:solidFill>
                <a:schemeClr val="tx1"/>
              </a:solidFill>
            </a:rPr>
            <a:t>Pasal</a:t>
          </a:r>
          <a:r>
            <a:rPr lang="en-US" sz="1800" dirty="0">
              <a:solidFill>
                <a:schemeClr val="tx1"/>
              </a:solidFill>
            </a:rPr>
            <a:t> 2 </a:t>
          </a:r>
          <a:r>
            <a:rPr lang="en-US" sz="1800" dirty="0" err="1">
              <a:solidFill>
                <a:schemeClr val="tx1"/>
              </a:solidFill>
            </a:rPr>
            <a:t>Ayat</a:t>
          </a:r>
          <a:r>
            <a:rPr lang="en-US" sz="1800" dirty="0">
              <a:solidFill>
                <a:schemeClr val="tx1"/>
              </a:solidFill>
            </a:rPr>
            <a:t> 2 </a:t>
          </a:r>
          <a:r>
            <a:rPr lang="en-US" sz="1800" dirty="0" err="1">
              <a:solidFill>
                <a:schemeClr val="tx1"/>
              </a:solidFill>
            </a:rPr>
            <a:t>Undang-Undang</a:t>
          </a:r>
          <a:r>
            <a:rPr lang="en-US" sz="1800" dirty="0">
              <a:solidFill>
                <a:schemeClr val="tx1"/>
              </a:solidFill>
            </a:rPr>
            <a:t> </a:t>
          </a:r>
          <a:r>
            <a:rPr lang="en-US" sz="1800" dirty="0" err="1">
              <a:solidFill>
                <a:schemeClr val="tx1"/>
              </a:solidFill>
            </a:rPr>
            <a:t>Nomor</a:t>
          </a:r>
          <a:r>
            <a:rPr lang="en-US" sz="1800" dirty="0">
              <a:solidFill>
                <a:schemeClr val="tx1"/>
              </a:solidFill>
            </a:rPr>
            <a:t> 14 </a:t>
          </a:r>
          <a:r>
            <a:rPr lang="en-US" sz="1800" dirty="0" err="1">
              <a:solidFill>
                <a:schemeClr val="tx1"/>
              </a:solidFill>
            </a:rPr>
            <a:t>Tahun</a:t>
          </a:r>
          <a:r>
            <a:rPr lang="en-US" sz="1800" dirty="0">
              <a:solidFill>
                <a:schemeClr val="tx1"/>
              </a:solidFill>
            </a:rPr>
            <a:t> 1970 Serta </a:t>
          </a:r>
          <a:r>
            <a:rPr lang="en-US" sz="1800" dirty="0" err="1">
              <a:solidFill>
                <a:schemeClr val="tx1"/>
              </a:solidFill>
            </a:rPr>
            <a:t>Pasal</a:t>
          </a:r>
          <a:r>
            <a:rPr lang="en-US" sz="1800" dirty="0">
              <a:solidFill>
                <a:schemeClr val="tx1"/>
              </a:solidFill>
            </a:rPr>
            <a:t> 38 </a:t>
          </a:r>
          <a:r>
            <a:rPr lang="en-US" sz="1800" dirty="0" err="1">
              <a:solidFill>
                <a:schemeClr val="tx1"/>
              </a:solidFill>
            </a:rPr>
            <a:t>Undang-Undang</a:t>
          </a:r>
          <a:r>
            <a:rPr lang="en-US" sz="1800" dirty="0">
              <a:solidFill>
                <a:schemeClr val="tx1"/>
              </a:solidFill>
            </a:rPr>
            <a:t> </a:t>
          </a:r>
          <a:r>
            <a:rPr lang="en-US" sz="1800" dirty="0" err="1">
              <a:solidFill>
                <a:schemeClr val="tx1"/>
              </a:solidFill>
            </a:rPr>
            <a:t>Nomor</a:t>
          </a:r>
          <a:r>
            <a:rPr lang="en-US" sz="1800" dirty="0">
              <a:solidFill>
                <a:schemeClr val="tx1"/>
              </a:solidFill>
            </a:rPr>
            <a:t> 14 </a:t>
          </a:r>
          <a:r>
            <a:rPr lang="en-US" sz="1800" dirty="0" err="1">
              <a:solidFill>
                <a:schemeClr val="tx1"/>
              </a:solidFill>
            </a:rPr>
            <a:t>Tahun</a:t>
          </a:r>
          <a:r>
            <a:rPr lang="en-US" sz="1800" dirty="0">
              <a:solidFill>
                <a:schemeClr val="tx1"/>
              </a:solidFill>
            </a:rPr>
            <a:t> 1985)</a:t>
          </a:r>
          <a:endParaRPr lang="id-ID" sz="1800" dirty="0">
            <a:solidFill>
              <a:schemeClr val="tx1"/>
            </a:solidFill>
          </a:endParaRPr>
        </a:p>
      </dgm:t>
    </dgm:pt>
    <dgm:pt modelId="{FC7B3BAB-0DE5-4C53-BD0A-42961BB47EFC}" type="parTrans" cxnId="{22C7F21D-BAAF-42AF-BC6A-645D382A9FA8}">
      <dgm:prSet/>
      <dgm:spPr/>
      <dgm:t>
        <a:bodyPr/>
        <a:lstStyle/>
        <a:p>
          <a:endParaRPr lang="id-ID">
            <a:solidFill>
              <a:schemeClr val="tx1"/>
            </a:solidFill>
          </a:endParaRPr>
        </a:p>
      </dgm:t>
    </dgm:pt>
    <dgm:pt modelId="{C9BE5CAB-C1B6-4EE2-B72F-641EE517AC47}" type="sibTrans" cxnId="{22C7F21D-BAAF-42AF-BC6A-645D382A9FA8}">
      <dgm:prSet/>
      <dgm:spPr/>
      <dgm:t>
        <a:bodyPr/>
        <a:lstStyle/>
        <a:p>
          <a:endParaRPr lang="id-ID">
            <a:solidFill>
              <a:schemeClr val="tx1"/>
            </a:solidFill>
          </a:endParaRPr>
        </a:p>
      </dgm:t>
    </dgm:pt>
    <dgm:pt modelId="{F7B9EE97-1E0D-48C0-921B-05FD752768B0}">
      <dgm:prSet phldrT="[Text]" custT="1"/>
      <dgm:spPr/>
      <dgm:t>
        <a:bodyPr/>
        <a:lstStyle/>
        <a:p>
          <a:r>
            <a:rPr lang="en-US" sz="1800" dirty="0" err="1">
              <a:solidFill>
                <a:schemeClr val="tx1"/>
              </a:solidFill>
            </a:rPr>
            <a:t>Berwenang</a:t>
          </a:r>
          <a:r>
            <a:rPr lang="en-US" sz="1800" dirty="0">
              <a:solidFill>
                <a:schemeClr val="tx1"/>
              </a:solidFill>
            </a:rPr>
            <a:t> </a:t>
          </a:r>
          <a:r>
            <a:rPr lang="en-US" sz="1800" dirty="0" err="1">
              <a:solidFill>
                <a:schemeClr val="tx1"/>
              </a:solidFill>
            </a:rPr>
            <a:t>Meminta</a:t>
          </a:r>
          <a:r>
            <a:rPr lang="en-US" sz="1800" dirty="0">
              <a:solidFill>
                <a:schemeClr val="tx1"/>
              </a:solidFill>
            </a:rPr>
            <a:t> </a:t>
          </a:r>
          <a:r>
            <a:rPr lang="en-US" sz="1800" dirty="0" err="1">
              <a:solidFill>
                <a:schemeClr val="tx1"/>
              </a:solidFill>
            </a:rPr>
            <a:t>Keterangan</a:t>
          </a:r>
          <a:r>
            <a:rPr lang="en-US" sz="1800" dirty="0">
              <a:solidFill>
                <a:schemeClr val="tx1"/>
              </a:solidFill>
            </a:rPr>
            <a:t> Dari Dan </a:t>
          </a:r>
          <a:r>
            <a:rPr lang="en-US" sz="1800" dirty="0" err="1">
              <a:solidFill>
                <a:schemeClr val="tx1"/>
              </a:solidFill>
            </a:rPr>
            <a:t>Memberi</a:t>
          </a:r>
          <a:r>
            <a:rPr lang="en-US" sz="1800" dirty="0">
              <a:solidFill>
                <a:schemeClr val="tx1"/>
              </a:solidFill>
            </a:rPr>
            <a:t> </a:t>
          </a:r>
          <a:r>
            <a:rPr lang="en-US" sz="1800" dirty="0" err="1">
              <a:solidFill>
                <a:schemeClr val="tx1"/>
              </a:solidFill>
            </a:rPr>
            <a:t>Petunjuk</a:t>
          </a:r>
          <a:r>
            <a:rPr lang="en-US" sz="1800" dirty="0">
              <a:solidFill>
                <a:schemeClr val="tx1"/>
              </a:solidFill>
            </a:rPr>
            <a:t> </a:t>
          </a:r>
          <a:r>
            <a:rPr lang="en-US" sz="1800" dirty="0" err="1">
              <a:solidFill>
                <a:schemeClr val="tx1"/>
              </a:solidFill>
            </a:rPr>
            <a:t>Kepada</a:t>
          </a:r>
          <a:r>
            <a:rPr lang="en-US" sz="1800" dirty="0">
              <a:solidFill>
                <a:schemeClr val="tx1"/>
              </a:solidFill>
            </a:rPr>
            <a:t> </a:t>
          </a:r>
          <a:r>
            <a:rPr lang="en-US" sz="1800" dirty="0" err="1">
              <a:solidFill>
                <a:schemeClr val="tx1"/>
              </a:solidFill>
            </a:rPr>
            <a:t>Pengadilan</a:t>
          </a:r>
          <a:r>
            <a:rPr lang="en-US" sz="1800" dirty="0">
              <a:solidFill>
                <a:schemeClr val="tx1"/>
              </a:solidFill>
            </a:rPr>
            <a:t> Di </a:t>
          </a:r>
          <a:r>
            <a:rPr lang="en-US" sz="1800" dirty="0" err="1">
              <a:solidFill>
                <a:schemeClr val="tx1"/>
              </a:solidFill>
            </a:rPr>
            <a:t>Semua</a:t>
          </a:r>
          <a:r>
            <a:rPr lang="en-US" sz="1800" dirty="0">
              <a:solidFill>
                <a:schemeClr val="tx1"/>
              </a:solidFill>
            </a:rPr>
            <a:t> </a:t>
          </a:r>
          <a:r>
            <a:rPr lang="en-US" sz="1800" dirty="0" err="1">
              <a:solidFill>
                <a:schemeClr val="tx1"/>
              </a:solidFill>
            </a:rPr>
            <a:t>Lingkungan</a:t>
          </a:r>
          <a:r>
            <a:rPr lang="en-US" sz="1800" dirty="0">
              <a:solidFill>
                <a:schemeClr val="tx1"/>
              </a:solidFill>
            </a:rPr>
            <a:t> </a:t>
          </a:r>
          <a:r>
            <a:rPr lang="en-US" sz="1800" dirty="0" err="1">
              <a:solidFill>
                <a:schemeClr val="tx1"/>
              </a:solidFill>
            </a:rPr>
            <a:t>Peradilan</a:t>
          </a:r>
          <a:r>
            <a:rPr lang="en-US" sz="1800" dirty="0">
              <a:solidFill>
                <a:schemeClr val="tx1"/>
              </a:solidFill>
            </a:rPr>
            <a:t> </a:t>
          </a:r>
          <a:endParaRPr lang="id-ID" sz="1800" dirty="0">
            <a:solidFill>
              <a:schemeClr val="tx1"/>
            </a:solidFill>
          </a:endParaRPr>
        </a:p>
      </dgm:t>
    </dgm:pt>
    <dgm:pt modelId="{21933996-EEFF-499B-BA46-60118ED4F982}" type="parTrans" cxnId="{AE42DF8D-6582-407C-B924-E256462FF84F}">
      <dgm:prSet/>
      <dgm:spPr/>
      <dgm:t>
        <a:bodyPr/>
        <a:lstStyle/>
        <a:p>
          <a:endParaRPr lang="en-US"/>
        </a:p>
      </dgm:t>
    </dgm:pt>
    <dgm:pt modelId="{77E6F803-305A-4C56-AE67-13C4DBAD8C92}" type="sibTrans" cxnId="{AE42DF8D-6582-407C-B924-E256462FF84F}">
      <dgm:prSet/>
      <dgm:spPr/>
      <dgm:t>
        <a:bodyPr/>
        <a:lstStyle/>
        <a:p>
          <a:endParaRPr lang="en-US"/>
        </a:p>
      </dgm:t>
    </dgm:pt>
    <dgm:pt modelId="{82B16AC4-C077-4603-9467-5EB10375716E}">
      <dgm:prSet phldrT="[Text]" custT="1"/>
      <dgm:spPr/>
      <dgm:t>
        <a:bodyPr/>
        <a:lstStyle/>
        <a:p>
          <a:r>
            <a:rPr lang="en-US" sz="1800" i="0" dirty="0">
              <a:solidFill>
                <a:schemeClr val="tx1"/>
              </a:solidFill>
            </a:rPr>
            <a:t> </a:t>
          </a:r>
          <a:r>
            <a:rPr lang="en-US" sz="1800" i="0" dirty="0" err="1">
              <a:solidFill>
                <a:schemeClr val="tx1"/>
              </a:solidFill>
            </a:rPr>
            <a:t>Mengatur</a:t>
          </a:r>
          <a:r>
            <a:rPr lang="en-US" sz="1800" i="0" dirty="0">
              <a:solidFill>
                <a:schemeClr val="tx1"/>
              </a:solidFill>
            </a:rPr>
            <a:t> </a:t>
          </a:r>
          <a:r>
            <a:rPr lang="en-US" sz="1800" i="0" dirty="0" err="1">
              <a:solidFill>
                <a:schemeClr val="tx1"/>
              </a:solidFill>
            </a:rPr>
            <a:t>Tugas</a:t>
          </a:r>
          <a:r>
            <a:rPr lang="en-US" sz="1800" i="0" dirty="0">
              <a:solidFill>
                <a:schemeClr val="tx1"/>
              </a:solidFill>
            </a:rPr>
            <a:t> Serta </a:t>
          </a:r>
          <a:r>
            <a:rPr lang="en-US" sz="1800" i="0" dirty="0" err="1">
              <a:solidFill>
                <a:schemeClr val="tx1"/>
              </a:solidFill>
            </a:rPr>
            <a:t>Tanggung</a:t>
          </a:r>
          <a:r>
            <a:rPr lang="en-US" sz="1800" i="0" dirty="0">
              <a:solidFill>
                <a:schemeClr val="tx1"/>
              </a:solidFill>
            </a:rPr>
            <a:t> </a:t>
          </a:r>
          <a:r>
            <a:rPr lang="en-US" sz="1800" i="0" dirty="0" err="1">
              <a:solidFill>
                <a:schemeClr val="tx1"/>
              </a:solidFill>
            </a:rPr>
            <a:t>Jawab</a:t>
          </a:r>
          <a:r>
            <a:rPr lang="en-US" sz="1800" i="0" dirty="0">
              <a:solidFill>
                <a:schemeClr val="tx1"/>
              </a:solidFill>
            </a:rPr>
            <a:t>, </a:t>
          </a:r>
          <a:r>
            <a:rPr lang="en-US" sz="1800" i="0" dirty="0" err="1">
              <a:solidFill>
                <a:schemeClr val="tx1"/>
              </a:solidFill>
            </a:rPr>
            <a:t>Susunan</a:t>
          </a:r>
          <a:r>
            <a:rPr lang="en-US" sz="1800" i="0" dirty="0">
              <a:solidFill>
                <a:schemeClr val="tx1"/>
              </a:solidFill>
            </a:rPr>
            <a:t> </a:t>
          </a:r>
          <a:r>
            <a:rPr lang="en-US" sz="1800" i="0" dirty="0" err="1">
              <a:solidFill>
                <a:schemeClr val="tx1"/>
              </a:solidFill>
            </a:rPr>
            <a:t>Organisasi</a:t>
          </a:r>
          <a:r>
            <a:rPr lang="en-US" sz="1800" i="0" dirty="0">
              <a:solidFill>
                <a:schemeClr val="tx1"/>
              </a:solidFill>
            </a:rPr>
            <a:t> </a:t>
          </a:r>
          <a:r>
            <a:rPr lang="en-US" sz="1800" i="0" dirty="0" err="1">
              <a:solidFill>
                <a:schemeClr val="tx1"/>
              </a:solidFill>
            </a:rPr>
            <a:t>dan</a:t>
          </a:r>
          <a:r>
            <a:rPr lang="en-US" sz="1800" i="0" dirty="0">
              <a:solidFill>
                <a:schemeClr val="tx1"/>
              </a:solidFill>
            </a:rPr>
            <a:t> Tata </a:t>
          </a:r>
          <a:r>
            <a:rPr lang="en-US" sz="1800" i="0" dirty="0" err="1">
              <a:solidFill>
                <a:schemeClr val="tx1"/>
              </a:solidFill>
            </a:rPr>
            <a:t>Kerja</a:t>
          </a:r>
          <a:r>
            <a:rPr lang="en-US" sz="1800" i="0" dirty="0">
              <a:solidFill>
                <a:schemeClr val="tx1"/>
              </a:solidFill>
            </a:rPr>
            <a:t> </a:t>
          </a:r>
          <a:r>
            <a:rPr lang="en-US" sz="1800" i="0" dirty="0" err="1">
              <a:solidFill>
                <a:schemeClr val="tx1"/>
              </a:solidFill>
            </a:rPr>
            <a:t>Kepaniteraan</a:t>
          </a:r>
          <a:r>
            <a:rPr lang="en-US" sz="1800" i="0" dirty="0">
              <a:solidFill>
                <a:schemeClr val="tx1"/>
              </a:solidFill>
            </a:rPr>
            <a:t> </a:t>
          </a:r>
          <a:r>
            <a:rPr lang="en-US" sz="1800" i="0" dirty="0" err="1">
              <a:solidFill>
                <a:schemeClr val="tx1"/>
              </a:solidFill>
            </a:rPr>
            <a:t>Pengadilan</a:t>
          </a:r>
          <a:endParaRPr lang="id-ID" sz="1800" i="1" dirty="0">
            <a:solidFill>
              <a:schemeClr val="tx1"/>
            </a:solidFill>
          </a:endParaRPr>
        </a:p>
      </dgm:t>
    </dgm:pt>
    <dgm:pt modelId="{041B2710-A7D5-48C0-99FA-8A20EC56B202}" type="parTrans" cxnId="{2BBCB84A-E471-4D8D-9FB6-E44FC1675658}">
      <dgm:prSet/>
      <dgm:spPr/>
      <dgm:t>
        <a:bodyPr/>
        <a:lstStyle/>
        <a:p>
          <a:endParaRPr lang="en-US"/>
        </a:p>
      </dgm:t>
    </dgm:pt>
    <dgm:pt modelId="{8353BC72-C068-48EB-9746-7A2C702F7A40}" type="sibTrans" cxnId="{2BBCB84A-E471-4D8D-9FB6-E44FC1675658}">
      <dgm:prSet/>
      <dgm:spPr/>
      <dgm:t>
        <a:bodyPr/>
        <a:lstStyle/>
        <a:p>
          <a:endParaRPr lang="en-US"/>
        </a:p>
      </dgm:t>
    </dgm:pt>
    <dgm:pt modelId="{46562804-4504-4278-94F7-EF84E1774063}" type="pres">
      <dgm:prSet presAssocID="{229BFB65-9410-4CAD-8514-D8148BDC5FE9}" presName="Name0" presStyleCnt="0">
        <dgm:presLayoutVars>
          <dgm:dir/>
          <dgm:animLvl val="lvl"/>
          <dgm:resizeHandles/>
        </dgm:presLayoutVars>
      </dgm:prSet>
      <dgm:spPr/>
      <dgm:t>
        <a:bodyPr/>
        <a:lstStyle/>
        <a:p>
          <a:endParaRPr lang="en-US"/>
        </a:p>
      </dgm:t>
    </dgm:pt>
    <dgm:pt modelId="{046E6A7B-2460-4E83-B366-C8324D1719D3}" type="pres">
      <dgm:prSet presAssocID="{7EA08EB9-55DD-4B94-976F-EE42F3C5CEFC}" presName="linNode" presStyleCnt="0"/>
      <dgm:spPr/>
    </dgm:pt>
    <dgm:pt modelId="{B0E8BB67-1FE4-4A11-982B-3C22E925605D}" type="pres">
      <dgm:prSet presAssocID="{7EA08EB9-55DD-4B94-976F-EE42F3C5CEFC}" presName="parentShp" presStyleLbl="node1" presStyleIdx="0" presStyleCnt="3">
        <dgm:presLayoutVars>
          <dgm:bulletEnabled val="1"/>
        </dgm:presLayoutVars>
      </dgm:prSet>
      <dgm:spPr/>
      <dgm:t>
        <a:bodyPr/>
        <a:lstStyle/>
        <a:p>
          <a:endParaRPr lang="en-US"/>
        </a:p>
      </dgm:t>
    </dgm:pt>
    <dgm:pt modelId="{E7879052-0C75-4AC3-93A2-EA725834C11C}" type="pres">
      <dgm:prSet presAssocID="{7EA08EB9-55DD-4B94-976F-EE42F3C5CEFC}" presName="childShp" presStyleLbl="bgAccFollowNode1" presStyleIdx="0" presStyleCnt="3">
        <dgm:presLayoutVars>
          <dgm:bulletEnabled val="1"/>
        </dgm:presLayoutVars>
      </dgm:prSet>
      <dgm:spPr/>
      <dgm:t>
        <a:bodyPr/>
        <a:lstStyle/>
        <a:p>
          <a:endParaRPr lang="en-US"/>
        </a:p>
      </dgm:t>
    </dgm:pt>
    <dgm:pt modelId="{C05061E7-E990-4590-AE55-5DF7284D484F}" type="pres">
      <dgm:prSet presAssocID="{250FE609-67AD-4998-938D-4D906D0E877B}" presName="spacing" presStyleCnt="0"/>
      <dgm:spPr/>
    </dgm:pt>
    <dgm:pt modelId="{358FC10E-19EB-4673-9F18-17291A530E58}" type="pres">
      <dgm:prSet presAssocID="{D5742830-0306-4F21-B3EE-891EED485E9E}" presName="linNode" presStyleCnt="0"/>
      <dgm:spPr/>
    </dgm:pt>
    <dgm:pt modelId="{66B5E456-6C8B-49E9-AC25-9D64BDD1BCDA}" type="pres">
      <dgm:prSet presAssocID="{D5742830-0306-4F21-B3EE-891EED485E9E}" presName="parentShp" presStyleLbl="node1" presStyleIdx="1" presStyleCnt="3">
        <dgm:presLayoutVars>
          <dgm:bulletEnabled val="1"/>
        </dgm:presLayoutVars>
      </dgm:prSet>
      <dgm:spPr/>
      <dgm:t>
        <a:bodyPr/>
        <a:lstStyle/>
        <a:p>
          <a:endParaRPr lang="en-US"/>
        </a:p>
      </dgm:t>
    </dgm:pt>
    <dgm:pt modelId="{BE82055F-6D9B-4FCE-B9C5-7662C40D263B}" type="pres">
      <dgm:prSet presAssocID="{D5742830-0306-4F21-B3EE-891EED485E9E}" presName="childShp" presStyleLbl="bgAccFollowNode1" presStyleIdx="1" presStyleCnt="3" custLinFactNeighborX="-386" custLinFactNeighborY="-3509">
        <dgm:presLayoutVars>
          <dgm:bulletEnabled val="1"/>
        </dgm:presLayoutVars>
      </dgm:prSet>
      <dgm:spPr/>
      <dgm:t>
        <a:bodyPr/>
        <a:lstStyle/>
        <a:p>
          <a:endParaRPr lang="en-US"/>
        </a:p>
      </dgm:t>
    </dgm:pt>
    <dgm:pt modelId="{84BBF1B2-586E-4937-8A7C-C79E3012219E}" type="pres">
      <dgm:prSet presAssocID="{85607CAD-4A6B-4F58-99BB-C7567FD30414}" presName="spacing" presStyleCnt="0"/>
      <dgm:spPr/>
    </dgm:pt>
    <dgm:pt modelId="{61D8E8A1-1E0F-4944-93C2-83C17317D65E}" type="pres">
      <dgm:prSet presAssocID="{2A19DD96-FD92-4F08-8C71-51D5C73D4CC5}" presName="linNode" presStyleCnt="0"/>
      <dgm:spPr/>
    </dgm:pt>
    <dgm:pt modelId="{56BB43AC-96B4-49B2-B9CE-FF938207472D}" type="pres">
      <dgm:prSet presAssocID="{2A19DD96-FD92-4F08-8C71-51D5C73D4CC5}" presName="parentShp" presStyleLbl="node1" presStyleIdx="2" presStyleCnt="3">
        <dgm:presLayoutVars>
          <dgm:bulletEnabled val="1"/>
        </dgm:presLayoutVars>
      </dgm:prSet>
      <dgm:spPr/>
      <dgm:t>
        <a:bodyPr/>
        <a:lstStyle/>
        <a:p>
          <a:endParaRPr lang="en-US"/>
        </a:p>
      </dgm:t>
    </dgm:pt>
    <dgm:pt modelId="{B3689EF6-75C2-49F7-BC52-41FAA390671C}" type="pres">
      <dgm:prSet presAssocID="{2A19DD96-FD92-4F08-8C71-51D5C73D4CC5}" presName="childShp" presStyleLbl="bgAccFollowNode1" presStyleIdx="2" presStyleCnt="3">
        <dgm:presLayoutVars>
          <dgm:bulletEnabled val="1"/>
        </dgm:presLayoutVars>
      </dgm:prSet>
      <dgm:spPr/>
      <dgm:t>
        <a:bodyPr/>
        <a:lstStyle/>
        <a:p>
          <a:endParaRPr lang="en-US"/>
        </a:p>
      </dgm:t>
    </dgm:pt>
  </dgm:ptLst>
  <dgm:cxnLst>
    <dgm:cxn modelId="{2BBCB84A-E471-4D8D-9FB6-E44FC1675658}" srcId="{D5742830-0306-4F21-B3EE-891EED485E9E}" destId="{82B16AC4-C077-4603-9467-5EB10375716E}" srcOrd="1" destOrd="0" parTransId="{041B2710-A7D5-48C0-99FA-8A20EC56B202}" sibTransId="{8353BC72-C068-48EB-9746-7A2C702F7A40}"/>
    <dgm:cxn modelId="{0527BC2F-227C-4655-B842-255FEA9A9891}" srcId="{7EA08EB9-55DD-4B94-976F-EE42F3C5CEFC}" destId="{820A3B7D-20FF-4499-8CC4-60A89DE6DE60}" srcOrd="0" destOrd="0" parTransId="{60C166F7-F5F2-4F39-84D3-08FA843CD9A1}" sibTransId="{8FA0A33E-1E76-46EE-A10C-174F5E207650}"/>
    <dgm:cxn modelId="{CEE9106B-8A8A-4CAF-A478-ACA05882AC7D}" type="presOf" srcId="{D5742830-0306-4F21-B3EE-891EED485E9E}" destId="{66B5E456-6C8B-49E9-AC25-9D64BDD1BCDA}" srcOrd="0" destOrd="0" presId="urn:microsoft.com/office/officeart/2005/8/layout/vList6"/>
    <dgm:cxn modelId="{BBFCED4A-0D94-4210-BA9D-4AA61FB29E42}" type="presOf" srcId="{82B16AC4-C077-4603-9467-5EB10375716E}" destId="{BE82055F-6D9B-4FCE-B9C5-7662C40D263B}" srcOrd="0" destOrd="1" presId="urn:microsoft.com/office/officeart/2005/8/layout/vList6"/>
    <dgm:cxn modelId="{F602B465-93C1-40A4-B74B-1FFE8B19767B}" type="presOf" srcId="{2A19DD96-FD92-4F08-8C71-51D5C73D4CC5}" destId="{56BB43AC-96B4-49B2-B9CE-FF938207472D}" srcOrd="0" destOrd="0" presId="urn:microsoft.com/office/officeart/2005/8/layout/vList6"/>
    <dgm:cxn modelId="{6CA0F010-7C68-404B-A9FD-CF201AF81F00}" srcId="{D5742830-0306-4F21-B3EE-891EED485E9E}" destId="{BBEE0685-3939-4784-9098-08E4E3CE9519}" srcOrd="0" destOrd="0" parTransId="{887EF198-E0A2-4AF1-AFEE-7CF21DB593C5}" sibTransId="{BE125503-A09E-4A26-A9FA-B4A2395B0796}"/>
    <dgm:cxn modelId="{22C7F21D-BAAF-42AF-BC6A-645D382A9FA8}" srcId="{2A19DD96-FD92-4F08-8C71-51D5C73D4CC5}" destId="{B3A8B354-3014-4A3E-AA29-F11C1CDC0099}" srcOrd="0" destOrd="0" parTransId="{FC7B3BAB-0DE5-4C53-BD0A-42961BB47EFC}" sibTransId="{C9BE5CAB-C1B6-4EE2-B72F-641EE517AC47}"/>
    <dgm:cxn modelId="{EAE0F4D6-96A1-4413-A39B-3E50A56CAB13}" type="presOf" srcId="{7EA08EB9-55DD-4B94-976F-EE42F3C5CEFC}" destId="{B0E8BB67-1FE4-4A11-982B-3C22E925605D}" srcOrd="0" destOrd="0" presId="urn:microsoft.com/office/officeart/2005/8/layout/vList6"/>
    <dgm:cxn modelId="{4512ABF2-C14E-4054-A34A-443F129614FA}" type="presOf" srcId="{F7B9EE97-1E0D-48C0-921B-05FD752768B0}" destId="{E7879052-0C75-4AC3-93A2-EA725834C11C}" srcOrd="0" destOrd="1" presId="urn:microsoft.com/office/officeart/2005/8/layout/vList6"/>
    <dgm:cxn modelId="{0501916F-A215-4575-8BD5-45CE516D83FC}" type="presOf" srcId="{229BFB65-9410-4CAD-8514-D8148BDC5FE9}" destId="{46562804-4504-4278-94F7-EF84E1774063}" srcOrd="0" destOrd="0" presId="urn:microsoft.com/office/officeart/2005/8/layout/vList6"/>
    <dgm:cxn modelId="{E276ACE2-8BAE-4592-AFD3-634F87296AC9}" srcId="{229BFB65-9410-4CAD-8514-D8148BDC5FE9}" destId="{7EA08EB9-55DD-4B94-976F-EE42F3C5CEFC}" srcOrd="0" destOrd="0" parTransId="{9271C342-A0F4-444F-92FD-79DC82F619B4}" sibTransId="{250FE609-67AD-4998-938D-4D906D0E877B}"/>
    <dgm:cxn modelId="{AE42DF8D-6582-407C-B924-E256462FF84F}" srcId="{7EA08EB9-55DD-4B94-976F-EE42F3C5CEFC}" destId="{F7B9EE97-1E0D-48C0-921B-05FD752768B0}" srcOrd="1" destOrd="0" parTransId="{21933996-EEFF-499B-BA46-60118ED4F982}" sibTransId="{77E6F803-305A-4C56-AE67-13C4DBAD8C92}"/>
    <dgm:cxn modelId="{96676894-52ED-468D-BF45-CF15465852D6}" type="presOf" srcId="{B3A8B354-3014-4A3E-AA29-F11C1CDC0099}" destId="{B3689EF6-75C2-49F7-BC52-41FAA390671C}" srcOrd="0" destOrd="0" presId="urn:microsoft.com/office/officeart/2005/8/layout/vList6"/>
    <dgm:cxn modelId="{A27A6729-824E-4339-85FC-D19C0F91B098}" type="presOf" srcId="{820A3B7D-20FF-4499-8CC4-60A89DE6DE60}" destId="{E7879052-0C75-4AC3-93A2-EA725834C11C}" srcOrd="0" destOrd="0" presId="urn:microsoft.com/office/officeart/2005/8/layout/vList6"/>
    <dgm:cxn modelId="{5F275FBA-5D39-4EC1-BC78-79150FA2EB8C}" srcId="{229BFB65-9410-4CAD-8514-D8148BDC5FE9}" destId="{2A19DD96-FD92-4F08-8C71-51D5C73D4CC5}" srcOrd="2" destOrd="0" parTransId="{AD5DC765-C95D-4979-8837-698FD816B269}" sibTransId="{D2D438FD-90A0-49AA-BFD3-181EC2CADA4E}"/>
    <dgm:cxn modelId="{659D1FCE-8E7D-4037-A263-DF037169F4C8}" type="presOf" srcId="{BBEE0685-3939-4784-9098-08E4E3CE9519}" destId="{BE82055F-6D9B-4FCE-B9C5-7662C40D263B}" srcOrd="0" destOrd="0" presId="urn:microsoft.com/office/officeart/2005/8/layout/vList6"/>
    <dgm:cxn modelId="{A7558C0C-9A06-4CF2-A1C7-ABBCDB6B0437}" srcId="{229BFB65-9410-4CAD-8514-D8148BDC5FE9}" destId="{D5742830-0306-4F21-B3EE-891EED485E9E}" srcOrd="1" destOrd="0" parTransId="{6E008A64-8AFD-41E2-AA71-976B43020B30}" sibTransId="{85607CAD-4A6B-4F58-99BB-C7567FD30414}"/>
    <dgm:cxn modelId="{D7B96EC5-13D3-4355-A8A9-7CF78629F9F3}" type="presParOf" srcId="{46562804-4504-4278-94F7-EF84E1774063}" destId="{046E6A7B-2460-4E83-B366-C8324D1719D3}" srcOrd="0" destOrd="0" presId="urn:microsoft.com/office/officeart/2005/8/layout/vList6"/>
    <dgm:cxn modelId="{6DC64068-A3C1-4F2B-8D31-F415B2308FF2}" type="presParOf" srcId="{046E6A7B-2460-4E83-B366-C8324D1719D3}" destId="{B0E8BB67-1FE4-4A11-982B-3C22E925605D}" srcOrd="0" destOrd="0" presId="urn:microsoft.com/office/officeart/2005/8/layout/vList6"/>
    <dgm:cxn modelId="{54ABD87F-997C-4C9F-A054-C02A5BC9360C}" type="presParOf" srcId="{046E6A7B-2460-4E83-B366-C8324D1719D3}" destId="{E7879052-0C75-4AC3-93A2-EA725834C11C}" srcOrd="1" destOrd="0" presId="urn:microsoft.com/office/officeart/2005/8/layout/vList6"/>
    <dgm:cxn modelId="{9DAFA453-39A8-426A-9904-C939B14AEEDD}" type="presParOf" srcId="{46562804-4504-4278-94F7-EF84E1774063}" destId="{C05061E7-E990-4590-AE55-5DF7284D484F}" srcOrd="1" destOrd="0" presId="urn:microsoft.com/office/officeart/2005/8/layout/vList6"/>
    <dgm:cxn modelId="{55DDC1D8-8CF2-467C-B2A8-9ABA8F726A58}" type="presParOf" srcId="{46562804-4504-4278-94F7-EF84E1774063}" destId="{358FC10E-19EB-4673-9F18-17291A530E58}" srcOrd="2" destOrd="0" presId="urn:microsoft.com/office/officeart/2005/8/layout/vList6"/>
    <dgm:cxn modelId="{4D995DFE-C280-41A2-9593-BDE6E2DAE5E5}" type="presParOf" srcId="{358FC10E-19EB-4673-9F18-17291A530E58}" destId="{66B5E456-6C8B-49E9-AC25-9D64BDD1BCDA}" srcOrd="0" destOrd="0" presId="urn:microsoft.com/office/officeart/2005/8/layout/vList6"/>
    <dgm:cxn modelId="{50D48DFA-B5F9-4226-AB70-C9BD4C81732C}" type="presParOf" srcId="{358FC10E-19EB-4673-9F18-17291A530E58}" destId="{BE82055F-6D9B-4FCE-B9C5-7662C40D263B}" srcOrd="1" destOrd="0" presId="urn:microsoft.com/office/officeart/2005/8/layout/vList6"/>
    <dgm:cxn modelId="{EC59A6F5-7CAA-42F4-9E5B-370B61C20789}" type="presParOf" srcId="{46562804-4504-4278-94F7-EF84E1774063}" destId="{84BBF1B2-586E-4937-8A7C-C79E3012219E}" srcOrd="3" destOrd="0" presId="urn:microsoft.com/office/officeart/2005/8/layout/vList6"/>
    <dgm:cxn modelId="{7B958327-740E-4EE0-858E-DFF74983A081}" type="presParOf" srcId="{46562804-4504-4278-94F7-EF84E1774063}" destId="{61D8E8A1-1E0F-4944-93C2-83C17317D65E}" srcOrd="4" destOrd="0" presId="urn:microsoft.com/office/officeart/2005/8/layout/vList6"/>
    <dgm:cxn modelId="{DFF2A1C7-2974-4ADD-BB6F-966E984A767F}" type="presParOf" srcId="{61D8E8A1-1E0F-4944-93C2-83C17317D65E}" destId="{56BB43AC-96B4-49B2-B9CE-FF938207472D}" srcOrd="0" destOrd="0" presId="urn:microsoft.com/office/officeart/2005/8/layout/vList6"/>
    <dgm:cxn modelId="{94519553-7BBC-4C03-A8C6-6363A90883BA}" type="presParOf" srcId="{61D8E8A1-1E0F-4944-93C2-83C17317D65E}" destId="{B3689EF6-75C2-49F7-BC52-41FAA390671C}" srcOrd="1" destOrd="0" presId="urn:microsoft.com/office/officeart/2005/8/layout/vList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8C4759B-6E65-4FDA-B70E-63E1F6521D83}"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id-ID"/>
        </a:p>
      </dgm:t>
    </dgm:pt>
    <dgm:pt modelId="{E53330E9-49E9-44BD-9EF6-059BE858414A}">
      <dgm:prSet phldrT="[Text]" custT="1"/>
      <dgm:spPr/>
      <dgm:t>
        <a:bodyPr/>
        <a:lstStyle/>
        <a:p>
          <a:pPr algn="ctr"/>
          <a:r>
            <a:rPr lang="it-IT" sz="1800" b="1" dirty="0">
              <a:solidFill>
                <a:schemeClr val="tx1"/>
              </a:solidFill>
            </a:rPr>
            <a:t>TUJUAN</a:t>
          </a:r>
          <a:endParaRPr lang="id-ID" sz="1800" b="1" dirty="0">
            <a:solidFill>
              <a:schemeClr val="tx1"/>
            </a:solidFill>
          </a:endParaRPr>
        </a:p>
      </dgm:t>
    </dgm:pt>
    <dgm:pt modelId="{E76D2977-54B7-419F-87FA-B1E668E978D5}" type="parTrans" cxnId="{C161F29B-D7EF-46C6-A081-13E0D6043CBD}">
      <dgm:prSet/>
      <dgm:spPr/>
      <dgm:t>
        <a:bodyPr/>
        <a:lstStyle/>
        <a:p>
          <a:endParaRPr lang="id-ID"/>
        </a:p>
      </dgm:t>
    </dgm:pt>
    <dgm:pt modelId="{26F7F9B7-E268-4925-907A-AE76328A78BB}" type="sibTrans" cxnId="{C161F29B-D7EF-46C6-A081-13E0D6043CBD}">
      <dgm:prSet/>
      <dgm:spPr/>
      <dgm:t>
        <a:bodyPr/>
        <a:lstStyle/>
        <a:p>
          <a:endParaRPr lang="id-ID"/>
        </a:p>
      </dgm:t>
    </dgm:pt>
    <dgm:pt modelId="{CFCB7408-09DA-438A-BF5E-0A225CA8511D}">
      <dgm:prSet phldrT="[Text]" custT="1"/>
      <dgm:spPr/>
      <dgm:t>
        <a:bodyPr/>
        <a:lstStyle/>
        <a:p>
          <a:r>
            <a:rPr lang="sv-SE" sz="2000" dirty="0"/>
            <a:t>Terwujudnya kepercayaan masyarakat terhadap sistem peradilan melalui proses peradilan yang pasti, transparan dan akuntabel.</a:t>
          </a:r>
          <a:endParaRPr lang="id-ID" sz="2000" dirty="0"/>
        </a:p>
      </dgm:t>
    </dgm:pt>
    <dgm:pt modelId="{8412458C-35D8-46D1-BDD9-35704E87C5E3}" type="sibTrans" cxnId="{614CF164-E3D3-4367-8151-B123174AD33B}">
      <dgm:prSet/>
      <dgm:spPr/>
      <dgm:t>
        <a:bodyPr/>
        <a:lstStyle/>
        <a:p>
          <a:endParaRPr lang="id-ID"/>
        </a:p>
      </dgm:t>
    </dgm:pt>
    <dgm:pt modelId="{9C65A782-AD72-4CC2-BCF1-20F402642AF2}" type="parTrans" cxnId="{614CF164-E3D3-4367-8151-B123174AD33B}">
      <dgm:prSet/>
      <dgm:spPr/>
      <dgm:t>
        <a:bodyPr/>
        <a:lstStyle/>
        <a:p>
          <a:endParaRPr lang="id-ID"/>
        </a:p>
      </dgm:t>
    </dgm:pt>
    <dgm:pt modelId="{B1D7DC77-8921-4744-91CD-28DEC37F7937}">
      <dgm:prSet phldrT="[Text]"/>
      <dgm:spPr/>
      <dgm:t>
        <a:bodyPr/>
        <a:lstStyle/>
        <a:p>
          <a:endParaRPr lang="id-ID" sz="1900" dirty="0"/>
        </a:p>
      </dgm:t>
    </dgm:pt>
    <dgm:pt modelId="{2F6E1422-0D92-45F9-99EA-02E350E4827A}" type="parTrans" cxnId="{BF64462C-3789-4DC5-9702-3D1465592CFD}">
      <dgm:prSet/>
      <dgm:spPr/>
      <dgm:t>
        <a:bodyPr/>
        <a:lstStyle/>
        <a:p>
          <a:endParaRPr lang="en-US"/>
        </a:p>
      </dgm:t>
    </dgm:pt>
    <dgm:pt modelId="{B8445232-DD43-444E-A9FA-993F108E9585}" type="sibTrans" cxnId="{BF64462C-3789-4DC5-9702-3D1465592CFD}">
      <dgm:prSet/>
      <dgm:spPr/>
      <dgm:t>
        <a:bodyPr/>
        <a:lstStyle/>
        <a:p>
          <a:endParaRPr lang="en-US"/>
        </a:p>
      </dgm:t>
    </dgm:pt>
    <dgm:pt modelId="{601064C8-BBBD-4690-B6AE-589B013FD887}">
      <dgm:prSet phldrT="[Text]" custT="1"/>
      <dgm:spPr/>
      <dgm:t>
        <a:bodyPr/>
        <a:lstStyle/>
        <a:p>
          <a:r>
            <a:rPr lang="en-US" sz="2000" dirty="0" err="1"/>
            <a:t>Terwujudnya</a:t>
          </a:r>
          <a:r>
            <a:rPr lang="en-US" sz="2000" dirty="0"/>
            <a:t> </a:t>
          </a:r>
          <a:r>
            <a:rPr lang="en-US" sz="2000" dirty="0" err="1"/>
            <a:t>penyederhanaan</a:t>
          </a:r>
          <a:r>
            <a:rPr lang="en-US" sz="2000" dirty="0"/>
            <a:t> </a:t>
          </a:r>
          <a:r>
            <a:rPr lang="en-US" sz="2000" dirty="0" err="1"/>
            <a:t>proses</a:t>
          </a:r>
          <a:r>
            <a:rPr lang="en-US" sz="2000" dirty="0"/>
            <a:t> </a:t>
          </a:r>
          <a:r>
            <a:rPr lang="en-US" sz="2000" dirty="0" err="1"/>
            <a:t>penanganan</a:t>
          </a:r>
          <a:r>
            <a:rPr lang="en-US" sz="2000" dirty="0"/>
            <a:t> </a:t>
          </a:r>
          <a:r>
            <a:rPr lang="en-US" sz="2000" dirty="0" err="1"/>
            <a:t>perkara</a:t>
          </a:r>
          <a:r>
            <a:rPr lang="en-US" sz="2000" dirty="0"/>
            <a:t> </a:t>
          </a:r>
          <a:r>
            <a:rPr lang="en-US" sz="2000" dirty="0" err="1"/>
            <a:t>melalui</a:t>
          </a:r>
          <a:r>
            <a:rPr lang="en-US" sz="2000" dirty="0"/>
            <a:t> </a:t>
          </a:r>
          <a:r>
            <a:rPr lang="en-US" sz="2000" dirty="0" err="1"/>
            <a:t>pemanfaatan</a:t>
          </a:r>
          <a:r>
            <a:rPr lang="en-US" sz="2000" dirty="0"/>
            <a:t> </a:t>
          </a:r>
          <a:r>
            <a:rPr lang="en-US" sz="2000" dirty="0" err="1"/>
            <a:t>teknologi</a:t>
          </a:r>
          <a:r>
            <a:rPr lang="en-US" sz="2000" dirty="0"/>
            <a:t> </a:t>
          </a:r>
          <a:r>
            <a:rPr lang="en-US" sz="2000" dirty="0" err="1"/>
            <a:t>informasi</a:t>
          </a:r>
          <a:r>
            <a:rPr lang="en-US" sz="2000" dirty="0"/>
            <a:t>.</a:t>
          </a:r>
          <a:endParaRPr lang="id-ID" sz="2000" dirty="0"/>
        </a:p>
      </dgm:t>
    </dgm:pt>
    <dgm:pt modelId="{EE73EB84-773D-4B0E-91D4-D87BC5CA6C08}" type="sibTrans" cxnId="{AAE60F6F-2A3D-4A8D-932D-5081AEFD17C8}">
      <dgm:prSet/>
      <dgm:spPr/>
    </dgm:pt>
    <dgm:pt modelId="{9087EEC1-97B9-4F77-8CF4-272596A3C163}" type="parTrans" cxnId="{AAE60F6F-2A3D-4A8D-932D-5081AEFD17C8}">
      <dgm:prSet/>
      <dgm:spPr/>
    </dgm:pt>
    <dgm:pt modelId="{C173AC63-67B0-4FE8-B626-0C6BA6A411B4}">
      <dgm:prSet phldrT="[Text]" custT="1"/>
      <dgm:spPr/>
      <dgm:t>
        <a:bodyPr/>
        <a:lstStyle/>
        <a:p>
          <a:r>
            <a:rPr lang="sv-SE" sz="2000" dirty="0"/>
            <a:t>Terwujudnya peningkatan akses peradilan bagi masyarakat miskin dan terpinggirkan.</a:t>
          </a:r>
          <a:endParaRPr lang="id-ID" sz="2000" dirty="0"/>
        </a:p>
      </dgm:t>
    </dgm:pt>
    <dgm:pt modelId="{20368E23-905B-492C-A66D-A5BBB385FB34}" type="sibTrans" cxnId="{37E931FF-8C44-46AC-B18A-0F8DB12F43D8}">
      <dgm:prSet/>
      <dgm:spPr/>
    </dgm:pt>
    <dgm:pt modelId="{FF63F06D-79AA-4F22-876C-3164992A42C3}" type="parTrans" cxnId="{37E931FF-8C44-46AC-B18A-0F8DB12F43D8}">
      <dgm:prSet/>
      <dgm:spPr/>
    </dgm:pt>
    <dgm:pt modelId="{A920371D-9FDD-4522-90EF-D6DB3F6BEFD4}">
      <dgm:prSet phldrT="[Text]" custT="1"/>
      <dgm:spPr/>
      <dgm:t>
        <a:bodyPr/>
        <a:lstStyle/>
        <a:p>
          <a:r>
            <a:rPr lang="en-US" sz="2000" dirty="0" err="1"/>
            <a:t>Terwujudnya</a:t>
          </a:r>
          <a:r>
            <a:rPr lang="en-US" sz="2000" dirty="0"/>
            <a:t> </a:t>
          </a:r>
          <a:r>
            <a:rPr lang="en-US" sz="2000" dirty="0" err="1"/>
            <a:t>pelayanan</a:t>
          </a:r>
          <a:r>
            <a:rPr lang="en-US" sz="2000" dirty="0"/>
            <a:t> prima </a:t>
          </a:r>
          <a:r>
            <a:rPr lang="en-US" sz="2000" dirty="0" err="1"/>
            <a:t>bagi</a:t>
          </a:r>
          <a:r>
            <a:rPr lang="en-US" sz="2000" dirty="0"/>
            <a:t> </a:t>
          </a:r>
          <a:r>
            <a:rPr lang="en-US" sz="2000" dirty="0" err="1"/>
            <a:t>masyarakat</a:t>
          </a:r>
          <a:r>
            <a:rPr lang="en-US" sz="2000" dirty="0"/>
            <a:t> </a:t>
          </a:r>
          <a:r>
            <a:rPr lang="en-US" sz="2000" dirty="0" err="1"/>
            <a:t>pencari</a:t>
          </a:r>
          <a:r>
            <a:rPr lang="en-US" sz="2000" dirty="0"/>
            <a:t> </a:t>
          </a:r>
          <a:r>
            <a:rPr lang="en-US" sz="2000" dirty="0" err="1"/>
            <a:t>keadilan</a:t>
          </a:r>
          <a:r>
            <a:rPr lang="en-US" sz="2000" dirty="0"/>
            <a:t>.</a:t>
          </a:r>
          <a:endParaRPr lang="id-ID" sz="2000" dirty="0"/>
        </a:p>
      </dgm:t>
    </dgm:pt>
    <dgm:pt modelId="{F26998C5-5D8F-4C7B-8069-220AD686B7D6}" type="sibTrans" cxnId="{1579CEC4-D336-4C40-8865-58CACFB027B4}">
      <dgm:prSet/>
      <dgm:spPr/>
    </dgm:pt>
    <dgm:pt modelId="{1A6A0374-B79B-485F-BBDF-9A6D29020BD4}" type="parTrans" cxnId="{1579CEC4-D336-4C40-8865-58CACFB027B4}">
      <dgm:prSet/>
      <dgm:spPr/>
    </dgm:pt>
    <dgm:pt modelId="{C37F1E88-1209-4AAF-887D-FE8E96B5ED9E}" type="pres">
      <dgm:prSet presAssocID="{38C4759B-6E65-4FDA-B70E-63E1F6521D83}" presName="linear" presStyleCnt="0">
        <dgm:presLayoutVars>
          <dgm:dir/>
          <dgm:animLvl val="lvl"/>
          <dgm:resizeHandles val="exact"/>
        </dgm:presLayoutVars>
      </dgm:prSet>
      <dgm:spPr/>
      <dgm:t>
        <a:bodyPr/>
        <a:lstStyle/>
        <a:p>
          <a:endParaRPr lang="en-US"/>
        </a:p>
      </dgm:t>
    </dgm:pt>
    <dgm:pt modelId="{07328E08-BBB4-46F1-A22E-6B81C525FA0C}" type="pres">
      <dgm:prSet presAssocID="{E53330E9-49E9-44BD-9EF6-059BE858414A}" presName="parentLin" presStyleCnt="0"/>
      <dgm:spPr/>
    </dgm:pt>
    <dgm:pt modelId="{71171330-F420-4759-8B3D-41D386A0D312}" type="pres">
      <dgm:prSet presAssocID="{E53330E9-49E9-44BD-9EF6-059BE858414A}" presName="parentLeftMargin" presStyleLbl="node1" presStyleIdx="0" presStyleCnt="1"/>
      <dgm:spPr/>
      <dgm:t>
        <a:bodyPr/>
        <a:lstStyle/>
        <a:p>
          <a:endParaRPr lang="en-US"/>
        </a:p>
      </dgm:t>
    </dgm:pt>
    <dgm:pt modelId="{1D3BBFEC-DB43-4A4E-92CA-96ABBD4A4CA9}" type="pres">
      <dgm:prSet presAssocID="{E53330E9-49E9-44BD-9EF6-059BE858414A}" presName="parentText" presStyleLbl="node1" presStyleIdx="0" presStyleCnt="1">
        <dgm:presLayoutVars>
          <dgm:chMax val="0"/>
          <dgm:bulletEnabled val="1"/>
        </dgm:presLayoutVars>
      </dgm:prSet>
      <dgm:spPr/>
      <dgm:t>
        <a:bodyPr/>
        <a:lstStyle/>
        <a:p>
          <a:endParaRPr lang="en-US"/>
        </a:p>
      </dgm:t>
    </dgm:pt>
    <dgm:pt modelId="{EB0A6633-A67E-4EC2-A366-17DB560E7D28}" type="pres">
      <dgm:prSet presAssocID="{E53330E9-49E9-44BD-9EF6-059BE858414A}" presName="negativeSpace" presStyleCnt="0"/>
      <dgm:spPr/>
    </dgm:pt>
    <dgm:pt modelId="{C9C926AB-C8B4-4FB1-8364-3A5B8B3AAFAE}" type="pres">
      <dgm:prSet presAssocID="{E53330E9-49E9-44BD-9EF6-059BE858414A}" presName="childText" presStyleLbl="conFgAcc1" presStyleIdx="0" presStyleCnt="1" custScaleY="105201" custLinFactNeighborY="-72765">
        <dgm:presLayoutVars>
          <dgm:bulletEnabled val="1"/>
        </dgm:presLayoutVars>
      </dgm:prSet>
      <dgm:spPr/>
      <dgm:t>
        <a:bodyPr/>
        <a:lstStyle/>
        <a:p>
          <a:endParaRPr lang="en-US"/>
        </a:p>
      </dgm:t>
    </dgm:pt>
  </dgm:ptLst>
  <dgm:cxnLst>
    <dgm:cxn modelId="{734C2DEF-89CD-4D3E-8EA2-3A9C0205D398}" type="presOf" srcId="{E53330E9-49E9-44BD-9EF6-059BE858414A}" destId="{1D3BBFEC-DB43-4A4E-92CA-96ABBD4A4CA9}" srcOrd="1" destOrd="0" presId="urn:microsoft.com/office/officeart/2005/8/layout/list1"/>
    <dgm:cxn modelId="{1C314613-305E-4569-876B-964F74EDEF2F}" type="presOf" srcId="{601064C8-BBBD-4690-B6AE-589B013FD887}" destId="{C9C926AB-C8B4-4FB1-8364-3A5B8B3AAFAE}" srcOrd="0" destOrd="2" presId="urn:microsoft.com/office/officeart/2005/8/layout/list1"/>
    <dgm:cxn modelId="{D6A561CA-E9DF-490E-93AA-21EB516302BE}" type="presOf" srcId="{38C4759B-6E65-4FDA-B70E-63E1F6521D83}" destId="{C37F1E88-1209-4AAF-887D-FE8E96B5ED9E}" srcOrd="0" destOrd="0" presId="urn:microsoft.com/office/officeart/2005/8/layout/list1"/>
    <dgm:cxn modelId="{37E931FF-8C44-46AC-B18A-0F8DB12F43D8}" srcId="{E53330E9-49E9-44BD-9EF6-059BE858414A}" destId="{C173AC63-67B0-4FE8-B626-0C6BA6A411B4}" srcOrd="3" destOrd="0" parTransId="{FF63F06D-79AA-4F22-876C-3164992A42C3}" sibTransId="{20368E23-905B-492C-A66D-A5BBB385FB34}"/>
    <dgm:cxn modelId="{5D4ACD0B-F0AF-4C2B-B86E-AED24576AC43}" type="presOf" srcId="{C173AC63-67B0-4FE8-B626-0C6BA6A411B4}" destId="{C9C926AB-C8B4-4FB1-8364-3A5B8B3AAFAE}" srcOrd="0" destOrd="3" presId="urn:microsoft.com/office/officeart/2005/8/layout/list1"/>
    <dgm:cxn modelId="{B6072CA6-A39D-446D-8B93-D35330D967DD}" type="presOf" srcId="{E53330E9-49E9-44BD-9EF6-059BE858414A}" destId="{71171330-F420-4759-8B3D-41D386A0D312}" srcOrd="0" destOrd="0" presId="urn:microsoft.com/office/officeart/2005/8/layout/list1"/>
    <dgm:cxn modelId="{AAE60F6F-2A3D-4A8D-932D-5081AEFD17C8}" srcId="{E53330E9-49E9-44BD-9EF6-059BE858414A}" destId="{601064C8-BBBD-4690-B6AE-589B013FD887}" srcOrd="2" destOrd="0" parTransId="{9087EEC1-97B9-4F77-8CF4-272596A3C163}" sibTransId="{EE73EB84-773D-4B0E-91D4-D87BC5CA6C08}"/>
    <dgm:cxn modelId="{CA17FCC1-0D58-4051-95A4-0C7E4B888CF9}" type="presOf" srcId="{B1D7DC77-8921-4744-91CD-28DEC37F7937}" destId="{C9C926AB-C8B4-4FB1-8364-3A5B8B3AAFAE}" srcOrd="0" destOrd="0" presId="urn:microsoft.com/office/officeart/2005/8/layout/list1"/>
    <dgm:cxn modelId="{1579CEC4-D336-4C40-8865-58CACFB027B4}" srcId="{E53330E9-49E9-44BD-9EF6-059BE858414A}" destId="{A920371D-9FDD-4522-90EF-D6DB3F6BEFD4}" srcOrd="4" destOrd="0" parTransId="{1A6A0374-B79B-485F-BBDF-9A6D29020BD4}" sibTransId="{F26998C5-5D8F-4C7B-8069-220AD686B7D6}"/>
    <dgm:cxn modelId="{614CF164-E3D3-4367-8151-B123174AD33B}" srcId="{E53330E9-49E9-44BD-9EF6-059BE858414A}" destId="{CFCB7408-09DA-438A-BF5E-0A225CA8511D}" srcOrd="1" destOrd="0" parTransId="{9C65A782-AD72-4CC2-BCF1-20F402642AF2}" sibTransId="{8412458C-35D8-46D1-BDD9-35704E87C5E3}"/>
    <dgm:cxn modelId="{BF64462C-3789-4DC5-9702-3D1465592CFD}" srcId="{E53330E9-49E9-44BD-9EF6-059BE858414A}" destId="{B1D7DC77-8921-4744-91CD-28DEC37F7937}" srcOrd="0" destOrd="0" parTransId="{2F6E1422-0D92-45F9-99EA-02E350E4827A}" sibTransId="{B8445232-DD43-444E-A9FA-993F108E9585}"/>
    <dgm:cxn modelId="{1B779D6D-E943-411A-B5EB-A77F683DD554}" type="presOf" srcId="{CFCB7408-09DA-438A-BF5E-0A225CA8511D}" destId="{C9C926AB-C8B4-4FB1-8364-3A5B8B3AAFAE}" srcOrd="0" destOrd="1" presId="urn:microsoft.com/office/officeart/2005/8/layout/list1"/>
    <dgm:cxn modelId="{5D5416CC-C75A-483A-BE94-E8D67FEFF7BB}" type="presOf" srcId="{A920371D-9FDD-4522-90EF-D6DB3F6BEFD4}" destId="{C9C926AB-C8B4-4FB1-8364-3A5B8B3AAFAE}" srcOrd="0" destOrd="4" presId="urn:microsoft.com/office/officeart/2005/8/layout/list1"/>
    <dgm:cxn modelId="{C161F29B-D7EF-46C6-A081-13E0D6043CBD}" srcId="{38C4759B-6E65-4FDA-B70E-63E1F6521D83}" destId="{E53330E9-49E9-44BD-9EF6-059BE858414A}" srcOrd="0" destOrd="0" parTransId="{E76D2977-54B7-419F-87FA-B1E668E978D5}" sibTransId="{26F7F9B7-E268-4925-907A-AE76328A78BB}"/>
    <dgm:cxn modelId="{E207403B-7A45-4A74-9896-CA4CD1569517}" type="presParOf" srcId="{C37F1E88-1209-4AAF-887D-FE8E96B5ED9E}" destId="{07328E08-BBB4-46F1-A22E-6B81C525FA0C}" srcOrd="0" destOrd="0" presId="urn:microsoft.com/office/officeart/2005/8/layout/list1"/>
    <dgm:cxn modelId="{39400B87-DC16-4043-9E6B-3CE9CB5607AF}" type="presParOf" srcId="{07328E08-BBB4-46F1-A22E-6B81C525FA0C}" destId="{71171330-F420-4759-8B3D-41D386A0D312}" srcOrd="0" destOrd="0" presId="urn:microsoft.com/office/officeart/2005/8/layout/list1"/>
    <dgm:cxn modelId="{9FCCF7E1-F944-46B5-95D4-D9E6FC07D0EA}" type="presParOf" srcId="{07328E08-BBB4-46F1-A22E-6B81C525FA0C}" destId="{1D3BBFEC-DB43-4A4E-92CA-96ABBD4A4CA9}" srcOrd="1" destOrd="0" presId="urn:microsoft.com/office/officeart/2005/8/layout/list1"/>
    <dgm:cxn modelId="{8E6DFA87-BF30-4930-A65B-AE5F684CACF4}" type="presParOf" srcId="{C37F1E88-1209-4AAF-887D-FE8E96B5ED9E}" destId="{EB0A6633-A67E-4EC2-A366-17DB560E7D28}" srcOrd="1" destOrd="0" presId="urn:microsoft.com/office/officeart/2005/8/layout/list1"/>
    <dgm:cxn modelId="{8FFF9EE4-FA1E-4287-A1E0-125D1F662218}" type="presParOf" srcId="{C37F1E88-1209-4AAF-887D-FE8E96B5ED9E}" destId="{C9C926AB-C8B4-4FB1-8364-3A5B8B3AAFAE}" srcOrd="2" destOrd="0" presId="urn:microsoft.com/office/officeart/2005/8/layout/lis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8C4759B-6E65-4FDA-B70E-63E1F6521D83}"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id-ID"/>
        </a:p>
      </dgm:t>
    </dgm:pt>
    <dgm:pt modelId="{299EBB74-50EB-4E67-BC67-0F193413CB29}">
      <dgm:prSet phldrT="[Text]" custT="1"/>
      <dgm:spPr/>
      <dgm:t>
        <a:bodyPr/>
        <a:lstStyle/>
        <a:p>
          <a:pPr algn="ctr"/>
          <a:r>
            <a:rPr lang="en-US" sz="1800" b="1" dirty="0">
              <a:solidFill>
                <a:schemeClr val="tx1"/>
              </a:solidFill>
            </a:rPr>
            <a:t>SASARAN</a:t>
          </a:r>
          <a:endParaRPr lang="id-ID" sz="1800" b="1" dirty="0">
            <a:solidFill>
              <a:schemeClr val="tx1"/>
            </a:solidFill>
          </a:endParaRPr>
        </a:p>
      </dgm:t>
    </dgm:pt>
    <dgm:pt modelId="{67EA8BA3-6518-4855-A984-D2C660F6905C}" type="parTrans" cxnId="{184B02E0-F5A6-4971-A5DA-C60D5434CFC9}">
      <dgm:prSet/>
      <dgm:spPr/>
      <dgm:t>
        <a:bodyPr/>
        <a:lstStyle/>
        <a:p>
          <a:endParaRPr lang="id-ID"/>
        </a:p>
      </dgm:t>
    </dgm:pt>
    <dgm:pt modelId="{0717673C-B20A-49CC-A99C-E55EABDD248E}" type="sibTrans" cxnId="{184B02E0-F5A6-4971-A5DA-C60D5434CFC9}">
      <dgm:prSet/>
      <dgm:spPr/>
      <dgm:t>
        <a:bodyPr/>
        <a:lstStyle/>
        <a:p>
          <a:endParaRPr lang="id-ID"/>
        </a:p>
      </dgm:t>
    </dgm:pt>
    <dgm:pt modelId="{E7FC8C56-6557-44ED-B9B9-CA6089545D79}">
      <dgm:prSet phldrT="[Text]" custT="1"/>
      <dgm:spPr/>
      <dgm:t>
        <a:bodyPr/>
        <a:lstStyle/>
        <a:p>
          <a:r>
            <a:rPr lang="en-US" sz="1500" dirty="0" err="1"/>
            <a:t>Terwujudnya</a:t>
          </a:r>
          <a:r>
            <a:rPr lang="en-US" sz="1500" dirty="0"/>
            <a:t> </a:t>
          </a:r>
          <a:r>
            <a:rPr lang="en-US" sz="1500" dirty="0" err="1"/>
            <a:t>proses</a:t>
          </a:r>
          <a:r>
            <a:rPr lang="en-US" sz="1500" dirty="0"/>
            <a:t> </a:t>
          </a:r>
          <a:r>
            <a:rPr lang="en-US" sz="1500" dirty="0" err="1"/>
            <a:t>peradilan</a:t>
          </a:r>
          <a:r>
            <a:rPr lang="en-US" sz="1500" dirty="0"/>
            <a:t> yang </a:t>
          </a:r>
          <a:r>
            <a:rPr lang="en-US" sz="1500" dirty="0" err="1"/>
            <a:t>pasti</a:t>
          </a:r>
          <a:r>
            <a:rPr lang="en-US" sz="1500" dirty="0"/>
            <a:t>, </a:t>
          </a:r>
          <a:r>
            <a:rPr lang="en-US" sz="1500" dirty="0" err="1"/>
            <a:t>transparan</a:t>
          </a:r>
          <a:r>
            <a:rPr lang="en-US" sz="1500" dirty="0"/>
            <a:t> </a:t>
          </a:r>
          <a:r>
            <a:rPr lang="en-US" sz="1500" dirty="0" err="1"/>
            <a:t>dan</a:t>
          </a:r>
          <a:r>
            <a:rPr lang="en-US" sz="1500" dirty="0"/>
            <a:t> </a:t>
          </a:r>
          <a:r>
            <a:rPr lang="en-US" sz="1500" dirty="0" err="1"/>
            <a:t>akuntabel</a:t>
          </a:r>
          <a:r>
            <a:rPr lang="en-US" sz="1500" dirty="0"/>
            <a:t>.</a:t>
          </a:r>
          <a:endParaRPr lang="id-ID" sz="1500" dirty="0"/>
        </a:p>
      </dgm:t>
    </dgm:pt>
    <dgm:pt modelId="{CCF0FBC0-F20F-4F9D-B413-26714021B108}" type="parTrans" cxnId="{5087B31B-0666-47BF-A2D1-D568B1BA577D}">
      <dgm:prSet/>
      <dgm:spPr/>
      <dgm:t>
        <a:bodyPr/>
        <a:lstStyle/>
        <a:p>
          <a:endParaRPr lang="id-ID"/>
        </a:p>
      </dgm:t>
    </dgm:pt>
    <dgm:pt modelId="{66B13BF3-FC72-4FA7-B7A1-B8E2FE31ABE4}" type="sibTrans" cxnId="{5087B31B-0666-47BF-A2D1-D568B1BA577D}">
      <dgm:prSet/>
      <dgm:spPr/>
      <dgm:t>
        <a:bodyPr/>
        <a:lstStyle/>
        <a:p>
          <a:endParaRPr lang="id-ID"/>
        </a:p>
      </dgm:t>
    </dgm:pt>
    <dgm:pt modelId="{5A00C21F-C25A-49FD-ABC0-CFE2E45D2F5E}">
      <dgm:prSet phldrT="[Text]" custT="1"/>
      <dgm:spPr/>
      <dgm:t>
        <a:bodyPr/>
        <a:lstStyle/>
        <a:p>
          <a:r>
            <a:rPr lang="en-US" sz="1500" dirty="0" err="1"/>
            <a:t>Meningkatkan</a:t>
          </a:r>
          <a:r>
            <a:rPr lang="en-US" sz="1500" dirty="0"/>
            <a:t> </a:t>
          </a:r>
          <a:r>
            <a:rPr lang="en-US" sz="1500" dirty="0" err="1"/>
            <a:t>penyederhanaan</a:t>
          </a:r>
          <a:r>
            <a:rPr lang="en-US" sz="1500" dirty="0"/>
            <a:t> proses </a:t>
          </a:r>
          <a:r>
            <a:rPr lang="en-US" sz="1500" dirty="0" err="1"/>
            <a:t>penanganan</a:t>
          </a:r>
          <a:r>
            <a:rPr lang="en-US" sz="1500" dirty="0"/>
            <a:t> </a:t>
          </a:r>
          <a:r>
            <a:rPr lang="en-US" sz="1500" dirty="0" err="1"/>
            <a:t>perkara</a:t>
          </a:r>
          <a:r>
            <a:rPr lang="en-US" sz="1500" dirty="0"/>
            <a:t> </a:t>
          </a:r>
          <a:r>
            <a:rPr lang="en-US" sz="1500" dirty="0" err="1"/>
            <a:t>melalui</a:t>
          </a:r>
          <a:r>
            <a:rPr lang="en-US" sz="1500" dirty="0"/>
            <a:t> </a:t>
          </a:r>
          <a:r>
            <a:rPr lang="en-US" sz="1500" dirty="0" err="1"/>
            <a:t>pemanfaatan</a:t>
          </a:r>
          <a:r>
            <a:rPr lang="en-US" sz="1500" dirty="0"/>
            <a:t> </a:t>
          </a:r>
          <a:r>
            <a:rPr lang="en-US" sz="1500" dirty="0" err="1"/>
            <a:t>teknologi</a:t>
          </a:r>
          <a:r>
            <a:rPr lang="en-US" sz="1500" dirty="0"/>
            <a:t> </a:t>
          </a:r>
          <a:r>
            <a:rPr lang="en-US" sz="1500" dirty="0" err="1"/>
            <a:t>informasi</a:t>
          </a:r>
          <a:r>
            <a:rPr lang="en-US" sz="1500" dirty="0"/>
            <a:t>.</a:t>
          </a:r>
          <a:endParaRPr lang="id-ID" sz="1500" dirty="0"/>
        </a:p>
      </dgm:t>
    </dgm:pt>
    <dgm:pt modelId="{18531442-AE36-46B0-BD26-8F5AE1054A34}" type="parTrans" cxnId="{F4460A4F-2082-4B0E-8B41-ED21DA903F47}">
      <dgm:prSet/>
      <dgm:spPr/>
      <dgm:t>
        <a:bodyPr/>
        <a:lstStyle/>
        <a:p>
          <a:endParaRPr lang="en-US"/>
        </a:p>
      </dgm:t>
    </dgm:pt>
    <dgm:pt modelId="{AD92CD18-443F-46E0-96D7-263AD56AB460}" type="sibTrans" cxnId="{F4460A4F-2082-4B0E-8B41-ED21DA903F47}">
      <dgm:prSet/>
      <dgm:spPr/>
      <dgm:t>
        <a:bodyPr/>
        <a:lstStyle/>
        <a:p>
          <a:endParaRPr lang="en-US"/>
        </a:p>
      </dgm:t>
    </dgm:pt>
    <dgm:pt modelId="{E520A1D9-7B85-4AA9-9BD8-AB156F2CB203}">
      <dgm:prSet phldrT="[Text]" custT="1"/>
      <dgm:spPr/>
      <dgm:t>
        <a:bodyPr/>
        <a:lstStyle/>
        <a:p>
          <a:r>
            <a:rPr lang="sv-SE" sz="1500" dirty="0"/>
            <a:t>Meningkatnya akses peradilan bagi masyarakat miskin dan terpinggirkan.</a:t>
          </a:r>
          <a:endParaRPr lang="id-ID" sz="1500" dirty="0"/>
        </a:p>
      </dgm:t>
    </dgm:pt>
    <dgm:pt modelId="{45688D74-61C8-4762-B3E6-8D06793DAF55}" type="sibTrans" cxnId="{D6C44A18-8483-4347-B1FD-0C7337169281}">
      <dgm:prSet/>
      <dgm:spPr/>
      <dgm:t>
        <a:bodyPr/>
        <a:lstStyle/>
        <a:p>
          <a:endParaRPr lang="id-ID"/>
        </a:p>
      </dgm:t>
    </dgm:pt>
    <dgm:pt modelId="{F502FDF4-F08C-443C-8FBE-2483925BF6A1}" type="parTrans" cxnId="{D6C44A18-8483-4347-B1FD-0C7337169281}">
      <dgm:prSet/>
      <dgm:spPr/>
      <dgm:t>
        <a:bodyPr/>
        <a:lstStyle/>
        <a:p>
          <a:endParaRPr lang="id-ID"/>
        </a:p>
      </dgm:t>
    </dgm:pt>
    <dgm:pt modelId="{F89A4E29-0481-4680-B918-960E111A003C}">
      <dgm:prSet phldrT="[Text]" custT="1"/>
      <dgm:spPr/>
      <dgm:t>
        <a:bodyPr/>
        <a:lstStyle/>
        <a:p>
          <a:r>
            <a:rPr lang="en-US" sz="1500" dirty="0" err="1"/>
            <a:t>Meningkatnya</a:t>
          </a:r>
          <a:r>
            <a:rPr lang="en-US" sz="1500" dirty="0"/>
            <a:t> </a:t>
          </a:r>
          <a:r>
            <a:rPr lang="en-US" sz="1500" dirty="0" err="1"/>
            <a:t>pengelolaan</a:t>
          </a:r>
          <a:r>
            <a:rPr lang="en-US" sz="1500" dirty="0"/>
            <a:t> </a:t>
          </a:r>
          <a:r>
            <a:rPr lang="en-US" sz="1500" dirty="0" err="1"/>
            <a:t>manajerial</a:t>
          </a:r>
          <a:r>
            <a:rPr lang="en-US" sz="1500" dirty="0"/>
            <a:t> </a:t>
          </a:r>
          <a:r>
            <a:rPr lang="en-US" sz="1500" dirty="0" err="1"/>
            <a:t>lembaga</a:t>
          </a:r>
          <a:r>
            <a:rPr lang="en-US" sz="1500" dirty="0"/>
            <a:t> </a:t>
          </a:r>
          <a:r>
            <a:rPr lang="en-US" sz="1500" dirty="0" err="1"/>
            <a:t>peradilan</a:t>
          </a:r>
          <a:r>
            <a:rPr lang="en-US" sz="1500" dirty="0"/>
            <a:t> </a:t>
          </a:r>
          <a:r>
            <a:rPr lang="en-US" sz="1500" dirty="0" err="1"/>
            <a:t>secara</a:t>
          </a:r>
          <a:r>
            <a:rPr lang="en-US" sz="1500" dirty="0"/>
            <a:t> </a:t>
          </a:r>
          <a:r>
            <a:rPr lang="en-US" sz="1500" dirty="0" err="1"/>
            <a:t>akuntabel</a:t>
          </a:r>
          <a:r>
            <a:rPr lang="en-US" sz="1500" dirty="0"/>
            <a:t>, </a:t>
          </a:r>
          <a:r>
            <a:rPr lang="en-US" sz="1500" dirty="0" err="1"/>
            <a:t>efektif</a:t>
          </a:r>
          <a:r>
            <a:rPr lang="en-US" sz="1500" dirty="0"/>
            <a:t> </a:t>
          </a:r>
          <a:r>
            <a:rPr lang="en-US" sz="1500" dirty="0" err="1"/>
            <a:t>dan</a:t>
          </a:r>
          <a:r>
            <a:rPr lang="en-US" sz="1500" dirty="0"/>
            <a:t> </a:t>
          </a:r>
          <a:r>
            <a:rPr lang="en-US" sz="1500" dirty="0" err="1"/>
            <a:t>efisien</a:t>
          </a:r>
          <a:r>
            <a:rPr lang="en-US" sz="1500" dirty="0"/>
            <a:t>.</a:t>
          </a:r>
          <a:endParaRPr lang="id-ID" sz="1500" dirty="0"/>
        </a:p>
      </dgm:t>
    </dgm:pt>
    <dgm:pt modelId="{973D0094-7E1B-4DB5-9B4A-39F75C52CA2A}" type="sibTrans" cxnId="{35D798EE-E634-4B04-8607-6F0F994FFED9}">
      <dgm:prSet/>
      <dgm:spPr/>
      <dgm:t>
        <a:bodyPr/>
        <a:lstStyle/>
        <a:p>
          <a:endParaRPr lang="en-US"/>
        </a:p>
      </dgm:t>
    </dgm:pt>
    <dgm:pt modelId="{F221BC32-9C0A-4D6F-B18F-C0725A71516C}" type="parTrans" cxnId="{35D798EE-E634-4B04-8607-6F0F994FFED9}">
      <dgm:prSet/>
      <dgm:spPr/>
      <dgm:t>
        <a:bodyPr/>
        <a:lstStyle/>
        <a:p>
          <a:endParaRPr lang="en-US"/>
        </a:p>
      </dgm:t>
    </dgm:pt>
    <dgm:pt modelId="{0CE75E48-5890-44ED-ACA4-8F551A25500B}">
      <dgm:prSet phldrT="[Text]" custT="1"/>
      <dgm:spPr/>
      <dgm:t>
        <a:bodyPr/>
        <a:lstStyle/>
        <a:p>
          <a:r>
            <a:rPr lang="en-US" sz="1500" dirty="0" err="1"/>
            <a:t>Terwujudnya</a:t>
          </a:r>
          <a:r>
            <a:rPr lang="en-US" sz="1500" dirty="0"/>
            <a:t> </a:t>
          </a:r>
          <a:r>
            <a:rPr lang="en-US" sz="1500" dirty="0" err="1"/>
            <a:t>sistem</a:t>
          </a:r>
          <a:r>
            <a:rPr lang="en-US" sz="1500" dirty="0"/>
            <a:t> </a:t>
          </a:r>
          <a:r>
            <a:rPr lang="en-US" sz="1500" dirty="0" err="1"/>
            <a:t>manajemen</a:t>
          </a:r>
          <a:r>
            <a:rPr lang="en-US" sz="1500" dirty="0"/>
            <a:t> </a:t>
          </a:r>
          <a:r>
            <a:rPr lang="en-US" sz="1500" dirty="0" err="1"/>
            <a:t>informasi</a:t>
          </a:r>
          <a:r>
            <a:rPr lang="en-US" sz="1500" dirty="0"/>
            <a:t> yang </a:t>
          </a:r>
          <a:r>
            <a:rPr lang="en-US" sz="1500" dirty="0" err="1"/>
            <a:t>terintegrasi</a:t>
          </a:r>
          <a:r>
            <a:rPr lang="en-US" sz="1500" dirty="0"/>
            <a:t> </a:t>
          </a:r>
          <a:r>
            <a:rPr lang="en-US" sz="1500" dirty="0" err="1"/>
            <a:t>dan</a:t>
          </a:r>
          <a:r>
            <a:rPr lang="en-US" sz="1500" dirty="0"/>
            <a:t> </a:t>
          </a:r>
          <a:r>
            <a:rPr lang="en-US" sz="1500" dirty="0" err="1"/>
            <a:t>menunjang</a:t>
          </a:r>
          <a:r>
            <a:rPr lang="en-US" sz="1500" dirty="0"/>
            <a:t> </a:t>
          </a:r>
          <a:r>
            <a:rPr lang="en-US" sz="1500" dirty="0" err="1"/>
            <a:t>sistem</a:t>
          </a:r>
          <a:r>
            <a:rPr lang="en-US" sz="1500" dirty="0"/>
            <a:t> </a:t>
          </a:r>
          <a:r>
            <a:rPr lang="en-US" sz="1500" dirty="0" err="1"/>
            <a:t>peradilan</a:t>
          </a:r>
          <a:r>
            <a:rPr lang="en-US" sz="1500" dirty="0"/>
            <a:t> yang </a:t>
          </a:r>
          <a:r>
            <a:rPr lang="en-US" sz="1500" dirty="0" err="1"/>
            <a:t>sederhana</a:t>
          </a:r>
          <a:r>
            <a:rPr lang="en-US" sz="1500" dirty="0"/>
            <a:t>, </a:t>
          </a:r>
          <a:r>
            <a:rPr lang="en-US" sz="1500" dirty="0" err="1"/>
            <a:t>transparan</a:t>
          </a:r>
          <a:r>
            <a:rPr lang="en-US" sz="1500" dirty="0"/>
            <a:t> </a:t>
          </a:r>
          <a:r>
            <a:rPr lang="en-US" sz="1500" dirty="0" err="1"/>
            <a:t>dan</a:t>
          </a:r>
          <a:r>
            <a:rPr lang="en-US" sz="1500" dirty="0"/>
            <a:t> </a:t>
          </a:r>
          <a:r>
            <a:rPr lang="en-US" sz="1500" dirty="0" err="1"/>
            <a:t>akuntabel</a:t>
          </a:r>
          <a:r>
            <a:rPr lang="en-US" sz="1500" dirty="0"/>
            <a:t>.</a:t>
          </a:r>
          <a:endParaRPr lang="id-ID" sz="1500" dirty="0"/>
        </a:p>
      </dgm:t>
    </dgm:pt>
    <dgm:pt modelId="{B08536D8-248D-449C-A3AF-E15888D35353}" type="sibTrans" cxnId="{3EAA1A5C-2F3B-48B4-B36D-4DA2DF7FFBD9}">
      <dgm:prSet/>
      <dgm:spPr/>
      <dgm:t>
        <a:bodyPr/>
        <a:lstStyle/>
        <a:p>
          <a:endParaRPr lang="en-US"/>
        </a:p>
      </dgm:t>
    </dgm:pt>
    <dgm:pt modelId="{7285C47C-32AC-49D7-BC93-6DC1E0DA85AD}" type="parTrans" cxnId="{3EAA1A5C-2F3B-48B4-B36D-4DA2DF7FFBD9}">
      <dgm:prSet/>
      <dgm:spPr/>
      <dgm:t>
        <a:bodyPr/>
        <a:lstStyle/>
        <a:p>
          <a:endParaRPr lang="en-US"/>
        </a:p>
      </dgm:t>
    </dgm:pt>
    <dgm:pt modelId="{DC065740-4C1C-4DCA-9518-F97868087DDE}">
      <dgm:prSet phldrT="[Text]" custT="1"/>
      <dgm:spPr/>
      <dgm:t>
        <a:bodyPr/>
        <a:lstStyle/>
        <a:p>
          <a:r>
            <a:rPr lang="en-US" sz="1500" dirty="0" err="1"/>
            <a:t>Terwujudnya</a:t>
          </a:r>
          <a:r>
            <a:rPr lang="en-US" sz="1500" dirty="0"/>
            <a:t> </a:t>
          </a:r>
          <a:r>
            <a:rPr lang="en-US" sz="1500" dirty="0" err="1"/>
            <a:t>pelaksanaan</a:t>
          </a:r>
          <a:r>
            <a:rPr lang="en-US" sz="1500" dirty="0"/>
            <a:t> </a:t>
          </a:r>
          <a:r>
            <a:rPr lang="en-US" sz="1500" dirty="0" err="1"/>
            <a:t>pengawasan</a:t>
          </a:r>
          <a:r>
            <a:rPr lang="en-US" sz="1500" dirty="0"/>
            <a:t> </a:t>
          </a:r>
          <a:r>
            <a:rPr lang="en-US" sz="1500" dirty="0" err="1"/>
            <a:t>kinerja</a:t>
          </a:r>
          <a:r>
            <a:rPr lang="en-US" sz="1500" dirty="0"/>
            <a:t> </a:t>
          </a:r>
          <a:r>
            <a:rPr lang="en-US" sz="1500" dirty="0" err="1"/>
            <a:t>aparat</a:t>
          </a:r>
          <a:r>
            <a:rPr lang="en-US" sz="1500" dirty="0"/>
            <a:t> </a:t>
          </a:r>
          <a:r>
            <a:rPr lang="en-US" sz="1500" dirty="0" err="1"/>
            <a:t>peradilan</a:t>
          </a:r>
          <a:r>
            <a:rPr lang="en-US" sz="1500" dirty="0"/>
            <a:t> </a:t>
          </a:r>
          <a:r>
            <a:rPr lang="en-US" sz="1500" dirty="0" err="1"/>
            <a:t>secara</a:t>
          </a:r>
          <a:r>
            <a:rPr lang="en-US" sz="1500" dirty="0"/>
            <a:t> optimal </a:t>
          </a:r>
          <a:r>
            <a:rPr lang="en-US" sz="1500" dirty="0" err="1"/>
            <a:t>baik</a:t>
          </a:r>
          <a:r>
            <a:rPr lang="en-US" sz="1500" dirty="0"/>
            <a:t> internal </a:t>
          </a:r>
          <a:r>
            <a:rPr lang="en-US" sz="1500" dirty="0" err="1"/>
            <a:t>maupun</a:t>
          </a:r>
          <a:r>
            <a:rPr lang="en-US" sz="1500" dirty="0"/>
            <a:t> </a:t>
          </a:r>
          <a:r>
            <a:rPr lang="en-US" sz="1500" dirty="0" err="1"/>
            <a:t>eksternal</a:t>
          </a:r>
          <a:r>
            <a:rPr lang="en-US" sz="1500" dirty="0"/>
            <a:t>.</a:t>
          </a:r>
          <a:endParaRPr lang="id-ID" sz="1500" dirty="0"/>
        </a:p>
      </dgm:t>
    </dgm:pt>
    <dgm:pt modelId="{5070A62E-3B73-42F2-A176-2E7016A039FE}" type="sibTrans" cxnId="{40A37DBF-C537-42E2-BD51-7F0C33AC8DB5}">
      <dgm:prSet/>
      <dgm:spPr/>
      <dgm:t>
        <a:bodyPr/>
        <a:lstStyle/>
        <a:p>
          <a:endParaRPr lang="en-US"/>
        </a:p>
      </dgm:t>
    </dgm:pt>
    <dgm:pt modelId="{F31A9712-6219-47AC-B624-3F55F10B9F9E}" type="parTrans" cxnId="{40A37DBF-C537-42E2-BD51-7F0C33AC8DB5}">
      <dgm:prSet/>
      <dgm:spPr/>
      <dgm:t>
        <a:bodyPr/>
        <a:lstStyle/>
        <a:p>
          <a:endParaRPr lang="en-US"/>
        </a:p>
      </dgm:t>
    </dgm:pt>
    <dgm:pt modelId="{78E074A8-72E3-4821-8BBC-737F90223819}">
      <dgm:prSet phldrT="[Text]" custT="1"/>
      <dgm:spPr/>
      <dgm:t>
        <a:bodyPr/>
        <a:lstStyle/>
        <a:p>
          <a:r>
            <a:rPr lang="en-US" sz="1500" dirty="0" err="1"/>
            <a:t>Terwujudnya</a:t>
          </a:r>
          <a:r>
            <a:rPr lang="en-US" sz="1500" dirty="0"/>
            <a:t> </a:t>
          </a:r>
          <a:r>
            <a:rPr lang="en-US" sz="1500" dirty="0" err="1"/>
            <a:t>transparansi</a:t>
          </a:r>
          <a:r>
            <a:rPr lang="en-US" sz="1500" dirty="0"/>
            <a:t> </a:t>
          </a:r>
          <a:r>
            <a:rPr lang="en-US" sz="1500" dirty="0" err="1"/>
            <a:t>pengelolaan</a:t>
          </a:r>
          <a:r>
            <a:rPr lang="en-US" sz="1500" dirty="0"/>
            <a:t> SDM </a:t>
          </a:r>
          <a:r>
            <a:rPr lang="en-US" sz="1500" dirty="0" err="1"/>
            <a:t>lembaga</a:t>
          </a:r>
          <a:r>
            <a:rPr lang="en-US" sz="1500" dirty="0"/>
            <a:t> </a:t>
          </a:r>
          <a:r>
            <a:rPr lang="en-US" sz="1500" dirty="0" err="1"/>
            <a:t>peradilan</a:t>
          </a:r>
          <a:r>
            <a:rPr lang="en-US" sz="1500" dirty="0"/>
            <a:t> </a:t>
          </a:r>
          <a:r>
            <a:rPr lang="en-US" sz="1500" dirty="0" err="1"/>
            <a:t>berdasarkan</a:t>
          </a:r>
          <a:r>
            <a:rPr lang="en-US" sz="1500" dirty="0"/>
            <a:t> parameter </a:t>
          </a:r>
          <a:r>
            <a:rPr lang="en-US" sz="1500" dirty="0" err="1"/>
            <a:t>obyektif</a:t>
          </a:r>
          <a:r>
            <a:rPr lang="en-US" sz="1500" dirty="0"/>
            <a:t>.</a:t>
          </a:r>
          <a:endParaRPr lang="id-ID" sz="1500" dirty="0"/>
        </a:p>
      </dgm:t>
    </dgm:pt>
    <dgm:pt modelId="{EA0C228F-C8EE-4E20-BE0E-B6FB53770E39}" type="sibTrans" cxnId="{1009D097-B8C2-426C-AF1E-456914729B1B}">
      <dgm:prSet/>
      <dgm:spPr/>
      <dgm:t>
        <a:bodyPr/>
        <a:lstStyle/>
        <a:p>
          <a:endParaRPr lang="en-US"/>
        </a:p>
      </dgm:t>
    </dgm:pt>
    <dgm:pt modelId="{527E3F76-D0A2-4F20-97E7-4ECB94065ED2}" type="parTrans" cxnId="{1009D097-B8C2-426C-AF1E-456914729B1B}">
      <dgm:prSet/>
      <dgm:spPr/>
      <dgm:t>
        <a:bodyPr/>
        <a:lstStyle/>
        <a:p>
          <a:endParaRPr lang="en-US"/>
        </a:p>
      </dgm:t>
    </dgm:pt>
    <dgm:pt modelId="{C37F1E88-1209-4AAF-887D-FE8E96B5ED9E}" type="pres">
      <dgm:prSet presAssocID="{38C4759B-6E65-4FDA-B70E-63E1F6521D83}" presName="linear" presStyleCnt="0">
        <dgm:presLayoutVars>
          <dgm:dir/>
          <dgm:animLvl val="lvl"/>
          <dgm:resizeHandles val="exact"/>
        </dgm:presLayoutVars>
      </dgm:prSet>
      <dgm:spPr/>
      <dgm:t>
        <a:bodyPr/>
        <a:lstStyle/>
        <a:p>
          <a:endParaRPr lang="en-US"/>
        </a:p>
      </dgm:t>
    </dgm:pt>
    <dgm:pt modelId="{21941CD8-76F1-493B-9881-2152202ACC9D}" type="pres">
      <dgm:prSet presAssocID="{299EBB74-50EB-4E67-BC67-0F193413CB29}" presName="parentLin" presStyleCnt="0"/>
      <dgm:spPr/>
    </dgm:pt>
    <dgm:pt modelId="{013CADA2-57C9-4C5F-9752-FCF280E32578}" type="pres">
      <dgm:prSet presAssocID="{299EBB74-50EB-4E67-BC67-0F193413CB29}" presName="parentLeftMargin" presStyleLbl="node1" presStyleIdx="0" presStyleCnt="1"/>
      <dgm:spPr/>
      <dgm:t>
        <a:bodyPr/>
        <a:lstStyle/>
        <a:p>
          <a:endParaRPr lang="en-US"/>
        </a:p>
      </dgm:t>
    </dgm:pt>
    <dgm:pt modelId="{630AF459-2CE8-4A87-9694-4803C59831CD}" type="pres">
      <dgm:prSet presAssocID="{299EBB74-50EB-4E67-BC67-0F193413CB29}" presName="parentText" presStyleLbl="node1" presStyleIdx="0" presStyleCnt="1" custScaleY="246210">
        <dgm:presLayoutVars>
          <dgm:chMax val="0"/>
          <dgm:bulletEnabled val="1"/>
        </dgm:presLayoutVars>
      </dgm:prSet>
      <dgm:spPr/>
      <dgm:t>
        <a:bodyPr/>
        <a:lstStyle/>
        <a:p>
          <a:endParaRPr lang="en-US"/>
        </a:p>
      </dgm:t>
    </dgm:pt>
    <dgm:pt modelId="{D6FD2ACD-A3F3-4BB5-9298-F365D66FAEC4}" type="pres">
      <dgm:prSet presAssocID="{299EBB74-50EB-4E67-BC67-0F193413CB29}" presName="negativeSpace" presStyleCnt="0"/>
      <dgm:spPr/>
    </dgm:pt>
    <dgm:pt modelId="{33E21C2E-36F0-4867-9C5D-59389855181F}" type="pres">
      <dgm:prSet presAssocID="{299EBB74-50EB-4E67-BC67-0F193413CB29}" presName="childText" presStyleLbl="conFgAcc1" presStyleIdx="0" presStyleCnt="1" custScaleY="141684">
        <dgm:presLayoutVars>
          <dgm:bulletEnabled val="1"/>
        </dgm:presLayoutVars>
      </dgm:prSet>
      <dgm:spPr/>
      <dgm:t>
        <a:bodyPr/>
        <a:lstStyle/>
        <a:p>
          <a:endParaRPr lang="en-US"/>
        </a:p>
      </dgm:t>
    </dgm:pt>
  </dgm:ptLst>
  <dgm:cxnLst>
    <dgm:cxn modelId="{1009D097-B8C2-426C-AF1E-456914729B1B}" srcId="{299EBB74-50EB-4E67-BC67-0F193413CB29}" destId="{78E074A8-72E3-4821-8BBC-737F90223819}" srcOrd="5" destOrd="0" parTransId="{527E3F76-D0A2-4F20-97E7-4ECB94065ED2}" sibTransId="{EA0C228F-C8EE-4E20-BE0E-B6FB53770E39}"/>
    <dgm:cxn modelId="{A14F5ECC-515D-4ACF-8FFB-B5E8487ED4F5}" type="presOf" srcId="{0CE75E48-5890-44ED-ACA4-8F551A25500B}" destId="{33E21C2E-36F0-4867-9C5D-59389855181F}" srcOrd="0" destOrd="3" presId="urn:microsoft.com/office/officeart/2005/8/layout/list1"/>
    <dgm:cxn modelId="{06E2985A-52DB-4875-9BF8-945BBE7D329B}" type="presOf" srcId="{38C4759B-6E65-4FDA-B70E-63E1F6521D83}" destId="{C37F1E88-1209-4AAF-887D-FE8E96B5ED9E}" srcOrd="0" destOrd="0" presId="urn:microsoft.com/office/officeart/2005/8/layout/list1"/>
    <dgm:cxn modelId="{5087B31B-0666-47BF-A2D1-D568B1BA577D}" srcId="{299EBB74-50EB-4E67-BC67-0F193413CB29}" destId="{E7FC8C56-6557-44ED-B9B9-CA6089545D79}" srcOrd="0" destOrd="0" parTransId="{CCF0FBC0-F20F-4F9D-B413-26714021B108}" sibTransId="{66B13BF3-FC72-4FA7-B7A1-B8E2FE31ABE4}"/>
    <dgm:cxn modelId="{35134B42-BF79-43B2-8ADB-1B0C1416BE58}" type="presOf" srcId="{299EBB74-50EB-4E67-BC67-0F193413CB29}" destId="{630AF459-2CE8-4A87-9694-4803C59831CD}" srcOrd="1" destOrd="0" presId="urn:microsoft.com/office/officeart/2005/8/layout/list1"/>
    <dgm:cxn modelId="{5A1E8176-45E1-44B7-A8DD-5D71FC6174C3}" type="presOf" srcId="{5A00C21F-C25A-49FD-ABC0-CFE2E45D2F5E}" destId="{33E21C2E-36F0-4867-9C5D-59389855181F}" srcOrd="0" destOrd="1" presId="urn:microsoft.com/office/officeart/2005/8/layout/list1"/>
    <dgm:cxn modelId="{DDCFB189-347C-4D3E-B676-AD3A906E2930}" type="presOf" srcId="{E520A1D9-7B85-4AA9-9BD8-AB156F2CB203}" destId="{33E21C2E-36F0-4867-9C5D-59389855181F}" srcOrd="0" destOrd="2" presId="urn:microsoft.com/office/officeart/2005/8/layout/list1"/>
    <dgm:cxn modelId="{37897D17-B6D8-418C-8E8E-7523152CC3FD}" type="presOf" srcId="{F89A4E29-0481-4680-B918-960E111A003C}" destId="{33E21C2E-36F0-4867-9C5D-59389855181F}" srcOrd="0" destOrd="6" presId="urn:microsoft.com/office/officeart/2005/8/layout/list1"/>
    <dgm:cxn modelId="{00105182-7969-41A3-AD5E-84CF33FEE27D}" type="presOf" srcId="{78E074A8-72E3-4821-8BBC-737F90223819}" destId="{33E21C2E-36F0-4867-9C5D-59389855181F}" srcOrd="0" destOrd="5" presId="urn:microsoft.com/office/officeart/2005/8/layout/list1"/>
    <dgm:cxn modelId="{35D798EE-E634-4B04-8607-6F0F994FFED9}" srcId="{299EBB74-50EB-4E67-BC67-0F193413CB29}" destId="{F89A4E29-0481-4680-B918-960E111A003C}" srcOrd="6" destOrd="0" parTransId="{F221BC32-9C0A-4D6F-B18F-C0725A71516C}" sibTransId="{973D0094-7E1B-4DB5-9B4A-39F75C52CA2A}"/>
    <dgm:cxn modelId="{184B02E0-F5A6-4971-A5DA-C60D5434CFC9}" srcId="{38C4759B-6E65-4FDA-B70E-63E1F6521D83}" destId="{299EBB74-50EB-4E67-BC67-0F193413CB29}" srcOrd="0" destOrd="0" parTransId="{67EA8BA3-6518-4855-A984-D2C660F6905C}" sibTransId="{0717673C-B20A-49CC-A99C-E55EABDD248E}"/>
    <dgm:cxn modelId="{40A37DBF-C537-42E2-BD51-7F0C33AC8DB5}" srcId="{299EBB74-50EB-4E67-BC67-0F193413CB29}" destId="{DC065740-4C1C-4DCA-9518-F97868087DDE}" srcOrd="4" destOrd="0" parTransId="{F31A9712-6219-47AC-B624-3F55F10B9F9E}" sibTransId="{5070A62E-3B73-42F2-A176-2E7016A039FE}"/>
    <dgm:cxn modelId="{F4460A4F-2082-4B0E-8B41-ED21DA903F47}" srcId="{299EBB74-50EB-4E67-BC67-0F193413CB29}" destId="{5A00C21F-C25A-49FD-ABC0-CFE2E45D2F5E}" srcOrd="1" destOrd="0" parTransId="{18531442-AE36-46B0-BD26-8F5AE1054A34}" sibTransId="{AD92CD18-443F-46E0-96D7-263AD56AB460}"/>
    <dgm:cxn modelId="{D6C44A18-8483-4347-B1FD-0C7337169281}" srcId="{299EBB74-50EB-4E67-BC67-0F193413CB29}" destId="{E520A1D9-7B85-4AA9-9BD8-AB156F2CB203}" srcOrd="2" destOrd="0" parTransId="{F502FDF4-F08C-443C-8FBE-2483925BF6A1}" sibTransId="{45688D74-61C8-4762-B3E6-8D06793DAF55}"/>
    <dgm:cxn modelId="{3EAA1A5C-2F3B-48B4-B36D-4DA2DF7FFBD9}" srcId="{299EBB74-50EB-4E67-BC67-0F193413CB29}" destId="{0CE75E48-5890-44ED-ACA4-8F551A25500B}" srcOrd="3" destOrd="0" parTransId="{7285C47C-32AC-49D7-BC93-6DC1E0DA85AD}" sibTransId="{B08536D8-248D-449C-A3AF-E15888D35353}"/>
    <dgm:cxn modelId="{6DAC2DB0-87C3-41FE-B551-EF85E6DF65B8}" type="presOf" srcId="{E7FC8C56-6557-44ED-B9B9-CA6089545D79}" destId="{33E21C2E-36F0-4867-9C5D-59389855181F}" srcOrd="0" destOrd="0" presId="urn:microsoft.com/office/officeart/2005/8/layout/list1"/>
    <dgm:cxn modelId="{D0415EFC-523C-4230-A1F3-A6F54B11991A}" type="presOf" srcId="{299EBB74-50EB-4E67-BC67-0F193413CB29}" destId="{013CADA2-57C9-4C5F-9752-FCF280E32578}" srcOrd="0" destOrd="0" presId="urn:microsoft.com/office/officeart/2005/8/layout/list1"/>
    <dgm:cxn modelId="{38D4320F-EA98-476E-BD0A-562070A15209}" type="presOf" srcId="{DC065740-4C1C-4DCA-9518-F97868087DDE}" destId="{33E21C2E-36F0-4867-9C5D-59389855181F}" srcOrd="0" destOrd="4" presId="urn:microsoft.com/office/officeart/2005/8/layout/list1"/>
    <dgm:cxn modelId="{6768DCD7-F3E2-4A2F-A45F-4A228CA61B20}" type="presParOf" srcId="{C37F1E88-1209-4AAF-887D-FE8E96B5ED9E}" destId="{21941CD8-76F1-493B-9881-2152202ACC9D}" srcOrd="0" destOrd="0" presId="urn:microsoft.com/office/officeart/2005/8/layout/list1"/>
    <dgm:cxn modelId="{FD73135B-7078-4EA3-A453-7620CFF02523}" type="presParOf" srcId="{21941CD8-76F1-493B-9881-2152202ACC9D}" destId="{013CADA2-57C9-4C5F-9752-FCF280E32578}" srcOrd="0" destOrd="0" presId="urn:microsoft.com/office/officeart/2005/8/layout/list1"/>
    <dgm:cxn modelId="{8A58CF97-1E76-4CBC-95CE-67B032CF6C5A}" type="presParOf" srcId="{21941CD8-76F1-493B-9881-2152202ACC9D}" destId="{630AF459-2CE8-4A87-9694-4803C59831CD}" srcOrd="1" destOrd="0" presId="urn:microsoft.com/office/officeart/2005/8/layout/list1"/>
    <dgm:cxn modelId="{8C9FF577-4E22-49D8-B8E8-2A0D15371E2A}" type="presParOf" srcId="{C37F1E88-1209-4AAF-887D-FE8E96B5ED9E}" destId="{D6FD2ACD-A3F3-4BB5-9298-F365D66FAEC4}" srcOrd="1" destOrd="0" presId="urn:microsoft.com/office/officeart/2005/8/layout/list1"/>
    <dgm:cxn modelId="{3361F8D1-C02F-428E-8A10-3804A9D184EA}" type="presParOf" srcId="{C37F1E88-1209-4AAF-887D-FE8E96B5ED9E}" destId="{33E21C2E-36F0-4867-9C5D-59389855181F}" srcOrd="2" destOrd="0" presId="urn:microsoft.com/office/officeart/2005/8/layout/list1"/>
  </dgm:cxnLst>
  <dgm:bg/>
  <dgm:whole/>
  <dgm:extLst>
    <a:ext uri="http://schemas.microsoft.com/office/drawing/2008/diagram">
      <dsp:dataModelExt xmlns=""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88E12D8-262F-4B1C-9057-07662894E8EC}" type="doc">
      <dgm:prSet loTypeId="urn:microsoft.com/office/officeart/2005/8/layout/pyramid2" loCatId="list" qsTypeId="urn:microsoft.com/office/officeart/2005/8/quickstyle/simple1" qsCatId="simple" csTypeId="urn:microsoft.com/office/officeart/2005/8/colors/accent1_2" csCatId="accent1" phldr="1"/>
      <dgm:spPr/>
    </dgm:pt>
    <dgm:pt modelId="{44458381-5DBF-49EA-9F08-9001BB4F09A2}">
      <dgm:prSet phldrT="[Text]"/>
      <dgm:spPr/>
      <dgm:t>
        <a:bodyPr/>
        <a:lstStyle/>
        <a:p>
          <a:r>
            <a:rPr lang="en-US" dirty="0" smtClean="0"/>
            <a:t>PENGUNGKIT: 26,73=&gt; 46,06</a:t>
          </a:r>
        </a:p>
        <a:p>
          <a:r>
            <a:rPr lang="en-US" b="1" i="1" dirty="0" smtClean="0"/>
            <a:t>(59,23)</a:t>
          </a:r>
          <a:endParaRPr lang="en-US" b="1" i="1" dirty="0"/>
        </a:p>
      </dgm:t>
    </dgm:pt>
    <dgm:pt modelId="{83819477-6D55-4D62-8E60-7378581F1CB6}" type="parTrans" cxnId="{B74507B0-674E-4D02-AA1E-7D60A8CF34F6}">
      <dgm:prSet/>
      <dgm:spPr/>
      <dgm:t>
        <a:bodyPr/>
        <a:lstStyle/>
        <a:p>
          <a:endParaRPr lang="en-US"/>
        </a:p>
      </dgm:t>
    </dgm:pt>
    <dgm:pt modelId="{B218C9C5-187E-4FA3-825D-17A7DB67BB00}" type="sibTrans" cxnId="{B74507B0-674E-4D02-AA1E-7D60A8CF34F6}">
      <dgm:prSet/>
      <dgm:spPr/>
      <dgm:t>
        <a:bodyPr/>
        <a:lstStyle/>
        <a:p>
          <a:endParaRPr lang="en-US"/>
        </a:p>
      </dgm:t>
    </dgm:pt>
    <dgm:pt modelId="{B0B0B54C-A040-441B-8486-1E1ADCD59734}">
      <dgm:prSet phldrT="[Text]"/>
      <dgm:spPr/>
      <dgm:t>
        <a:bodyPr/>
        <a:lstStyle/>
        <a:p>
          <a:r>
            <a:rPr lang="en-US" dirty="0" smtClean="0"/>
            <a:t>HASIL: 21,59=&gt; 27,08</a:t>
          </a:r>
        </a:p>
        <a:p>
          <a:r>
            <a:rPr lang="en-US" b="1" i="1" dirty="0" smtClean="0"/>
            <a:t>(28,80)</a:t>
          </a:r>
          <a:endParaRPr lang="en-US" b="1" i="1" dirty="0"/>
        </a:p>
      </dgm:t>
    </dgm:pt>
    <dgm:pt modelId="{3F40F7D1-B7AF-41AC-86E6-4347F4A4B5CF}" type="parTrans" cxnId="{85545044-0D3C-4E2C-8B66-C95FB9FE8629}">
      <dgm:prSet/>
      <dgm:spPr/>
      <dgm:t>
        <a:bodyPr/>
        <a:lstStyle/>
        <a:p>
          <a:endParaRPr lang="en-US"/>
        </a:p>
      </dgm:t>
    </dgm:pt>
    <dgm:pt modelId="{F2A62580-2F93-4584-BCDF-F98326B3C7BA}" type="sibTrans" cxnId="{85545044-0D3C-4E2C-8B66-C95FB9FE8629}">
      <dgm:prSet/>
      <dgm:spPr/>
      <dgm:t>
        <a:bodyPr/>
        <a:lstStyle/>
        <a:p>
          <a:endParaRPr lang="en-US"/>
        </a:p>
      </dgm:t>
    </dgm:pt>
    <dgm:pt modelId="{B96F36B0-FB34-4EDC-8433-05DB9AD65834}">
      <dgm:prSet phldrT="[Text]"/>
      <dgm:spPr/>
      <dgm:t>
        <a:bodyPr/>
        <a:lstStyle/>
        <a:p>
          <a:r>
            <a:rPr lang="en-US" dirty="0" smtClean="0"/>
            <a:t>TOTAL: 48,33=&gt; 73,14</a:t>
          </a:r>
        </a:p>
        <a:p>
          <a:r>
            <a:rPr lang="en-US" b="1" i="1" dirty="0" smtClean="0"/>
            <a:t>(88,03)</a:t>
          </a:r>
          <a:endParaRPr lang="en-US" b="1" i="1" dirty="0"/>
        </a:p>
      </dgm:t>
    </dgm:pt>
    <dgm:pt modelId="{E049ABDC-2F67-4266-A725-8CC6036F3205}" type="parTrans" cxnId="{2C8FAB00-73CC-451C-8B35-C0C3C848F7CE}">
      <dgm:prSet/>
      <dgm:spPr/>
      <dgm:t>
        <a:bodyPr/>
        <a:lstStyle/>
        <a:p>
          <a:endParaRPr lang="en-US"/>
        </a:p>
      </dgm:t>
    </dgm:pt>
    <dgm:pt modelId="{4255124F-5D2B-47B0-8763-54C9F498A9EB}" type="sibTrans" cxnId="{2C8FAB00-73CC-451C-8B35-C0C3C848F7CE}">
      <dgm:prSet/>
      <dgm:spPr/>
      <dgm:t>
        <a:bodyPr/>
        <a:lstStyle/>
        <a:p>
          <a:endParaRPr lang="en-US"/>
        </a:p>
      </dgm:t>
    </dgm:pt>
    <dgm:pt modelId="{9B5405B6-C885-4AF4-836B-C21CED026DF9}" type="pres">
      <dgm:prSet presAssocID="{288E12D8-262F-4B1C-9057-07662894E8EC}" presName="compositeShape" presStyleCnt="0">
        <dgm:presLayoutVars>
          <dgm:dir/>
          <dgm:resizeHandles/>
        </dgm:presLayoutVars>
      </dgm:prSet>
      <dgm:spPr/>
    </dgm:pt>
    <dgm:pt modelId="{7D680EAC-437B-48C5-AD3E-AF7740A7852F}" type="pres">
      <dgm:prSet presAssocID="{288E12D8-262F-4B1C-9057-07662894E8EC}" presName="pyramid" presStyleLbl="node1" presStyleIdx="0" presStyleCnt="1"/>
      <dgm:spPr/>
    </dgm:pt>
    <dgm:pt modelId="{133AA02B-56F6-41E6-BE29-443CB0BD37BD}" type="pres">
      <dgm:prSet presAssocID="{288E12D8-262F-4B1C-9057-07662894E8EC}" presName="theList" presStyleCnt="0"/>
      <dgm:spPr/>
    </dgm:pt>
    <dgm:pt modelId="{729390A4-A56F-467A-B30A-60B0AD27F643}" type="pres">
      <dgm:prSet presAssocID="{44458381-5DBF-49EA-9F08-9001BB4F09A2}" presName="aNode" presStyleLbl="fgAcc1" presStyleIdx="0" presStyleCnt="3" custScaleX="127466">
        <dgm:presLayoutVars>
          <dgm:bulletEnabled val="1"/>
        </dgm:presLayoutVars>
      </dgm:prSet>
      <dgm:spPr/>
      <dgm:t>
        <a:bodyPr/>
        <a:lstStyle/>
        <a:p>
          <a:endParaRPr lang="en-US"/>
        </a:p>
      </dgm:t>
    </dgm:pt>
    <dgm:pt modelId="{654D84A0-E46B-43B9-B963-667275F7BE11}" type="pres">
      <dgm:prSet presAssocID="{44458381-5DBF-49EA-9F08-9001BB4F09A2}" presName="aSpace" presStyleCnt="0"/>
      <dgm:spPr/>
    </dgm:pt>
    <dgm:pt modelId="{6F53229D-13A5-474E-A412-792048536234}" type="pres">
      <dgm:prSet presAssocID="{B0B0B54C-A040-441B-8486-1E1ADCD59734}" presName="aNode" presStyleLbl="fgAcc1" presStyleIdx="1" presStyleCnt="3" custScaleX="124245">
        <dgm:presLayoutVars>
          <dgm:bulletEnabled val="1"/>
        </dgm:presLayoutVars>
      </dgm:prSet>
      <dgm:spPr/>
      <dgm:t>
        <a:bodyPr/>
        <a:lstStyle/>
        <a:p>
          <a:endParaRPr lang="en-US"/>
        </a:p>
      </dgm:t>
    </dgm:pt>
    <dgm:pt modelId="{6C0EE12D-39D6-4B8C-9913-12CA488B38B4}" type="pres">
      <dgm:prSet presAssocID="{B0B0B54C-A040-441B-8486-1E1ADCD59734}" presName="aSpace" presStyleCnt="0"/>
      <dgm:spPr/>
    </dgm:pt>
    <dgm:pt modelId="{087AC8CA-3D3B-416F-A98A-CA88092E56BD}" type="pres">
      <dgm:prSet presAssocID="{B96F36B0-FB34-4EDC-8433-05DB9AD65834}" presName="aNode" presStyleLbl="fgAcc1" presStyleIdx="2" presStyleCnt="3" custScaleX="124245">
        <dgm:presLayoutVars>
          <dgm:bulletEnabled val="1"/>
        </dgm:presLayoutVars>
      </dgm:prSet>
      <dgm:spPr/>
      <dgm:t>
        <a:bodyPr/>
        <a:lstStyle/>
        <a:p>
          <a:endParaRPr lang="en-US"/>
        </a:p>
      </dgm:t>
    </dgm:pt>
    <dgm:pt modelId="{F2753B97-C023-4E82-B069-8B016CD49651}" type="pres">
      <dgm:prSet presAssocID="{B96F36B0-FB34-4EDC-8433-05DB9AD65834}" presName="aSpace" presStyleCnt="0"/>
      <dgm:spPr/>
    </dgm:pt>
  </dgm:ptLst>
  <dgm:cxnLst>
    <dgm:cxn modelId="{E65C8D84-CAEE-40B3-A9CF-CAE7476E905F}" type="presOf" srcId="{288E12D8-262F-4B1C-9057-07662894E8EC}" destId="{9B5405B6-C885-4AF4-836B-C21CED026DF9}" srcOrd="0" destOrd="0" presId="urn:microsoft.com/office/officeart/2005/8/layout/pyramid2"/>
    <dgm:cxn modelId="{604F0DB9-0201-47D8-91BE-567E29AC9533}" type="presOf" srcId="{B0B0B54C-A040-441B-8486-1E1ADCD59734}" destId="{6F53229D-13A5-474E-A412-792048536234}" srcOrd="0" destOrd="0" presId="urn:microsoft.com/office/officeart/2005/8/layout/pyramid2"/>
    <dgm:cxn modelId="{B74507B0-674E-4D02-AA1E-7D60A8CF34F6}" srcId="{288E12D8-262F-4B1C-9057-07662894E8EC}" destId="{44458381-5DBF-49EA-9F08-9001BB4F09A2}" srcOrd="0" destOrd="0" parTransId="{83819477-6D55-4D62-8E60-7378581F1CB6}" sibTransId="{B218C9C5-187E-4FA3-825D-17A7DB67BB00}"/>
    <dgm:cxn modelId="{85545044-0D3C-4E2C-8B66-C95FB9FE8629}" srcId="{288E12D8-262F-4B1C-9057-07662894E8EC}" destId="{B0B0B54C-A040-441B-8486-1E1ADCD59734}" srcOrd="1" destOrd="0" parTransId="{3F40F7D1-B7AF-41AC-86E6-4347F4A4B5CF}" sibTransId="{F2A62580-2F93-4584-BCDF-F98326B3C7BA}"/>
    <dgm:cxn modelId="{06221F1D-4990-4F9A-B872-609D0DE14023}" type="presOf" srcId="{44458381-5DBF-49EA-9F08-9001BB4F09A2}" destId="{729390A4-A56F-467A-B30A-60B0AD27F643}" srcOrd="0" destOrd="0" presId="urn:microsoft.com/office/officeart/2005/8/layout/pyramid2"/>
    <dgm:cxn modelId="{FD44C650-9A22-40F3-8523-26A3E07ADC02}" type="presOf" srcId="{B96F36B0-FB34-4EDC-8433-05DB9AD65834}" destId="{087AC8CA-3D3B-416F-A98A-CA88092E56BD}" srcOrd="0" destOrd="0" presId="urn:microsoft.com/office/officeart/2005/8/layout/pyramid2"/>
    <dgm:cxn modelId="{2C8FAB00-73CC-451C-8B35-C0C3C848F7CE}" srcId="{288E12D8-262F-4B1C-9057-07662894E8EC}" destId="{B96F36B0-FB34-4EDC-8433-05DB9AD65834}" srcOrd="2" destOrd="0" parTransId="{E049ABDC-2F67-4266-A725-8CC6036F3205}" sibTransId="{4255124F-5D2B-47B0-8763-54C9F498A9EB}"/>
    <dgm:cxn modelId="{A6514B75-BE6D-4757-8AA6-5B01A020813C}" type="presParOf" srcId="{9B5405B6-C885-4AF4-836B-C21CED026DF9}" destId="{7D680EAC-437B-48C5-AD3E-AF7740A7852F}" srcOrd="0" destOrd="0" presId="urn:microsoft.com/office/officeart/2005/8/layout/pyramid2"/>
    <dgm:cxn modelId="{D9E054B1-03E9-4401-82CC-91DB1DC1DA28}" type="presParOf" srcId="{9B5405B6-C885-4AF4-836B-C21CED026DF9}" destId="{133AA02B-56F6-41E6-BE29-443CB0BD37BD}" srcOrd="1" destOrd="0" presId="urn:microsoft.com/office/officeart/2005/8/layout/pyramid2"/>
    <dgm:cxn modelId="{7B870EC2-83E2-474D-BDE1-1BE2974CC39B}" type="presParOf" srcId="{133AA02B-56F6-41E6-BE29-443CB0BD37BD}" destId="{729390A4-A56F-467A-B30A-60B0AD27F643}" srcOrd="0" destOrd="0" presId="urn:microsoft.com/office/officeart/2005/8/layout/pyramid2"/>
    <dgm:cxn modelId="{826E26BF-8DD3-47EE-9DD1-6269A56BE840}" type="presParOf" srcId="{133AA02B-56F6-41E6-BE29-443CB0BD37BD}" destId="{654D84A0-E46B-43B9-B963-667275F7BE11}" srcOrd="1" destOrd="0" presId="urn:microsoft.com/office/officeart/2005/8/layout/pyramid2"/>
    <dgm:cxn modelId="{83AB7713-5D76-460E-A6B2-60823AFA8F5D}" type="presParOf" srcId="{133AA02B-56F6-41E6-BE29-443CB0BD37BD}" destId="{6F53229D-13A5-474E-A412-792048536234}" srcOrd="2" destOrd="0" presId="urn:microsoft.com/office/officeart/2005/8/layout/pyramid2"/>
    <dgm:cxn modelId="{FF071B7C-4E23-4915-B93A-44C7DAE95167}" type="presParOf" srcId="{133AA02B-56F6-41E6-BE29-443CB0BD37BD}" destId="{6C0EE12D-39D6-4B8C-9913-12CA488B38B4}" srcOrd="3" destOrd="0" presId="urn:microsoft.com/office/officeart/2005/8/layout/pyramid2"/>
    <dgm:cxn modelId="{CE81F5AA-FD7D-4241-9A75-8C32AACA5AA8}" type="presParOf" srcId="{133AA02B-56F6-41E6-BE29-443CB0BD37BD}" destId="{087AC8CA-3D3B-416F-A98A-CA88092E56BD}" srcOrd="4" destOrd="0" presId="urn:microsoft.com/office/officeart/2005/8/layout/pyramid2"/>
    <dgm:cxn modelId="{9AF2FDDD-7559-4166-B5B0-7D38C3BF5F97}" type="presParOf" srcId="{133AA02B-56F6-41E6-BE29-443CB0BD37BD}" destId="{F2753B97-C023-4E82-B069-8B016CD49651}" srcOrd="5" destOrd="0" presId="urn:microsoft.com/office/officeart/2005/8/layout/pyramid2"/>
  </dgm:cxnLst>
  <dgm:bg/>
  <dgm:whole/>
</dgm:dataModel>
</file>

<file path=ppt/diagrams/data15.xml><?xml version="1.0" encoding="utf-8"?>
<dgm:dataModel xmlns:dgm="http://schemas.openxmlformats.org/drawingml/2006/diagram" xmlns:a="http://schemas.openxmlformats.org/drawingml/2006/main">
  <dgm:ptLst>
    <dgm:pt modelId="{596FD23C-9EFD-48F9-8216-77E6F12372B8}"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US"/>
        </a:p>
      </dgm:t>
    </dgm:pt>
    <dgm:pt modelId="{F78522CB-5CAB-484F-A2CB-95D2CA472261}">
      <dgm:prSet custT="1"/>
      <dgm:spPr/>
      <dgm:t>
        <a:bodyPr/>
        <a:lstStyle/>
        <a:p>
          <a:pPr rtl="0"/>
          <a:r>
            <a:rPr lang="en-US" sz="1800" b="1" dirty="0" err="1">
              <a:solidFill>
                <a:schemeClr val="tx1"/>
              </a:solidFill>
            </a:rPr>
            <a:t>Menyelesaikan</a:t>
          </a:r>
          <a:r>
            <a:rPr lang="en-US" sz="1800" b="1" dirty="0">
              <a:solidFill>
                <a:schemeClr val="tx1"/>
              </a:solidFill>
            </a:rPr>
            <a:t> Program Quick Wins, </a:t>
          </a:r>
          <a:r>
            <a:rPr lang="en-US" sz="1800" b="1" dirty="0" err="1">
              <a:solidFill>
                <a:schemeClr val="tx1"/>
              </a:solidFill>
            </a:rPr>
            <a:t>berupa</a:t>
          </a:r>
          <a:r>
            <a:rPr lang="en-US" sz="1800" b="1" dirty="0">
              <a:solidFill>
                <a:schemeClr val="tx1"/>
              </a:solidFill>
            </a:rPr>
            <a:t> : </a:t>
          </a:r>
          <a:r>
            <a:rPr lang="en-US" sz="1800" b="1" dirty="0" err="1">
              <a:solidFill>
                <a:schemeClr val="tx1"/>
              </a:solidFill>
            </a:rPr>
            <a:t>Transparansi</a:t>
          </a:r>
          <a:r>
            <a:rPr lang="en-US" sz="1800" b="1" dirty="0">
              <a:solidFill>
                <a:schemeClr val="tx1"/>
              </a:solidFill>
            </a:rPr>
            <a:t> </a:t>
          </a:r>
          <a:r>
            <a:rPr lang="en-US" sz="1800" b="1" dirty="0" err="1">
              <a:solidFill>
                <a:schemeClr val="tx1"/>
              </a:solidFill>
            </a:rPr>
            <a:t>Putusan</a:t>
          </a:r>
          <a:r>
            <a:rPr lang="en-US" sz="1800" b="1" dirty="0">
              <a:solidFill>
                <a:schemeClr val="tx1"/>
              </a:solidFill>
            </a:rPr>
            <a:t>, </a:t>
          </a:r>
          <a:r>
            <a:rPr lang="en-US" sz="1800" b="1" dirty="0" err="1">
              <a:solidFill>
                <a:schemeClr val="tx1"/>
              </a:solidFill>
            </a:rPr>
            <a:t>Pengembangan</a:t>
          </a:r>
          <a:r>
            <a:rPr lang="en-US" sz="1800" b="1" dirty="0">
              <a:solidFill>
                <a:schemeClr val="tx1"/>
              </a:solidFill>
            </a:rPr>
            <a:t> </a:t>
          </a:r>
          <a:r>
            <a:rPr lang="en-US" sz="1800" b="1" dirty="0" err="1">
              <a:solidFill>
                <a:schemeClr val="tx1"/>
              </a:solidFill>
            </a:rPr>
            <a:t>Teknologi</a:t>
          </a:r>
          <a:r>
            <a:rPr lang="en-US" sz="1800" b="1" dirty="0">
              <a:solidFill>
                <a:schemeClr val="tx1"/>
              </a:solidFill>
            </a:rPr>
            <a:t> </a:t>
          </a:r>
          <a:r>
            <a:rPr lang="en-US" sz="1800" b="1" dirty="0" err="1">
              <a:solidFill>
                <a:schemeClr val="tx1"/>
              </a:solidFill>
            </a:rPr>
            <a:t>Informasi</a:t>
          </a:r>
          <a:r>
            <a:rPr lang="en-US" sz="1800" b="1" dirty="0">
              <a:solidFill>
                <a:schemeClr val="tx1"/>
              </a:solidFill>
            </a:rPr>
            <a:t>, </a:t>
          </a:r>
          <a:r>
            <a:rPr lang="en-US" sz="1800" b="1" dirty="0" err="1">
              <a:solidFill>
                <a:schemeClr val="tx1"/>
              </a:solidFill>
            </a:rPr>
            <a:t>Pengelolaan</a:t>
          </a:r>
          <a:r>
            <a:rPr lang="en-US" sz="1800" b="1" dirty="0">
              <a:solidFill>
                <a:schemeClr val="tx1"/>
              </a:solidFill>
            </a:rPr>
            <a:t> PNBP, </a:t>
          </a:r>
          <a:r>
            <a:rPr lang="en-US" sz="1800" b="1" dirty="0" err="1">
              <a:solidFill>
                <a:schemeClr val="tx1"/>
              </a:solidFill>
            </a:rPr>
            <a:t>Kode</a:t>
          </a:r>
          <a:r>
            <a:rPr lang="en-US" sz="1800" b="1" dirty="0">
              <a:solidFill>
                <a:schemeClr val="tx1"/>
              </a:solidFill>
            </a:rPr>
            <a:t> </a:t>
          </a:r>
          <a:r>
            <a:rPr lang="en-US" sz="1800" b="1" dirty="0" err="1">
              <a:solidFill>
                <a:schemeClr val="tx1"/>
              </a:solidFill>
            </a:rPr>
            <a:t>Etik</a:t>
          </a:r>
          <a:r>
            <a:rPr lang="en-US" sz="1800" b="1" dirty="0">
              <a:solidFill>
                <a:schemeClr val="tx1"/>
              </a:solidFill>
            </a:rPr>
            <a:t> Hakim, </a:t>
          </a:r>
          <a:r>
            <a:rPr lang="en-US" sz="1800" b="1" dirty="0" err="1">
              <a:solidFill>
                <a:schemeClr val="tx1"/>
              </a:solidFill>
            </a:rPr>
            <a:t>Analisa</a:t>
          </a:r>
          <a:r>
            <a:rPr lang="en-US" sz="1800" b="1" dirty="0">
              <a:solidFill>
                <a:schemeClr val="tx1"/>
              </a:solidFill>
            </a:rPr>
            <a:t> </a:t>
          </a:r>
          <a:r>
            <a:rPr lang="en-US" sz="1800" b="1" dirty="0" err="1">
              <a:solidFill>
                <a:schemeClr val="tx1"/>
              </a:solidFill>
            </a:rPr>
            <a:t>dan</a:t>
          </a:r>
          <a:r>
            <a:rPr lang="en-US" sz="1800" b="1" dirty="0">
              <a:solidFill>
                <a:schemeClr val="tx1"/>
              </a:solidFill>
            </a:rPr>
            <a:t> </a:t>
          </a:r>
          <a:r>
            <a:rPr lang="en-US" sz="1800" b="1" dirty="0" err="1">
              <a:solidFill>
                <a:schemeClr val="tx1"/>
              </a:solidFill>
            </a:rPr>
            <a:t>Evaluasi</a:t>
          </a:r>
          <a:r>
            <a:rPr lang="en-US" sz="1800" b="1" dirty="0">
              <a:solidFill>
                <a:schemeClr val="tx1"/>
              </a:solidFill>
            </a:rPr>
            <a:t> </a:t>
          </a:r>
          <a:r>
            <a:rPr lang="en-US" sz="1800" b="1" dirty="0" err="1">
              <a:solidFill>
                <a:schemeClr val="tx1"/>
              </a:solidFill>
            </a:rPr>
            <a:t>Pekerjaan</a:t>
          </a:r>
          <a:r>
            <a:rPr lang="en-US" sz="1800" b="1" dirty="0">
              <a:solidFill>
                <a:schemeClr val="tx1"/>
              </a:solidFill>
            </a:rPr>
            <a:t>.</a:t>
          </a:r>
        </a:p>
      </dgm:t>
    </dgm:pt>
    <dgm:pt modelId="{16AC18F2-2869-4C4A-AABE-0EB5CBD5EE5C}" type="parTrans" cxnId="{F6100977-2CDE-4CA7-A920-DAFCB3404474}">
      <dgm:prSet/>
      <dgm:spPr/>
      <dgm:t>
        <a:bodyPr/>
        <a:lstStyle/>
        <a:p>
          <a:endParaRPr lang="en-US"/>
        </a:p>
      </dgm:t>
    </dgm:pt>
    <dgm:pt modelId="{4E6D0F58-FBBB-42BF-A2FF-85AFC28F0352}" type="sibTrans" cxnId="{F6100977-2CDE-4CA7-A920-DAFCB3404474}">
      <dgm:prSet/>
      <dgm:spPr/>
      <dgm:t>
        <a:bodyPr/>
        <a:lstStyle/>
        <a:p>
          <a:endParaRPr lang="en-US" dirty="0"/>
        </a:p>
      </dgm:t>
    </dgm:pt>
    <dgm:pt modelId="{4283624D-DD51-45DE-9D90-97B76F356853}">
      <dgm:prSet custT="1"/>
      <dgm:spPr/>
      <dgm:t>
        <a:bodyPr/>
        <a:lstStyle/>
        <a:p>
          <a:pPr rtl="0"/>
          <a:r>
            <a:rPr lang="en-US" sz="1800" b="1" dirty="0" err="1">
              <a:solidFill>
                <a:schemeClr val="tx1"/>
              </a:solidFill>
            </a:rPr>
            <a:t>Menerima</a:t>
          </a:r>
          <a:r>
            <a:rPr lang="en-US" sz="1800" b="1" dirty="0">
              <a:solidFill>
                <a:schemeClr val="tx1"/>
              </a:solidFill>
            </a:rPr>
            <a:t> </a:t>
          </a:r>
          <a:r>
            <a:rPr lang="en-US" sz="1800" b="1" dirty="0" err="1">
              <a:solidFill>
                <a:schemeClr val="tx1"/>
              </a:solidFill>
            </a:rPr>
            <a:t>Tunjangan</a:t>
          </a:r>
          <a:r>
            <a:rPr lang="en-US" sz="1800" b="1" dirty="0">
              <a:solidFill>
                <a:schemeClr val="tx1"/>
              </a:solidFill>
            </a:rPr>
            <a:t> </a:t>
          </a:r>
          <a:r>
            <a:rPr lang="en-US" sz="1800" b="1" dirty="0" err="1">
              <a:solidFill>
                <a:schemeClr val="tx1"/>
              </a:solidFill>
            </a:rPr>
            <a:t>Kinerja</a:t>
          </a:r>
          <a:r>
            <a:rPr lang="en-US" sz="1800" b="1" dirty="0">
              <a:solidFill>
                <a:schemeClr val="tx1"/>
              </a:solidFill>
            </a:rPr>
            <a:t> </a:t>
          </a:r>
          <a:r>
            <a:rPr lang="en-US" sz="1800" b="1" dirty="0" err="1">
              <a:solidFill>
                <a:schemeClr val="tx1"/>
              </a:solidFill>
            </a:rPr>
            <a:t>Sebesar</a:t>
          </a:r>
          <a:r>
            <a:rPr lang="en-US" sz="1800" b="1" dirty="0">
              <a:solidFill>
                <a:schemeClr val="tx1"/>
              </a:solidFill>
            </a:rPr>
            <a:t> 70% </a:t>
          </a:r>
          <a:r>
            <a:rPr lang="en-US" sz="1800" b="1" dirty="0" err="1">
              <a:solidFill>
                <a:schemeClr val="tx1"/>
              </a:solidFill>
            </a:rPr>
            <a:t>Sejak</a:t>
          </a:r>
          <a:r>
            <a:rPr lang="en-US" sz="1800" b="1" dirty="0">
              <a:solidFill>
                <a:schemeClr val="tx1"/>
              </a:solidFill>
            </a:rPr>
            <a:t> </a:t>
          </a:r>
          <a:r>
            <a:rPr lang="en-US" sz="1800" b="1" dirty="0" err="1">
              <a:solidFill>
                <a:schemeClr val="tx1"/>
              </a:solidFill>
            </a:rPr>
            <a:t>Tahun</a:t>
          </a:r>
          <a:r>
            <a:rPr lang="en-US" sz="1800" b="1" dirty="0">
              <a:solidFill>
                <a:schemeClr val="tx1"/>
              </a:solidFill>
            </a:rPr>
            <a:t> 2008 </a:t>
          </a:r>
          <a:r>
            <a:rPr lang="en-US" sz="1800" b="1" dirty="0" err="1">
              <a:solidFill>
                <a:schemeClr val="tx1"/>
              </a:solidFill>
            </a:rPr>
            <a:t>Berdasarkan</a:t>
          </a:r>
          <a:r>
            <a:rPr lang="en-US" sz="1800" b="1" dirty="0">
              <a:solidFill>
                <a:schemeClr val="tx1"/>
              </a:solidFill>
            </a:rPr>
            <a:t> </a:t>
          </a:r>
          <a:r>
            <a:rPr lang="en-US" sz="1800" b="1" dirty="0" err="1">
              <a:solidFill>
                <a:schemeClr val="tx1"/>
              </a:solidFill>
            </a:rPr>
            <a:t>PerPres</a:t>
          </a:r>
          <a:r>
            <a:rPr lang="en-US" sz="1800" b="1" dirty="0">
              <a:solidFill>
                <a:schemeClr val="tx1"/>
              </a:solidFill>
            </a:rPr>
            <a:t> </a:t>
          </a:r>
          <a:r>
            <a:rPr lang="en-US" sz="1800" b="1" dirty="0" err="1">
              <a:solidFill>
                <a:schemeClr val="tx1"/>
              </a:solidFill>
            </a:rPr>
            <a:t>Nomor</a:t>
          </a:r>
          <a:r>
            <a:rPr lang="en-US" sz="1800" b="1" dirty="0">
              <a:solidFill>
                <a:schemeClr val="tx1"/>
              </a:solidFill>
            </a:rPr>
            <a:t> 19 </a:t>
          </a:r>
          <a:r>
            <a:rPr lang="en-US" sz="1800" b="1" dirty="0" err="1">
              <a:solidFill>
                <a:schemeClr val="tx1"/>
              </a:solidFill>
            </a:rPr>
            <a:t>Tahun</a:t>
          </a:r>
          <a:r>
            <a:rPr lang="en-US" sz="1800" b="1" dirty="0">
              <a:solidFill>
                <a:schemeClr val="tx1"/>
              </a:solidFill>
            </a:rPr>
            <a:t> 2008.</a:t>
          </a:r>
        </a:p>
      </dgm:t>
    </dgm:pt>
    <dgm:pt modelId="{D81F6649-913F-4366-9C4E-5743C2F3F865}" type="parTrans" cxnId="{1F894A7B-1EDC-4DA8-BAB6-4E0007DFE462}">
      <dgm:prSet/>
      <dgm:spPr/>
      <dgm:t>
        <a:bodyPr/>
        <a:lstStyle/>
        <a:p>
          <a:endParaRPr lang="en-US"/>
        </a:p>
      </dgm:t>
    </dgm:pt>
    <dgm:pt modelId="{61FE9D68-9A0A-44C8-B5A5-679086CC7225}" type="sibTrans" cxnId="{1F894A7B-1EDC-4DA8-BAB6-4E0007DFE462}">
      <dgm:prSet/>
      <dgm:spPr/>
      <dgm:t>
        <a:bodyPr/>
        <a:lstStyle/>
        <a:p>
          <a:endParaRPr lang="en-US"/>
        </a:p>
      </dgm:t>
    </dgm:pt>
    <dgm:pt modelId="{A581CEDA-9914-4C1D-9F90-18F490EC04FC}">
      <dgm:prSet custT="1"/>
      <dgm:spPr/>
      <dgm:t>
        <a:bodyPr/>
        <a:lstStyle/>
        <a:p>
          <a:pPr rtl="0"/>
          <a:r>
            <a:rPr lang="en-US" sz="1800" b="1" dirty="0" err="1">
              <a:solidFill>
                <a:schemeClr val="tx1"/>
              </a:solidFill>
            </a:rPr>
            <a:t>Terbitnya</a:t>
          </a:r>
          <a:r>
            <a:rPr lang="en-US" sz="1800" b="1" dirty="0">
              <a:solidFill>
                <a:schemeClr val="tx1"/>
              </a:solidFill>
            </a:rPr>
            <a:t> </a:t>
          </a:r>
          <a:r>
            <a:rPr lang="en-US" sz="1800" b="1" dirty="0" err="1">
              <a:solidFill>
                <a:schemeClr val="tx1"/>
              </a:solidFill>
            </a:rPr>
            <a:t>Surat</a:t>
          </a:r>
          <a:r>
            <a:rPr lang="en-US" sz="1800" b="1" dirty="0">
              <a:solidFill>
                <a:schemeClr val="tx1"/>
              </a:solidFill>
            </a:rPr>
            <a:t> </a:t>
          </a:r>
          <a:r>
            <a:rPr lang="en-US" sz="1800" b="1" dirty="0" err="1">
              <a:solidFill>
                <a:schemeClr val="tx1"/>
              </a:solidFill>
            </a:rPr>
            <a:t>Keputusan</a:t>
          </a:r>
          <a:r>
            <a:rPr lang="en-US" sz="1800" b="1" dirty="0">
              <a:solidFill>
                <a:schemeClr val="tx1"/>
              </a:solidFill>
            </a:rPr>
            <a:t> </a:t>
          </a:r>
          <a:r>
            <a:rPr lang="en-US" sz="1800" b="1" dirty="0" err="1">
              <a:solidFill>
                <a:schemeClr val="tx1"/>
              </a:solidFill>
            </a:rPr>
            <a:t>Nomor</a:t>
          </a:r>
          <a:r>
            <a:rPr lang="en-US" sz="1800" b="1" dirty="0">
              <a:solidFill>
                <a:schemeClr val="tx1"/>
              </a:solidFill>
            </a:rPr>
            <a:t> : 071/KMA/SK/V/2008 </a:t>
          </a:r>
          <a:r>
            <a:rPr lang="en-US" sz="1800" b="1" dirty="0" err="1">
              <a:solidFill>
                <a:schemeClr val="tx1"/>
              </a:solidFill>
            </a:rPr>
            <a:t>Tertanggal</a:t>
          </a:r>
          <a:r>
            <a:rPr lang="en-US" sz="1800" b="1" dirty="0">
              <a:solidFill>
                <a:schemeClr val="tx1"/>
              </a:solidFill>
            </a:rPr>
            <a:t> 14 Mei 2008 </a:t>
          </a:r>
          <a:r>
            <a:rPr lang="en-US" sz="1800" b="1" dirty="0" err="1">
              <a:solidFill>
                <a:schemeClr val="tx1"/>
              </a:solidFill>
            </a:rPr>
            <a:t>Tentang</a:t>
          </a:r>
          <a:r>
            <a:rPr lang="en-US" sz="1800" b="1" dirty="0">
              <a:solidFill>
                <a:schemeClr val="tx1"/>
              </a:solidFill>
            </a:rPr>
            <a:t> </a:t>
          </a:r>
          <a:r>
            <a:rPr lang="en-US" sz="1800" b="1" dirty="0" err="1">
              <a:solidFill>
                <a:schemeClr val="tx1"/>
              </a:solidFill>
            </a:rPr>
            <a:t>Ketentuan</a:t>
          </a:r>
          <a:r>
            <a:rPr lang="en-US" sz="1800" b="1" dirty="0">
              <a:solidFill>
                <a:schemeClr val="tx1"/>
              </a:solidFill>
            </a:rPr>
            <a:t> </a:t>
          </a:r>
          <a:r>
            <a:rPr lang="en-US" sz="1800" b="1" dirty="0" err="1">
              <a:solidFill>
                <a:schemeClr val="tx1"/>
              </a:solidFill>
            </a:rPr>
            <a:t>Penegakan</a:t>
          </a:r>
          <a:r>
            <a:rPr lang="en-US" sz="1800" b="1" dirty="0">
              <a:solidFill>
                <a:schemeClr val="tx1"/>
              </a:solidFill>
            </a:rPr>
            <a:t> </a:t>
          </a:r>
          <a:r>
            <a:rPr lang="en-US" sz="1800" b="1" dirty="0" err="1">
              <a:solidFill>
                <a:schemeClr val="tx1"/>
              </a:solidFill>
            </a:rPr>
            <a:t>Disiplin</a:t>
          </a:r>
          <a:r>
            <a:rPr lang="en-US" sz="1800" b="1" dirty="0">
              <a:solidFill>
                <a:schemeClr val="tx1"/>
              </a:solidFill>
            </a:rPr>
            <a:t> </a:t>
          </a:r>
          <a:r>
            <a:rPr lang="en-US" sz="1800" b="1" dirty="0" err="1">
              <a:solidFill>
                <a:schemeClr val="tx1"/>
              </a:solidFill>
            </a:rPr>
            <a:t>Kerja</a:t>
          </a:r>
          <a:r>
            <a:rPr lang="en-US" sz="1800" b="1" dirty="0">
              <a:solidFill>
                <a:schemeClr val="tx1"/>
              </a:solidFill>
            </a:rPr>
            <a:t> </a:t>
          </a:r>
          <a:r>
            <a:rPr lang="en-US" sz="1800" b="1" dirty="0" err="1">
              <a:solidFill>
                <a:schemeClr val="tx1"/>
              </a:solidFill>
            </a:rPr>
            <a:t>dalam</a:t>
          </a:r>
          <a:r>
            <a:rPr lang="en-US" sz="1800" b="1" dirty="0">
              <a:solidFill>
                <a:schemeClr val="tx1"/>
              </a:solidFill>
            </a:rPr>
            <a:t> </a:t>
          </a:r>
          <a:r>
            <a:rPr lang="en-US" sz="1800" b="1" dirty="0" err="1">
              <a:solidFill>
                <a:schemeClr val="tx1"/>
              </a:solidFill>
            </a:rPr>
            <a:t>Pelaksanaan</a:t>
          </a:r>
          <a:r>
            <a:rPr lang="en-US" sz="1800" b="1" dirty="0">
              <a:solidFill>
                <a:schemeClr val="tx1"/>
              </a:solidFill>
            </a:rPr>
            <a:t> </a:t>
          </a:r>
          <a:r>
            <a:rPr lang="en-US" sz="1800" b="1" dirty="0" err="1">
              <a:solidFill>
                <a:schemeClr val="tx1"/>
              </a:solidFill>
            </a:rPr>
            <a:t>Pemberian</a:t>
          </a:r>
          <a:r>
            <a:rPr lang="en-US" sz="1800" b="1" dirty="0">
              <a:solidFill>
                <a:schemeClr val="tx1"/>
              </a:solidFill>
            </a:rPr>
            <a:t> </a:t>
          </a:r>
          <a:r>
            <a:rPr lang="en-US" sz="1800" b="1" dirty="0" err="1">
              <a:solidFill>
                <a:schemeClr val="tx1"/>
              </a:solidFill>
            </a:rPr>
            <a:t>Tunjangan</a:t>
          </a:r>
          <a:r>
            <a:rPr lang="en-US" sz="1800" b="1" dirty="0">
              <a:solidFill>
                <a:schemeClr val="tx1"/>
              </a:solidFill>
            </a:rPr>
            <a:t> </a:t>
          </a:r>
          <a:r>
            <a:rPr lang="en-US" sz="1800" b="1" dirty="0" err="1">
              <a:solidFill>
                <a:schemeClr val="tx1"/>
              </a:solidFill>
            </a:rPr>
            <a:t>Khusus</a:t>
          </a:r>
          <a:endParaRPr lang="en-US" sz="1800" b="1" dirty="0">
            <a:solidFill>
              <a:schemeClr val="tx1"/>
            </a:solidFill>
          </a:endParaRPr>
        </a:p>
      </dgm:t>
    </dgm:pt>
    <dgm:pt modelId="{91B65A7C-05B3-4914-8CC8-6206266CB85D}" type="parTrans" cxnId="{20414FEE-E762-42AC-A0D8-35C3CD0BBB88}">
      <dgm:prSet/>
      <dgm:spPr/>
      <dgm:t>
        <a:bodyPr/>
        <a:lstStyle/>
        <a:p>
          <a:endParaRPr lang="en-US"/>
        </a:p>
      </dgm:t>
    </dgm:pt>
    <dgm:pt modelId="{CF95A199-A281-45C3-9C66-F3833FDAF7A8}" type="sibTrans" cxnId="{20414FEE-E762-42AC-A0D8-35C3CD0BBB88}">
      <dgm:prSet/>
      <dgm:spPr/>
      <dgm:t>
        <a:bodyPr/>
        <a:lstStyle/>
        <a:p>
          <a:endParaRPr lang="en-US"/>
        </a:p>
      </dgm:t>
    </dgm:pt>
    <dgm:pt modelId="{9C284D2A-006F-4B49-83D9-7B77CBC9D202}">
      <dgm:prSet custT="1"/>
      <dgm:spPr/>
      <dgm:t>
        <a:bodyPr/>
        <a:lstStyle/>
        <a:p>
          <a:pPr rtl="0"/>
          <a:r>
            <a:rPr lang="en-US" sz="1800" b="1" dirty="0">
              <a:solidFill>
                <a:schemeClr val="tx1"/>
              </a:solidFill>
            </a:rPr>
            <a:t>MA </a:t>
          </a:r>
          <a:r>
            <a:rPr lang="en-US" sz="1800" b="1" dirty="0" err="1">
              <a:solidFill>
                <a:schemeClr val="tx1"/>
              </a:solidFill>
            </a:rPr>
            <a:t>Berhasil</a:t>
          </a:r>
          <a:r>
            <a:rPr lang="en-US" sz="1800" b="1" dirty="0">
              <a:solidFill>
                <a:schemeClr val="tx1"/>
              </a:solidFill>
            </a:rPr>
            <a:t> </a:t>
          </a:r>
          <a:r>
            <a:rPr lang="en-US" sz="1800" b="1" dirty="0" err="1">
              <a:solidFill>
                <a:schemeClr val="tx1"/>
              </a:solidFill>
            </a:rPr>
            <a:t>Mengupload</a:t>
          </a:r>
          <a:r>
            <a:rPr lang="en-US" sz="1800" b="1" dirty="0">
              <a:solidFill>
                <a:schemeClr val="tx1"/>
              </a:solidFill>
            </a:rPr>
            <a:t> </a:t>
          </a:r>
          <a:r>
            <a:rPr lang="en-US" sz="1800" b="1" dirty="0" err="1">
              <a:solidFill>
                <a:schemeClr val="tx1"/>
              </a:solidFill>
            </a:rPr>
            <a:t>Lebih</a:t>
          </a:r>
          <a:r>
            <a:rPr lang="en-US" sz="1800" b="1" dirty="0">
              <a:solidFill>
                <a:schemeClr val="tx1"/>
              </a:solidFill>
            </a:rPr>
            <a:t> Dari 10.000 </a:t>
          </a:r>
          <a:r>
            <a:rPr lang="en-US" sz="1800" b="1" dirty="0" err="1">
              <a:solidFill>
                <a:schemeClr val="tx1"/>
              </a:solidFill>
            </a:rPr>
            <a:t>Putusan</a:t>
          </a:r>
          <a:r>
            <a:rPr lang="en-US" sz="1800" b="1" dirty="0">
              <a:solidFill>
                <a:schemeClr val="tx1"/>
              </a:solidFill>
            </a:rPr>
            <a:t> </a:t>
          </a:r>
          <a:r>
            <a:rPr lang="en-US" sz="1800" b="1" dirty="0" err="1">
              <a:solidFill>
                <a:schemeClr val="tx1"/>
              </a:solidFill>
            </a:rPr>
            <a:t>Melalui</a:t>
          </a:r>
          <a:r>
            <a:rPr lang="en-US" sz="1800" b="1" dirty="0">
              <a:solidFill>
                <a:schemeClr val="tx1"/>
              </a:solidFill>
            </a:rPr>
            <a:t> </a:t>
          </a:r>
          <a:r>
            <a:rPr lang="en-US" sz="1800" b="1" dirty="0" err="1">
              <a:solidFill>
                <a:schemeClr val="tx1"/>
              </a:solidFill>
            </a:rPr>
            <a:t>Situs</a:t>
          </a:r>
          <a:r>
            <a:rPr lang="en-US" sz="1800" b="1" dirty="0">
              <a:solidFill>
                <a:schemeClr val="tx1"/>
              </a:solidFill>
            </a:rPr>
            <a:t> </a:t>
          </a:r>
          <a:r>
            <a:rPr lang="en-US" sz="1800" b="1" dirty="0" err="1">
              <a:solidFill>
                <a:schemeClr val="tx1"/>
              </a:solidFill>
            </a:rPr>
            <a:t>Direktori</a:t>
          </a:r>
          <a:r>
            <a:rPr lang="en-US" sz="1800" b="1" dirty="0">
              <a:solidFill>
                <a:schemeClr val="tx1"/>
              </a:solidFill>
            </a:rPr>
            <a:t> </a:t>
          </a:r>
          <a:r>
            <a:rPr lang="en-US" sz="1800" b="1" dirty="0" err="1">
              <a:solidFill>
                <a:schemeClr val="tx1"/>
              </a:solidFill>
            </a:rPr>
            <a:t>Putusan</a:t>
          </a:r>
          <a:r>
            <a:rPr lang="en-US" sz="1400" b="1" dirty="0">
              <a:solidFill>
                <a:schemeClr val="tx1"/>
              </a:solidFill>
            </a:rPr>
            <a:t> </a:t>
          </a:r>
        </a:p>
      </dgm:t>
    </dgm:pt>
    <dgm:pt modelId="{2623AB45-8C4D-45D5-BA95-9BE64D2465B8}" type="parTrans" cxnId="{DC4F1B02-7D47-43EE-B9CB-A37F57C91CE9}">
      <dgm:prSet/>
      <dgm:spPr/>
      <dgm:t>
        <a:bodyPr/>
        <a:lstStyle/>
        <a:p>
          <a:endParaRPr lang="en-US"/>
        </a:p>
      </dgm:t>
    </dgm:pt>
    <dgm:pt modelId="{10E8E11B-4D45-4DEC-93DF-9AE347590727}" type="sibTrans" cxnId="{DC4F1B02-7D47-43EE-B9CB-A37F57C91CE9}">
      <dgm:prSet/>
      <dgm:spPr/>
      <dgm:t>
        <a:bodyPr/>
        <a:lstStyle/>
        <a:p>
          <a:endParaRPr lang="en-US"/>
        </a:p>
      </dgm:t>
    </dgm:pt>
    <dgm:pt modelId="{F6F3493E-CEAC-4D8D-9524-25F52AC873EA}">
      <dgm:prSet custT="1"/>
      <dgm:spPr/>
      <dgm:t>
        <a:bodyPr/>
        <a:lstStyle/>
        <a:p>
          <a:pPr rtl="0"/>
          <a:r>
            <a:rPr lang="en-US" sz="1800" b="1" dirty="0" err="1">
              <a:solidFill>
                <a:schemeClr val="tx1"/>
              </a:solidFill>
            </a:rPr>
            <a:t>Mengembangkan</a:t>
          </a:r>
          <a:r>
            <a:rPr lang="en-US" sz="1800" b="1" dirty="0">
              <a:solidFill>
                <a:schemeClr val="tx1"/>
              </a:solidFill>
            </a:rPr>
            <a:t> Website </a:t>
          </a:r>
          <a:r>
            <a:rPr lang="en-US" sz="1800" b="1" dirty="0" err="1">
              <a:solidFill>
                <a:schemeClr val="tx1"/>
              </a:solidFill>
            </a:rPr>
            <a:t>di</a:t>
          </a:r>
          <a:r>
            <a:rPr lang="en-US" sz="1800" b="1" dirty="0">
              <a:solidFill>
                <a:schemeClr val="tx1"/>
              </a:solidFill>
            </a:rPr>
            <a:t> </a:t>
          </a:r>
          <a:r>
            <a:rPr lang="en-US" sz="1800" b="1" dirty="0" err="1">
              <a:solidFill>
                <a:schemeClr val="tx1"/>
              </a:solidFill>
            </a:rPr>
            <a:t>Lebih</a:t>
          </a:r>
          <a:r>
            <a:rPr lang="en-US" sz="1800" b="1" dirty="0">
              <a:solidFill>
                <a:schemeClr val="tx1"/>
              </a:solidFill>
            </a:rPr>
            <a:t> Dari 250 </a:t>
          </a:r>
          <a:r>
            <a:rPr lang="en-US" sz="1800" b="1" dirty="0" err="1">
              <a:solidFill>
                <a:schemeClr val="tx1"/>
              </a:solidFill>
            </a:rPr>
            <a:t>Pengadilan</a:t>
          </a:r>
          <a:endParaRPr lang="en-US" sz="1800" b="1" dirty="0">
            <a:solidFill>
              <a:schemeClr val="tx1"/>
            </a:solidFill>
          </a:endParaRPr>
        </a:p>
      </dgm:t>
    </dgm:pt>
    <dgm:pt modelId="{4A9E1EA1-F7E3-402C-A231-D916309630F3}" type="parTrans" cxnId="{763C2300-6053-45B7-9341-AAB5E08D6E80}">
      <dgm:prSet/>
      <dgm:spPr/>
      <dgm:t>
        <a:bodyPr/>
        <a:lstStyle/>
        <a:p>
          <a:endParaRPr lang="en-US"/>
        </a:p>
      </dgm:t>
    </dgm:pt>
    <dgm:pt modelId="{419EE7DE-150A-4FA9-A484-A74C9088D53A}" type="sibTrans" cxnId="{763C2300-6053-45B7-9341-AAB5E08D6E80}">
      <dgm:prSet/>
      <dgm:spPr/>
      <dgm:t>
        <a:bodyPr/>
        <a:lstStyle/>
        <a:p>
          <a:endParaRPr lang="en-US"/>
        </a:p>
      </dgm:t>
    </dgm:pt>
    <dgm:pt modelId="{AB1ADFCF-0FD9-4529-B51F-5DB6E88672B0}" type="pres">
      <dgm:prSet presAssocID="{596FD23C-9EFD-48F9-8216-77E6F12372B8}" presName="Name0" presStyleCnt="0">
        <dgm:presLayoutVars>
          <dgm:chMax val="7"/>
          <dgm:chPref val="7"/>
          <dgm:dir/>
        </dgm:presLayoutVars>
      </dgm:prSet>
      <dgm:spPr/>
      <dgm:t>
        <a:bodyPr/>
        <a:lstStyle/>
        <a:p>
          <a:endParaRPr lang="en-US"/>
        </a:p>
      </dgm:t>
    </dgm:pt>
    <dgm:pt modelId="{D8C9D0CA-92BB-435A-8145-CCF95CC3194E}" type="pres">
      <dgm:prSet presAssocID="{596FD23C-9EFD-48F9-8216-77E6F12372B8}" presName="Name1" presStyleCnt="0"/>
      <dgm:spPr/>
    </dgm:pt>
    <dgm:pt modelId="{4B6DDC32-999D-4435-A133-1267317A46CC}" type="pres">
      <dgm:prSet presAssocID="{596FD23C-9EFD-48F9-8216-77E6F12372B8}" presName="cycle" presStyleCnt="0"/>
      <dgm:spPr/>
    </dgm:pt>
    <dgm:pt modelId="{2D276D85-12B6-4153-AE8E-F92C1D9E4FC1}" type="pres">
      <dgm:prSet presAssocID="{596FD23C-9EFD-48F9-8216-77E6F12372B8}" presName="srcNode" presStyleLbl="node1" presStyleIdx="0" presStyleCnt="5"/>
      <dgm:spPr/>
    </dgm:pt>
    <dgm:pt modelId="{3CD8B345-2852-4419-A0A4-D269C3A701E0}" type="pres">
      <dgm:prSet presAssocID="{596FD23C-9EFD-48F9-8216-77E6F12372B8}" presName="conn" presStyleLbl="parChTrans1D2" presStyleIdx="0" presStyleCnt="1"/>
      <dgm:spPr/>
      <dgm:t>
        <a:bodyPr/>
        <a:lstStyle/>
        <a:p>
          <a:endParaRPr lang="en-US"/>
        </a:p>
      </dgm:t>
    </dgm:pt>
    <dgm:pt modelId="{0EC4B55E-8AC0-4912-AC35-CCB1121C8E50}" type="pres">
      <dgm:prSet presAssocID="{596FD23C-9EFD-48F9-8216-77E6F12372B8}" presName="extraNode" presStyleLbl="node1" presStyleIdx="0" presStyleCnt="5"/>
      <dgm:spPr/>
    </dgm:pt>
    <dgm:pt modelId="{66DC65D8-41A8-46CD-88F4-AA513218C0E3}" type="pres">
      <dgm:prSet presAssocID="{596FD23C-9EFD-48F9-8216-77E6F12372B8}" presName="dstNode" presStyleLbl="node1" presStyleIdx="0" presStyleCnt="5"/>
      <dgm:spPr/>
    </dgm:pt>
    <dgm:pt modelId="{2B95967A-2291-4819-8E4B-34AAC2BA39F1}" type="pres">
      <dgm:prSet presAssocID="{F78522CB-5CAB-484F-A2CB-95D2CA472261}" presName="text_1" presStyleLbl="node1" presStyleIdx="0" presStyleCnt="5" custScaleY="127942">
        <dgm:presLayoutVars>
          <dgm:bulletEnabled val="1"/>
        </dgm:presLayoutVars>
      </dgm:prSet>
      <dgm:spPr/>
      <dgm:t>
        <a:bodyPr/>
        <a:lstStyle/>
        <a:p>
          <a:endParaRPr lang="en-US"/>
        </a:p>
      </dgm:t>
    </dgm:pt>
    <dgm:pt modelId="{EC9C239E-75A9-47A4-81A4-DFC2B74E9C45}" type="pres">
      <dgm:prSet presAssocID="{F78522CB-5CAB-484F-A2CB-95D2CA472261}" presName="accent_1" presStyleCnt="0"/>
      <dgm:spPr/>
    </dgm:pt>
    <dgm:pt modelId="{21AE53F0-350F-442F-BA8D-88F765EAC718}" type="pres">
      <dgm:prSet presAssocID="{F78522CB-5CAB-484F-A2CB-95D2CA472261}" presName="accentRepeatNode" presStyleLbl="solidFgAcc1" presStyleIdx="0" presStyleCnt="5"/>
      <dgm:spPr/>
    </dgm:pt>
    <dgm:pt modelId="{9A66ABDE-1762-4F99-B6F7-8D1493BC90A3}" type="pres">
      <dgm:prSet presAssocID="{4283624D-DD51-45DE-9D90-97B76F356853}" presName="text_2" presStyleLbl="node1" presStyleIdx="1" presStyleCnt="5" custScaleY="133523">
        <dgm:presLayoutVars>
          <dgm:bulletEnabled val="1"/>
        </dgm:presLayoutVars>
      </dgm:prSet>
      <dgm:spPr/>
      <dgm:t>
        <a:bodyPr/>
        <a:lstStyle/>
        <a:p>
          <a:endParaRPr lang="en-US"/>
        </a:p>
      </dgm:t>
    </dgm:pt>
    <dgm:pt modelId="{D4580596-5117-4F86-B0CB-DAA9014E6BED}" type="pres">
      <dgm:prSet presAssocID="{4283624D-DD51-45DE-9D90-97B76F356853}" presName="accent_2" presStyleCnt="0"/>
      <dgm:spPr/>
    </dgm:pt>
    <dgm:pt modelId="{D87A5CEE-B78A-409D-A607-29FC0CC6DB8A}" type="pres">
      <dgm:prSet presAssocID="{4283624D-DD51-45DE-9D90-97B76F356853}" presName="accentRepeatNode" presStyleLbl="solidFgAcc1" presStyleIdx="1" presStyleCnt="5"/>
      <dgm:spPr/>
    </dgm:pt>
    <dgm:pt modelId="{A283E1E1-C194-4D60-89B0-62DF53F45ED7}" type="pres">
      <dgm:prSet presAssocID="{A581CEDA-9914-4C1D-9F90-18F490EC04FC}" presName="text_3" presStyleLbl="node1" presStyleIdx="2" presStyleCnt="5" custScaleY="152297" custLinFactNeighborX="201" custLinFactNeighborY="10950">
        <dgm:presLayoutVars>
          <dgm:bulletEnabled val="1"/>
        </dgm:presLayoutVars>
      </dgm:prSet>
      <dgm:spPr/>
      <dgm:t>
        <a:bodyPr/>
        <a:lstStyle/>
        <a:p>
          <a:endParaRPr lang="en-US"/>
        </a:p>
      </dgm:t>
    </dgm:pt>
    <dgm:pt modelId="{88940C94-C6AD-42F2-9D54-1C52BDC85E97}" type="pres">
      <dgm:prSet presAssocID="{A581CEDA-9914-4C1D-9F90-18F490EC04FC}" presName="accent_3" presStyleCnt="0"/>
      <dgm:spPr/>
    </dgm:pt>
    <dgm:pt modelId="{960267F9-2E1D-4DB1-89AA-93F1C9BFF174}" type="pres">
      <dgm:prSet presAssocID="{A581CEDA-9914-4C1D-9F90-18F490EC04FC}" presName="accentRepeatNode" presStyleLbl="solidFgAcc1" presStyleIdx="2" presStyleCnt="5" custLinFactNeighborX="-1460" custLinFactNeighborY="10220"/>
      <dgm:spPr/>
    </dgm:pt>
    <dgm:pt modelId="{3ABDC53D-1555-4D2B-AC51-356258720EEA}" type="pres">
      <dgm:prSet presAssocID="{9C284D2A-006F-4B49-83D9-7B77CBC9D202}" presName="text_4" presStyleLbl="node1" presStyleIdx="3" presStyleCnt="5" custLinFactNeighborY="16425">
        <dgm:presLayoutVars>
          <dgm:bulletEnabled val="1"/>
        </dgm:presLayoutVars>
      </dgm:prSet>
      <dgm:spPr/>
      <dgm:t>
        <a:bodyPr/>
        <a:lstStyle/>
        <a:p>
          <a:endParaRPr lang="en-US"/>
        </a:p>
      </dgm:t>
    </dgm:pt>
    <dgm:pt modelId="{C9189A0C-CC00-4E65-92F9-0D82B239E1DC}" type="pres">
      <dgm:prSet presAssocID="{9C284D2A-006F-4B49-83D9-7B77CBC9D202}" presName="accent_4" presStyleCnt="0"/>
      <dgm:spPr/>
    </dgm:pt>
    <dgm:pt modelId="{500C4280-BEA6-462B-AA22-3315F3B46FFC}" type="pres">
      <dgm:prSet presAssocID="{9C284D2A-006F-4B49-83D9-7B77CBC9D202}" presName="accentRepeatNode" presStyleLbl="solidFgAcc1" presStyleIdx="3" presStyleCnt="5" custLinFactNeighborY="10220"/>
      <dgm:spPr/>
    </dgm:pt>
    <dgm:pt modelId="{09FD82D8-0671-4DE4-9A82-96C5476E73C1}" type="pres">
      <dgm:prSet presAssocID="{F6F3493E-CEAC-4D8D-9524-25F52AC873EA}" presName="text_5" presStyleLbl="node1" presStyleIdx="4" presStyleCnt="5">
        <dgm:presLayoutVars>
          <dgm:bulletEnabled val="1"/>
        </dgm:presLayoutVars>
      </dgm:prSet>
      <dgm:spPr/>
      <dgm:t>
        <a:bodyPr/>
        <a:lstStyle/>
        <a:p>
          <a:endParaRPr lang="en-US"/>
        </a:p>
      </dgm:t>
    </dgm:pt>
    <dgm:pt modelId="{D52C1583-68DB-4C0C-95BE-C33D878D7F89}" type="pres">
      <dgm:prSet presAssocID="{F6F3493E-CEAC-4D8D-9524-25F52AC873EA}" presName="accent_5" presStyleCnt="0"/>
      <dgm:spPr/>
    </dgm:pt>
    <dgm:pt modelId="{3CD46A78-5467-4236-B24A-6B4496D06B0F}" type="pres">
      <dgm:prSet presAssocID="{F6F3493E-CEAC-4D8D-9524-25F52AC873EA}" presName="accentRepeatNode" presStyleLbl="solidFgAcc1" presStyleIdx="4" presStyleCnt="5"/>
      <dgm:spPr/>
    </dgm:pt>
  </dgm:ptLst>
  <dgm:cxnLst>
    <dgm:cxn modelId="{20414FEE-E762-42AC-A0D8-35C3CD0BBB88}" srcId="{596FD23C-9EFD-48F9-8216-77E6F12372B8}" destId="{A581CEDA-9914-4C1D-9F90-18F490EC04FC}" srcOrd="2" destOrd="0" parTransId="{91B65A7C-05B3-4914-8CC8-6206266CB85D}" sibTransId="{CF95A199-A281-45C3-9C66-F3833FDAF7A8}"/>
    <dgm:cxn modelId="{F6100977-2CDE-4CA7-A920-DAFCB3404474}" srcId="{596FD23C-9EFD-48F9-8216-77E6F12372B8}" destId="{F78522CB-5CAB-484F-A2CB-95D2CA472261}" srcOrd="0" destOrd="0" parTransId="{16AC18F2-2869-4C4A-AABE-0EB5CBD5EE5C}" sibTransId="{4E6D0F58-FBBB-42BF-A2FF-85AFC28F0352}"/>
    <dgm:cxn modelId="{C251CF62-781F-4A7E-9E87-6E3C95173C60}" type="presOf" srcId="{4283624D-DD51-45DE-9D90-97B76F356853}" destId="{9A66ABDE-1762-4F99-B6F7-8D1493BC90A3}" srcOrd="0" destOrd="0" presId="urn:microsoft.com/office/officeart/2008/layout/VerticalCurvedList"/>
    <dgm:cxn modelId="{DC4F1B02-7D47-43EE-B9CB-A37F57C91CE9}" srcId="{596FD23C-9EFD-48F9-8216-77E6F12372B8}" destId="{9C284D2A-006F-4B49-83D9-7B77CBC9D202}" srcOrd="3" destOrd="0" parTransId="{2623AB45-8C4D-45D5-BA95-9BE64D2465B8}" sibTransId="{10E8E11B-4D45-4DEC-93DF-9AE347590727}"/>
    <dgm:cxn modelId="{2FC69CCB-9EBD-4460-815E-87366300D2AC}" type="presOf" srcId="{596FD23C-9EFD-48F9-8216-77E6F12372B8}" destId="{AB1ADFCF-0FD9-4529-B51F-5DB6E88672B0}" srcOrd="0" destOrd="0" presId="urn:microsoft.com/office/officeart/2008/layout/VerticalCurvedList"/>
    <dgm:cxn modelId="{1F894A7B-1EDC-4DA8-BAB6-4E0007DFE462}" srcId="{596FD23C-9EFD-48F9-8216-77E6F12372B8}" destId="{4283624D-DD51-45DE-9D90-97B76F356853}" srcOrd="1" destOrd="0" parTransId="{D81F6649-913F-4366-9C4E-5743C2F3F865}" sibTransId="{61FE9D68-9A0A-44C8-B5A5-679086CC7225}"/>
    <dgm:cxn modelId="{DC0DDD9E-2DB9-41A0-8747-F3D169C1E757}" type="presOf" srcId="{F6F3493E-CEAC-4D8D-9524-25F52AC873EA}" destId="{09FD82D8-0671-4DE4-9A82-96C5476E73C1}" srcOrd="0" destOrd="0" presId="urn:microsoft.com/office/officeart/2008/layout/VerticalCurvedList"/>
    <dgm:cxn modelId="{ABA66811-E08C-4BC6-A557-C8FA220A933C}" type="presOf" srcId="{9C284D2A-006F-4B49-83D9-7B77CBC9D202}" destId="{3ABDC53D-1555-4D2B-AC51-356258720EEA}" srcOrd="0" destOrd="0" presId="urn:microsoft.com/office/officeart/2008/layout/VerticalCurvedList"/>
    <dgm:cxn modelId="{179F944F-C1FC-4ABD-BAA4-DB7E2A2AEDC6}" type="presOf" srcId="{A581CEDA-9914-4C1D-9F90-18F490EC04FC}" destId="{A283E1E1-C194-4D60-89B0-62DF53F45ED7}" srcOrd="0" destOrd="0" presId="urn:microsoft.com/office/officeart/2008/layout/VerticalCurvedList"/>
    <dgm:cxn modelId="{763C2300-6053-45B7-9341-AAB5E08D6E80}" srcId="{596FD23C-9EFD-48F9-8216-77E6F12372B8}" destId="{F6F3493E-CEAC-4D8D-9524-25F52AC873EA}" srcOrd="4" destOrd="0" parTransId="{4A9E1EA1-F7E3-402C-A231-D916309630F3}" sibTransId="{419EE7DE-150A-4FA9-A484-A74C9088D53A}"/>
    <dgm:cxn modelId="{AD8000D8-2DFB-44AD-BA8E-7063412443D4}" type="presOf" srcId="{4E6D0F58-FBBB-42BF-A2FF-85AFC28F0352}" destId="{3CD8B345-2852-4419-A0A4-D269C3A701E0}" srcOrd="0" destOrd="0" presId="urn:microsoft.com/office/officeart/2008/layout/VerticalCurvedList"/>
    <dgm:cxn modelId="{69C9A37B-FD76-46A7-8FD4-29B225563FAF}" type="presOf" srcId="{F78522CB-5CAB-484F-A2CB-95D2CA472261}" destId="{2B95967A-2291-4819-8E4B-34AAC2BA39F1}" srcOrd="0" destOrd="0" presId="urn:microsoft.com/office/officeart/2008/layout/VerticalCurvedList"/>
    <dgm:cxn modelId="{8BCAD9D6-BA55-4A1E-BD74-3AD92EFCB5B7}" type="presParOf" srcId="{AB1ADFCF-0FD9-4529-B51F-5DB6E88672B0}" destId="{D8C9D0CA-92BB-435A-8145-CCF95CC3194E}" srcOrd="0" destOrd="0" presId="urn:microsoft.com/office/officeart/2008/layout/VerticalCurvedList"/>
    <dgm:cxn modelId="{917E1170-E249-4BD8-8C95-6F0DF0A66800}" type="presParOf" srcId="{D8C9D0CA-92BB-435A-8145-CCF95CC3194E}" destId="{4B6DDC32-999D-4435-A133-1267317A46CC}" srcOrd="0" destOrd="0" presId="urn:microsoft.com/office/officeart/2008/layout/VerticalCurvedList"/>
    <dgm:cxn modelId="{7B2DB540-2298-41B3-A7EF-8C9F20384289}" type="presParOf" srcId="{4B6DDC32-999D-4435-A133-1267317A46CC}" destId="{2D276D85-12B6-4153-AE8E-F92C1D9E4FC1}" srcOrd="0" destOrd="0" presId="urn:microsoft.com/office/officeart/2008/layout/VerticalCurvedList"/>
    <dgm:cxn modelId="{3E2E03A4-9B96-44B9-84D2-BE0BE9CC728E}" type="presParOf" srcId="{4B6DDC32-999D-4435-A133-1267317A46CC}" destId="{3CD8B345-2852-4419-A0A4-D269C3A701E0}" srcOrd="1" destOrd="0" presId="urn:microsoft.com/office/officeart/2008/layout/VerticalCurvedList"/>
    <dgm:cxn modelId="{22E05ACA-020F-40B4-9478-9911B3002A18}" type="presParOf" srcId="{4B6DDC32-999D-4435-A133-1267317A46CC}" destId="{0EC4B55E-8AC0-4912-AC35-CCB1121C8E50}" srcOrd="2" destOrd="0" presId="urn:microsoft.com/office/officeart/2008/layout/VerticalCurvedList"/>
    <dgm:cxn modelId="{54FE721B-1B2D-45F4-9135-5ECF6DAB5675}" type="presParOf" srcId="{4B6DDC32-999D-4435-A133-1267317A46CC}" destId="{66DC65D8-41A8-46CD-88F4-AA513218C0E3}" srcOrd="3" destOrd="0" presId="urn:microsoft.com/office/officeart/2008/layout/VerticalCurvedList"/>
    <dgm:cxn modelId="{AC865556-007E-4FD5-B798-A0EB693EC7B7}" type="presParOf" srcId="{D8C9D0CA-92BB-435A-8145-CCF95CC3194E}" destId="{2B95967A-2291-4819-8E4B-34AAC2BA39F1}" srcOrd="1" destOrd="0" presId="urn:microsoft.com/office/officeart/2008/layout/VerticalCurvedList"/>
    <dgm:cxn modelId="{4DEE755F-5AC4-4CA7-A50D-AD250B9CE16E}" type="presParOf" srcId="{D8C9D0CA-92BB-435A-8145-CCF95CC3194E}" destId="{EC9C239E-75A9-47A4-81A4-DFC2B74E9C45}" srcOrd="2" destOrd="0" presId="urn:microsoft.com/office/officeart/2008/layout/VerticalCurvedList"/>
    <dgm:cxn modelId="{67F94CFD-CD0C-48C2-B856-A73A0F1D1097}" type="presParOf" srcId="{EC9C239E-75A9-47A4-81A4-DFC2B74E9C45}" destId="{21AE53F0-350F-442F-BA8D-88F765EAC718}" srcOrd="0" destOrd="0" presId="urn:microsoft.com/office/officeart/2008/layout/VerticalCurvedList"/>
    <dgm:cxn modelId="{BF3D7F25-7667-4623-A6F3-6BF45BA503DD}" type="presParOf" srcId="{D8C9D0CA-92BB-435A-8145-CCF95CC3194E}" destId="{9A66ABDE-1762-4F99-B6F7-8D1493BC90A3}" srcOrd="3" destOrd="0" presId="urn:microsoft.com/office/officeart/2008/layout/VerticalCurvedList"/>
    <dgm:cxn modelId="{EEA4B92F-69C3-47EC-9B98-EFC1341ED221}" type="presParOf" srcId="{D8C9D0CA-92BB-435A-8145-CCF95CC3194E}" destId="{D4580596-5117-4F86-B0CB-DAA9014E6BED}" srcOrd="4" destOrd="0" presId="urn:microsoft.com/office/officeart/2008/layout/VerticalCurvedList"/>
    <dgm:cxn modelId="{B6592CB5-ADEE-41BC-A3C7-5621E3D9DFC2}" type="presParOf" srcId="{D4580596-5117-4F86-B0CB-DAA9014E6BED}" destId="{D87A5CEE-B78A-409D-A607-29FC0CC6DB8A}" srcOrd="0" destOrd="0" presId="urn:microsoft.com/office/officeart/2008/layout/VerticalCurvedList"/>
    <dgm:cxn modelId="{96A0EB16-47B3-427C-AB6E-744218FCDD39}" type="presParOf" srcId="{D8C9D0CA-92BB-435A-8145-CCF95CC3194E}" destId="{A283E1E1-C194-4D60-89B0-62DF53F45ED7}" srcOrd="5" destOrd="0" presId="urn:microsoft.com/office/officeart/2008/layout/VerticalCurvedList"/>
    <dgm:cxn modelId="{35A75334-4A9D-48A8-A2BA-0E4162DD68A6}" type="presParOf" srcId="{D8C9D0CA-92BB-435A-8145-CCF95CC3194E}" destId="{88940C94-C6AD-42F2-9D54-1C52BDC85E97}" srcOrd="6" destOrd="0" presId="urn:microsoft.com/office/officeart/2008/layout/VerticalCurvedList"/>
    <dgm:cxn modelId="{0E9108BB-6D33-472A-BFD0-0082365A74FF}" type="presParOf" srcId="{88940C94-C6AD-42F2-9D54-1C52BDC85E97}" destId="{960267F9-2E1D-4DB1-89AA-93F1C9BFF174}" srcOrd="0" destOrd="0" presId="urn:microsoft.com/office/officeart/2008/layout/VerticalCurvedList"/>
    <dgm:cxn modelId="{5E1B1AD1-FE55-4B0F-9430-4A089017188C}" type="presParOf" srcId="{D8C9D0CA-92BB-435A-8145-CCF95CC3194E}" destId="{3ABDC53D-1555-4D2B-AC51-356258720EEA}" srcOrd="7" destOrd="0" presId="urn:microsoft.com/office/officeart/2008/layout/VerticalCurvedList"/>
    <dgm:cxn modelId="{1DEE0E9F-4547-4818-9E23-5D9F6DACEB71}" type="presParOf" srcId="{D8C9D0CA-92BB-435A-8145-CCF95CC3194E}" destId="{C9189A0C-CC00-4E65-92F9-0D82B239E1DC}" srcOrd="8" destOrd="0" presId="urn:microsoft.com/office/officeart/2008/layout/VerticalCurvedList"/>
    <dgm:cxn modelId="{D143BC1D-DE54-4D06-8AE5-C1C627E60B07}" type="presParOf" srcId="{C9189A0C-CC00-4E65-92F9-0D82B239E1DC}" destId="{500C4280-BEA6-462B-AA22-3315F3B46FFC}" srcOrd="0" destOrd="0" presId="urn:microsoft.com/office/officeart/2008/layout/VerticalCurvedList"/>
    <dgm:cxn modelId="{19E644C2-BAC6-41DF-B518-0B8F8B84E462}" type="presParOf" srcId="{D8C9D0CA-92BB-435A-8145-CCF95CC3194E}" destId="{09FD82D8-0671-4DE4-9A82-96C5476E73C1}" srcOrd="9" destOrd="0" presId="urn:microsoft.com/office/officeart/2008/layout/VerticalCurvedList"/>
    <dgm:cxn modelId="{F86BC750-8B17-4BAE-8556-B80B1B143F90}" type="presParOf" srcId="{D8C9D0CA-92BB-435A-8145-CCF95CC3194E}" destId="{D52C1583-68DB-4C0C-95BE-C33D878D7F89}" srcOrd="10" destOrd="0" presId="urn:microsoft.com/office/officeart/2008/layout/VerticalCurvedList"/>
    <dgm:cxn modelId="{853F516D-2EFD-40BD-954F-56355622AD65}" type="presParOf" srcId="{D52C1583-68DB-4C0C-95BE-C33D878D7F89}" destId="{3CD46A78-5467-4236-B24A-6B4496D06B0F}" srcOrd="0" destOrd="0" presId="urn:microsoft.com/office/officeart/2008/layout/VerticalCurvedList"/>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96FD23C-9EFD-48F9-8216-77E6F12372B8}"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US"/>
        </a:p>
      </dgm:t>
    </dgm:pt>
    <dgm:pt modelId="{F78522CB-5CAB-484F-A2CB-95D2CA472261}">
      <dgm:prSet custT="1"/>
      <dgm:spPr/>
      <dgm:t>
        <a:bodyPr/>
        <a:lstStyle/>
        <a:p>
          <a:pPr rtl="0"/>
          <a:r>
            <a:rPr lang="en-US" sz="1800" b="1" dirty="0" err="1">
              <a:solidFill>
                <a:schemeClr val="tx1"/>
              </a:solidFill>
            </a:rPr>
            <a:t>Mengelola</a:t>
          </a:r>
          <a:r>
            <a:rPr lang="en-US" sz="1800" b="1" dirty="0">
              <a:solidFill>
                <a:schemeClr val="tx1"/>
              </a:solidFill>
            </a:rPr>
            <a:t> PNBP, </a:t>
          </a:r>
          <a:r>
            <a:rPr lang="en-US" sz="1800" b="1" dirty="0" err="1">
              <a:solidFill>
                <a:schemeClr val="tx1"/>
              </a:solidFill>
            </a:rPr>
            <a:t>Biaya</a:t>
          </a:r>
          <a:r>
            <a:rPr lang="en-US" sz="1800" b="1" dirty="0">
              <a:solidFill>
                <a:schemeClr val="tx1"/>
              </a:solidFill>
            </a:rPr>
            <a:t> </a:t>
          </a:r>
          <a:r>
            <a:rPr lang="en-US" sz="1800" b="1" dirty="0" err="1">
              <a:solidFill>
                <a:schemeClr val="tx1"/>
              </a:solidFill>
            </a:rPr>
            <a:t>Perkara</a:t>
          </a:r>
          <a:r>
            <a:rPr lang="en-US" sz="1800" b="1" dirty="0">
              <a:solidFill>
                <a:schemeClr val="tx1"/>
              </a:solidFill>
            </a:rPr>
            <a:t> yang </a:t>
          </a:r>
          <a:r>
            <a:rPr lang="en-US" sz="1800" b="1" dirty="0" err="1">
              <a:solidFill>
                <a:schemeClr val="tx1"/>
              </a:solidFill>
            </a:rPr>
            <a:t>Diumumkan</a:t>
          </a:r>
          <a:r>
            <a:rPr lang="en-US" sz="1800" b="1" dirty="0">
              <a:solidFill>
                <a:schemeClr val="tx1"/>
              </a:solidFill>
            </a:rPr>
            <a:t> </a:t>
          </a:r>
          <a:r>
            <a:rPr lang="en-US" sz="1800" b="1" dirty="0" err="1">
              <a:solidFill>
                <a:schemeClr val="tx1"/>
              </a:solidFill>
            </a:rPr>
            <a:t>dan</a:t>
          </a:r>
          <a:r>
            <a:rPr lang="en-US" sz="1800" b="1" dirty="0">
              <a:solidFill>
                <a:schemeClr val="tx1"/>
              </a:solidFill>
            </a:rPr>
            <a:t> </a:t>
          </a:r>
          <a:r>
            <a:rPr lang="en-US" sz="1800" b="1" dirty="0" err="1">
              <a:solidFill>
                <a:schemeClr val="tx1"/>
              </a:solidFill>
            </a:rPr>
            <a:t>Pembayaran</a:t>
          </a:r>
          <a:r>
            <a:rPr lang="en-US" sz="1800" b="1" dirty="0">
              <a:solidFill>
                <a:schemeClr val="tx1"/>
              </a:solidFill>
            </a:rPr>
            <a:t> </a:t>
          </a:r>
          <a:r>
            <a:rPr lang="en-US" sz="1800" b="1" dirty="0" err="1">
              <a:solidFill>
                <a:schemeClr val="tx1"/>
              </a:solidFill>
            </a:rPr>
            <a:t>Langsung</a:t>
          </a:r>
          <a:r>
            <a:rPr lang="en-US" sz="1800" b="1" dirty="0">
              <a:solidFill>
                <a:schemeClr val="tx1"/>
              </a:solidFill>
            </a:rPr>
            <a:t> </a:t>
          </a:r>
          <a:r>
            <a:rPr lang="en-US" sz="1800" b="1" dirty="0" err="1">
              <a:solidFill>
                <a:schemeClr val="tx1"/>
              </a:solidFill>
            </a:rPr>
            <a:t>ke</a:t>
          </a:r>
          <a:r>
            <a:rPr lang="en-US" sz="1800" b="1" dirty="0">
              <a:solidFill>
                <a:schemeClr val="tx1"/>
              </a:solidFill>
            </a:rPr>
            <a:t> Bank.</a:t>
          </a:r>
        </a:p>
      </dgm:t>
    </dgm:pt>
    <dgm:pt modelId="{16AC18F2-2869-4C4A-AABE-0EB5CBD5EE5C}" type="parTrans" cxnId="{F6100977-2CDE-4CA7-A920-DAFCB3404474}">
      <dgm:prSet/>
      <dgm:spPr/>
      <dgm:t>
        <a:bodyPr/>
        <a:lstStyle/>
        <a:p>
          <a:endParaRPr lang="en-US"/>
        </a:p>
      </dgm:t>
    </dgm:pt>
    <dgm:pt modelId="{4E6D0F58-FBBB-42BF-A2FF-85AFC28F0352}" type="sibTrans" cxnId="{F6100977-2CDE-4CA7-A920-DAFCB3404474}">
      <dgm:prSet/>
      <dgm:spPr/>
      <dgm:t>
        <a:bodyPr/>
        <a:lstStyle/>
        <a:p>
          <a:endParaRPr lang="en-US"/>
        </a:p>
      </dgm:t>
    </dgm:pt>
    <dgm:pt modelId="{4283624D-DD51-45DE-9D90-97B76F356853}">
      <dgm:prSet custT="1"/>
      <dgm:spPr/>
      <dgm:t>
        <a:bodyPr/>
        <a:lstStyle/>
        <a:p>
          <a:pPr rtl="0"/>
          <a:r>
            <a:rPr lang="en-US" sz="1800" b="1" dirty="0" err="1">
              <a:solidFill>
                <a:schemeClr val="tx1"/>
              </a:solidFill>
            </a:rPr>
            <a:t>Melakukan</a:t>
          </a:r>
          <a:r>
            <a:rPr lang="en-US" sz="1800" b="1" dirty="0">
              <a:solidFill>
                <a:schemeClr val="tx1"/>
              </a:solidFill>
            </a:rPr>
            <a:t> </a:t>
          </a:r>
          <a:r>
            <a:rPr lang="en-US" sz="1800" b="1" dirty="0" err="1">
              <a:solidFill>
                <a:schemeClr val="tx1"/>
              </a:solidFill>
            </a:rPr>
            <a:t>Sosialisasi</a:t>
          </a:r>
          <a:r>
            <a:rPr lang="en-US" sz="1800" b="1" dirty="0">
              <a:solidFill>
                <a:schemeClr val="tx1"/>
              </a:solidFill>
            </a:rPr>
            <a:t> </a:t>
          </a:r>
          <a:r>
            <a:rPr lang="en-US" sz="1800" b="1" dirty="0" err="1">
              <a:solidFill>
                <a:schemeClr val="tx1"/>
              </a:solidFill>
            </a:rPr>
            <a:t>dan</a:t>
          </a:r>
          <a:r>
            <a:rPr lang="en-US" sz="1800" b="1" dirty="0">
              <a:solidFill>
                <a:schemeClr val="tx1"/>
              </a:solidFill>
            </a:rPr>
            <a:t> </a:t>
          </a:r>
          <a:r>
            <a:rPr lang="en-US" sz="1800" b="1" dirty="0" err="1">
              <a:solidFill>
                <a:schemeClr val="tx1"/>
              </a:solidFill>
            </a:rPr>
            <a:t>Internalisasi</a:t>
          </a:r>
          <a:r>
            <a:rPr lang="en-US" sz="1800" b="1" dirty="0">
              <a:solidFill>
                <a:schemeClr val="tx1"/>
              </a:solidFill>
            </a:rPr>
            <a:t> </a:t>
          </a:r>
          <a:r>
            <a:rPr lang="en-US" sz="1800" b="1" dirty="0" err="1">
              <a:solidFill>
                <a:schemeClr val="tx1"/>
              </a:solidFill>
            </a:rPr>
            <a:t>Kode</a:t>
          </a:r>
          <a:r>
            <a:rPr lang="en-US" sz="1800" b="1" dirty="0">
              <a:solidFill>
                <a:schemeClr val="tx1"/>
              </a:solidFill>
            </a:rPr>
            <a:t> </a:t>
          </a:r>
          <a:r>
            <a:rPr lang="en-US" sz="1800" b="1" dirty="0" err="1">
              <a:solidFill>
                <a:schemeClr val="tx1"/>
              </a:solidFill>
            </a:rPr>
            <a:t>Etik</a:t>
          </a:r>
          <a:r>
            <a:rPr lang="en-US" sz="1800" b="1" dirty="0">
              <a:solidFill>
                <a:schemeClr val="tx1"/>
              </a:solidFill>
            </a:rPr>
            <a:t> Hakim </a:t>
          </a:r>
          <a:r>
            <a:rPr lang="en-US" sz="1800" b="1" dirty="0" err="1">
              <a:solidFill>
                <a:schemeClr val="tx1"/>
              </a:solidFill>
            </a:rPr>
            <a:t>Pada</a:t>
          </a:r>
          <a:r>
            <a:rPr lang="en-US" sz="1800" b="1" dirty="0">
              <a:solidFill>
                <a:schemeClr val="tx1"/>
              </a:solidFill>
            </a:rPr>
            <a:t> </a:t>
          </a:r>
          <a:r>
            <a:rPr lang="en-US" sz="1800" b="1" dirty="0" err="1">
              <a:solidFill>
                <a:schemeClr val="tx1"/>
              </a:solidFill>
            </a:rPr>
            <a:t>Lebih</a:t>
          </a:r>
          <a:r>
            <a:rPr lang="en-US" sz="1800" b="1" dirty="0">
              <a:solidFill>
                <a:schemeClr val="tx1"/>
              </a:solidFill>
            </a:rPr>
            <a:t> Dari 2.000 </a:t>
          </a:r>
          <a:r>
            <a:rPr lang="en-US" sz="1800" b="1" dirty="0" err="1">
              <a:solidFill>
                <a:schemeClr val="tx1"/>
              </a:solidFill>
            </a:rPr>
            <a:t>Orang</a:t>
          </a:r>
          <a:r>
            <a:rPr lang="en-US" sz="1800" b="1" dirty="0">
              <a:solidFill>
                <a:schemeClr val="tx1"/>
              </a:solidFill>
            </a:rPr>
            <a:t> </a:t>
          </a:r>
        </a:p>
      </dgm:t>
    </dgm:pt>
    <dgm:pt modelId="{D81F6649-913F-4366-9C4E-5743C2F3F865}" type="parTrans" cxnId="{1F894A7B-1EDC-4DA8-BAB6-4E0007DFE462}">
      <dgm:prSet/>
      <dgm:spPr/>
      <dgm:t>
        <a:bodyPr/>
        <a:lstStyle/>
        <a:p>
          <a:endParaRPr lang="en-US"/>
        </a:p>
      </dgm:t>
    </dgm:pt>
    <dgm:pt modelId="{61FE9D68-9A0A-44C8-B5A5-679086CC7225}" type="sibTrans" cxnId="{1F894A7B-1EDC-4DA8-BAB6-4E0007DFE462}">
      <dgm:prSet/>
      <dgm:spPr/>
      <dgm:t>
        <a:bodyPr/>
        <a:lstStyle/>
        <a:p>
          <a:endParaRPr lang="en-US"/>
        </a:p>
      </dgm:t>
    </dgm:pt>
    <dgm:pt modelId="{A581CEDA-9914-4C1D-9F90-18F490EC04FC}">
      <dgm:prSet custT="1"/>
      <dgm:spPr/>
      <dgm:t>
        <a:bodyPr/>
        <a:lstStyle/>
        <a:p>
          <a:pPr rtl="0"/>
          <a:r>
            <a:rPr lang="en-US" sz="1800" b="1" dirty="0" err="1">
              <a:solidFill>
                <a:schemeClr val="tx1"/>
              </a:solidFill>
            </a:rPr>
            <a:t>Merumuskan</a:t>
          </a:r>
          <a:r>
            <a:rPr lang="en-US" sz="1800" b="1" dirty="0">
              <a:solidFill>
                <a:schemeClr val="tx1"/>
              </a:solidFill>
            </a:rPr>
            <a:t> </a:t>
          </a:r>
          <a:r>
            <a:rPr lang="en-US" sz="1800" b="1" dirty="0" err="1">
              <a:solidFill>
                <a:schemeClr val="tx1"/>
              </a:solidFill>
            </a:rPr>
            <a:t>Uraian</a:t>
          </a:r>
          <a:r>
            <a:rPr lang="en-US" sz="1800" b="1" dirty="0">
              <a:solidFill>
                <a:schemeClr val="tx1"/>
              </a:solidFill>
            </a:rPr>
            <a:t> </a:t>
          </a:r>
          <a:r>
            <a:rPr lang="en-US" sz="1800" b="1" dirty="0" err="1">
              <a:solidFill>
                <a:schemeClr val="tx1"/>
              </a:solidFill>
            </a:rPr>
            <a:t>Pekerjaan</a:t>
          </a:r>
          <a:r>
            <a:rPr lang="en-US" sz="1800" b="1" dirty="0">
              <a:solidFill>
                <a:schemeClr val="tx1"/>
              </a:solidFill>
            </a:rPr>
            <a:t> </a:t>
          </a:r>
          <a:r>
            <a:rPr lang="en-US" sz="1800" b="1" dirty="0" err="1">
              <a:solidFill>
                <a:schemeClr val="tx1"/>
              </a:solidFill>
            </a:rPr>
            <a:t>Untuk</a:t>
          </a:r>
          <a:r>
            <a:rPr lang="en-US" sz="1800" b="1" dirty="0">
              <a:solidFill>
                <a:schemeClr val="tx1"/>
              </a:solidFill>
            </a:rPr>
            <a:t> </a:t>
          </a:r>
          <a:r>
            <a:rPr lang="en-US" sz="1800" b="1" dirty="0" err="1">
              <a:solidFill>
                <a:schemeClr val="tx1"/>
              </a:solidFill>
            </a:rPr>
            <a:t>Sebanyak</a:t>
          </a:r>
          <a:r>
            <a:rPr lang="en-US" sz="1800" b="1" dirty="0">
              <a:solidFill>
                <a:schemeClr val="tx1"/>
              </a:solidFill>
            </a:rPr>
            <a:t> 875 </a:t>
          </a:r>
          <a:r>
            <a:rPr lang="en-US" sz="1800" b="1" dirty="0" err="1">
              <a:solidFill>
                <a:schemeClr val="tx1"/>
              </a:solidFill>
            </a:rPr>
            <a:t>Posisi</a:t>
          </a:r>
          <a:endParaRPr lang="en-US" sz="1800" b="1" dirty="0">
            <a:solidFill>
              <a:schemeClr val="tx1"/>
            </a:solidFill>
          </a:endParaRPr>
        </a:p>
      </dgm:t>
    </dgm:pt>
    <dgm:pt modelId="{91B65A7C-05B3-4914-8CC8-6206266CB85D}" type="parTrans" cxnId="{20414FEE-E762-42AC-A0D8-35C3CD0BBB88}">
      <dgm:prSet/>
      <dgm:spPr/>
      <dgm:t>
        <a:bodyPr/>
        <a:lstStyle/>
        <a:p>
          <a:endParaRPr lang="en-US"/>
        </a:p>
      </dgm:t>
    </dgm:pt>
    <dgm:pt modelId="{CF95A199-A281-45C3-9C66-F3833FDAF7A8}" type="sibTrans" cxnId="{20414FEE-E762-42AC-A0D8-35C3CD0BBB88}">
      <dgm:prSet/>
      <dgm:spPr/>
      <dgm:t>
        <a:bodyPr/>
        <a:lstStyle/>
        <a:p>
          <a:endParaRPr lang="en-US"/>
        </a:p>
      </dgm:t>
    </dgm:pt>
    <dgm:pt modelId="{9C284D2A-006F-4B49-83D9-7B77CBC9D202}">
      <dgm:prSet custT="1"/>
      <dgm:spPr/>
      <dgm:t>
        <a:bodyPr/>
        <a:lstStyle/>
        <a:p>
          <a:pPr rtl="0"/>
          <a:r>
            <a:rPr lang="en-US" sz="1800" b="1" dirty="0" err="1">
              <a:solidFill>
                <a:schemeClr val="tx1"/>
              </a:solidFill>
            </a:rPr>
            <a:t>Merumuskan</a:t>
          </a:r>
          <a:r>
            <a:rPr lang="en-US" sz="1800" b="1" dirty="0">
              <a:solidFill>
                <a:schemeClr val="tx1"/>
              </a:solidFill>
            </a:rPr>
            <a:t> 26 grading (Hays System)</a:t>
          </a:r>
          <a:endParaRPr lang="en-US" sz="1400" b="1" dirty="0">
            <a:solidFill>
              <a:schemeClr val="tx1"/>
            </a:solidFill>
          </a:endParaRPr>
        </a:p>
      </dgm:t>
    </dgm:pt>
    <dgm:pt modelId="{2623AB45-8C4D-45D5-BA95-9BE64D2465B8}" type="parTrans" cxnId="{DC4F1B02-7D47-43EE-B9CB-A37F57C91CE9}">
      <dgm:prSet/>
      <dgm:spPr/>
      <dgm:t>
        <a:bodyPr/>
        <a:lstStyle/>
        <a:p>
          <a:endParaRPr lang="en-US"/>
        </a:p>
      </dgm:t>
    </dgm:pt>
    <dgm:pt modelId="{10E8E11B-4D45-4DEC-93DF-9AE347590727}" type="sibTrans" cxnId="{DC4F1B02-7D47-43EE-B9CB-A37F57C91CE9}">
      <dgm:prSet/>
      <dgm:spPr/>
      <dgm:t>
        <a:bodyPr/>
        <a:lstStyle/>
        <a:p>
          <a:endParaRPr lang="en-US"/>
        </a:p>
      </dgm:t>
    </dgm:pt>
    <dgm:pt modelId="{AB1ADFCF-0FD9-4529-B51F-5DB6E88672B0}" type="pres">
      <dgm:prSet presAssocID="{596FD23C-9EFD-48F9-8216-77E6F12372B8}" presName="Name0" presStyleCnt="0">
        <dgm:presLayoutVars>
          <dgm:chMax val="7"/>
          <dgm:chPref val="7"/>
          <dgm:dir/>
        </dgm:presLayoutVars>
      </dgm:prSet>
      <dgm:spPr/>
      <dgm:t>
        <a:bodyPr/>
        <a:lstStyle/>
        <a:p>
          <a:endParaRPr lang="en-US"/>
        </a:p>
      </dgm:t>
    </dgm:pt>
    <dgm:pt modelId="{D8C9D0CA-92BB-435A-8145-CCF95CC3194E}" type="pres">
      <dgm:prSet presAssocID="{596FD23C-9EFD-48F9-8216-77E6F12372B8}" presName="Name1" presStyleCnt="0"/>
      <dgm:spPr/>
    </dgm:pt>
    <dgm:pt modelId="{4B6DDC32-999D-4435-A133-1267317A46CC}" type="pres">
      <dgm:prSet presAssocID="{596FD23C-9EFD-48F9-8216-77E6F12372B8}" presName="cycle" presStyleCnt="0"/>
      <dgm:spPr/>
    </dgm:pt>
    <dgm:pt modelId="{2D276D85-12B6-4153-AE8E-F92C1D9E4FC1}" type="pres">
      <dgm:prSet presAssocID="{596FD23C-9EFD-48F9-8216-77E6F12372B8}" presName="srcNode" presStyleLbl="node1" presStyleIdx="0" presStyleCnt="4"/>
      <dgm:spPr/>
    </dgm:pt>
    <dgm:pt modelId="{3CD8B345-2852-4419-A0A4-D269C3A701E0}" type="pres">
      <dgm:prSet presAssocID="{596FD23C-9EFD-48F9-8216-77E6F12372B8}" presName="conn" presStyleLbl="parChTrans1D2" presStyleIdx="0" presStyleCnt="1"/>
      <dgm:spPr/>
      <dgm:t>
        <a:bodyPr/>
        <a:lstStyle/>
        <a:p>
          <a:endParaRPr lang="en-US"/>
        </a:p>
      </dgm:t>
    </dgm:pt>
    <dgm:pt modelId="{0EC4B55E-8AC0-4912-AC35-CCB1121C8E50}" type="pres">
      <dgm:prSet presAssocID="{596FD23C-9EFD-48F9-8216-77E6F12372B8}" presName="extraNode" presStyleLbl="node1" presStyleIdx="0" presStyleCnt="4"/>
      <dgm:spPr/>
    </dgm:pt>
    <dgm:pt modelId="{66DC65D8-41A8-46CD-88F4-AA513218C0E3}" type="pres">
      <dgm:prSet presAssocID="{596FD23C-9EFD-48F9-8216-77E6F12372B8}" presName="dstNode" presStyleLbl="node1" presStyleIdx="0" presStyleCnt="4"/>
      <dgm:spPr/>
    </dgm:pt>
    <dgm:pt modelId="{2B95967A-2291-4819-8E4B-34AAC2BA39F1}" type="pres">
      <dgm:prSet presAssocID="{F78522CB-5CAB-484F-A2CB-95D2CA472261}" presName="text_1" presStyleLbl="node1" presStyleIdx="0" presStyleCnt="4" custScaleY="127942">
        <dgm:presLayoutVars>
          <dgm:bulletEnabled val="1"/>
        </dgm:presLayoutVars>
      </dgm:prSet>
      <dgm:spPr/>
      <dgm:t>
        <a:bodyPr/>
        <a:lstStyle/>
        <a:p>
          <a:endParaRPr lang="en-US"/>
        </a:p>
      </dgm:t>
    </dgm:pt>
    <dgm:pt modelId="{EC9C239E-75A9-47A4-81A4-DFC2B74E9C45}" type="pres">
      <dgm:prSet presAssocID="{F78522CB-5CAB-484F-A2CB-95D2CA472261}" presName="accent_1" presStyleCnt="0"/>
      <dgm:spPr/>
    </dgm:pt>
    <dgm:pt modelId="{21AE53F0-350F-442F-BA8D-88F765EAC718}" type="pres">
      <dgm:prSet presAssocID="{F78522CB-5CAB-484F-A2CB-95D2CA472261}" presName="accentRepeatNode" presStyleLbl="solidFgAcc1" presStyleIdx="0" presStyleCnt="4"/>
      <dgm:spPr/>
    </dgm:pt>
    <dgm:pt modelId="{9A66ABDE-1762-4F99-B6F7-8D1493BC90A3}" type="pres">
      <dgm:prSet presAssocID="{4283624D-DD51-45DE-9D90-97B76F356853}" presName="text_2" presStyleLbl="node1" presStyleIdx="1" presStyleCnt="4" custScaleY="133523">
        <dgm:presLayoutVars>
          <dgm:bulletEnabled val="1"/>
        </dgm:presLayoutVars>
      </dgm:prSet>
      <dgm:spPr/>
      <dgm:t>
        <a:bodyPr/>
        <a:lstStyle/>
        <a:p>
          <a:endParaRPr lang="en-US"/>
        </a:p>
      </dgm:t>
    </dgm:pt>
    <dgm:pt modelId="{D4580596-5117-4F86-B0CB-DAA9014E6BED}" type="pres">
      <dgm:prSet presAssocID="{4283624D-DD51-45DE-9D90-97B76F356853}" presName="accent_2" presStyleCnt="0"/>
      <dgm:spPr/>
    </dgm:pt>
    <dgm:pt modelId="{D87A5CEE-B78A-409D-A607-29FC0CC6DB8A}" type="pres">
      <dgm:prSet presAssocID="{4283624D-DD51-45DE-9D90-97B76F356853}" presName="accentRepeatNode" presStyleLbl="solidFgAcc1" presStyleIdx="1" presStyleCnt="4"/>
      <dgm:spPr/>
    </dgm:pt>
    <dgm:pt modelId="{A283E1E1-C194-4D60-89B0-62DF53F45ED7}" type="pres">
      <dgm:prSet presAssocID="{A581CEDA-9914-4C1D-9F90-18F490EC04FC}" presName="text_3" presStyleLbl="node1" presStyleIdx="2" presStyleCnt="4" custScaleY="152297" custLinFactNeighborX="201" custLinFactNeighborY="10950">
        <dgm:presLayoutVars>
          <dgm:bulletEnabled val="1"/>
        </dgm:presLayoutVars>
      </dgm:prSet>
      <dgm:spPr/>
      <dgm:t>
        <a:bodyPr/>
        <a:lstStyle/>
        <a:p>
          <a:endParaRPr lang="en-US"/>
        </a:p>
      </dgm:t>
    </dgm:pt>
    <dgm:pt modelId="{88940C94-C6AD-42F2-9D54-1C52BDC85E97}" type="pres">
      <dgm:prSet presAssocID="{A581CEDA-9914-4C1D-9F90-18F490EC04FC}" presName="accent_3" presStyleCnt="0"/>
      <dgm:spPr/>
    </dgm:pt>
    <dgm:pt modelId="{960267F9-2E1D-4DB1-89AA-93F1C9BFF174}" type="pres">
      <dgm:prSet presAssocID="{A581CEDA-9914-4C1D-9F90-18F490EC04FC}" presName="accentRepeatNode" presStyleLbl="solidFgAcc1" presStyleIdx="2" presStyleCnt="4" custLinFactNeighborX="-1460" custLinFactNeighborY="10220"/>
      <dgm:spPr/>
    </dgm:pt>
    <dgm:pt modelId="{3ABDC53D-1555-4D2B-AC51-356258720EEA}" type="pres">
      <dgm:prSet presAssocID="{9C284D2A-006F-4B49-83D9-7B77CBC9D202}" presName="text_4" presStyleLbl="node1" presStyleIdx="3" presStyleCnt="4" custLinFactNeighborY="16425">
        <dgm:presLayoutVars>
          <dgm:bulletEnabled val="1"/>
        </dgm:presLayoutVars>
      </dgm:prSet>
      <dgm:spPr/>
      <dgm:t>
        <a:bodyPr/>
        <a:lstStyle/>
        <a:p>
          <a:endParaRPr lang="en-US"/>
        </a:p>
      </dgm:t>
    </dgm:pt>
    <dgm:pt modelId="{C9189A0C-CC00-4E65-92F9-0D82B239E1DC}" type="pres">
      <dgm:prSet presAssocID="{9C284D2A-006F-4B49-83D9-7B77CBC9D202}" presName="accent_4" presStyleCnt="0"/>
      <dgm:spPr/>
    </dgm:pt>
    <dgm:pt modelId="{500C4280-BEA6-462B-AA22-3315F3B46FFC}" type="pres">
      <dgm:prSet presAssocID="{9C284D2A-006F-4B49-83D9-7B77CBC9D202}" presName="accentRepeatNode" presStyleLbl="solidFgAcc1" presStyleIdx="3" presStyleCnt="4" custLinFactNeighborY="10220"/>
      <dgm:spPr/>
    </dgm:pt>
  </dgm:ptLst>
  <dgm:cxnLst>
    <dgm:cxn modelId="{D1B04493-A551-4254-ADF7-728472FAC1F5}" type="presOf" srcId="{A581CEDA-9914-4C1D-9F90-18F490EC04FC}" destId="{A283E1E1-C194-4D60-89B0-62DF53F45ED7}" srcOrd="0" destOrd="0" presId="urn:microsoft.com/office/officeart/2008/layout/VerticalCurvedList"/>
    <dgm:cxn modelId="{20414FEE-E762-42AC-A0D8-35C3CD0BBB88}" srcId="{596FD23C-9EFD-48F9-8216-77E6F12372B8}" destId="{A581CEDA-9914-4C1D-9F90-18F490EC04FC}" srcOrd="2" destOrd="0" parTransId="{91B65A7C-05B3-4914-8CC8-6206266CB85D}" sibTransId="{CF95A199-A281-45C3-9C66-F3833FDAF7A8}"/>
    <dgm:cxn modelId="{F6100977-2CDE-4CA7-A920-DAFCB3404474}" srcId="{596FD23C-9EFD-48F9-8216-77E6F12372B8}" destId="{F78522CB-5CAB-484F-A2CB-95D2CA472261}" srcOrd="0" destOrd="0" parTransId="{16AC18F2-2869-4C4A-AABE-0EB5CBD5EE5C}" sibTransId="{4E6D0F58-FBBB-42BF-A2FF-85AFC28F0352}"/>
    <dgm:cxn modelId="{DC4F1B02-7D47-43EE-B9CB-A37F57C91CE9}" srcId="{596FD23C-9EFD-48F9-8216-77E6F12372B8}" destId="{9C284D2A-006F-4B49-83D9-7B77CBC9D202}" srcOrd="3" destOrd="0" parTransId="{2623AB45-8C4D-45D5-BA95-9BE64D2465B8}" sibTransId="{10E8E11B-4D45-4DEC-93DF-9AE347590727}"/>
    <dgm:cxn modelId="{1F894A7B-1EDC-4DA8-BAB6-4E0007DFE462}" srcId="{596FD23C-9EFD-48F9-8216-77E6F12372B8}" destId="{4283624D-DD51-45DE-9D90-97B76F356853}" srcOrd="1" destOrd="0" parTransId="{D81F6649-913F-4366-9C4E-5743C2F3F865}" sibTransId="{61FE9D68-9A0A-44C8-B5A5-679086CC7225}"/>
    <dgm:cxn modelId="{2B87E81E-B4E9-4EE2-86B9-75C0AC6772D8}" type="presOf" srcId="{F78522CB-5CAB-484F-A2CB-95D2CA472261}" destId="{2B95967A-2291-4819-8E4B-34AAC2BA39F1}" srcOrd="0" destOrd="0" presId="urn:microsoft.com/office/officeart/2008/layout/VerticalCurvedList"/>
    <dgm:cxn modelId="{0398EB82-9385-4394-B75B-7FB164F7CE8F}" type="presOf" srcId="{596FD23C-9EFD-48F9-8216-77E6F12372B8}" destId="{AB1ADFCF-0FD9-4529-B51F-5DB6E88672B0}" srcOrd="0" destOrd="0" presId="urn:microsoft.com/office/officeart/2008/layout/VerticalCurvedList"/>
    <dgm:cxn modelId="{E921ED32-C7AB-4A2B-90D0-03E62F9DAF43}" type="presOf" srcId="{9C284D2A-006F-4B49-83D9-7B77CBC9D202}" destId="{3ABDC53D-1555-4D2B-AC51-356258720EEA}" srcOrd="0" destOrd="0" presId="urn:microsoft.com/office/officeart/2008/layout/VerticalCurvedList"/>
    <dgm:cxn modelId="{1FCAE574-2586-466A-B044-69F5EC8DEE29}" type="presOf" srcId="{4283624D-DD51-45DE-9D90-97B76F356853}" destId="{9A66ABDE-1762-4F99-B6F7-8D1493BC90A3}" srcOrd="0" destOrd="0" presId="urn:microsoft.com/office/officeart/2008/layout/VerticalCurvedList"/>
    <dgm:cxn modelId="{3E1FD885-C4F4-4C83-B82E-7E7499A71C15}" type="presOf" srcId="{4E6D0F58-FBBB-42BF-A2FF-85AFC28F0352}" destId="{3CD8B345-2852-4419-A0A4-D269C3A701E0}" srcOrd="0" destOrd="0" presId="urn:microsoft.com/office/officeart/2008/layout/VerticalCurvedList"/>
    <dgm:cxn modelId="{A248042C-F097-4FF3-A3B5-B8BBCE6C952D}" type="presParOf" srcId="{AB1ADFCF-0FD9-4529-B51F-5DB6E88672B0}" destId="{D8C9D0CA-92BB-435A-8145-CCF95CC3194E}" srcOrd="0" destOrd="0" presId="urn:microsoft.com/office/officeart/2008/layout/VerticalCurvedList"/>
    <dgm:cxn modelId="{E699B3BB-919F-41C1-8AA2-A2065E625662}" type="presParOf" srcId="{D8C9D0CA-92BB-435A-8145-CCF95CC3194E}" destId="{4B6DDC32-999D-4435-A133-1267317A46CC}" srcOrd="0" destOrd="0" presId="urn:microsoft.com/office/officeart/2008/layout/VerticalCurvedList"/>
    <dgm:cxn modelId="{B1E01574-6029-4BD9-851E-DEEF92E7D848}" type="presParOf" srcId="{4B6DDC32-999D-4435-A133-1267317A46CC}" destId="{2D276D85-12B6-4153-AE8E-F92C1D9E4FC1}" srcOrd="0" destOrd="0" presId="urn:microsoft.com/office/officeart/2008/layout/VerticalCurvedList"/>
    <dgm:cxn modelId="{5C9B435B-08DA-4A2E-940D-F8FC40BCE8DA}" type="presParOf" srcId="{4B6DDC32-999D-4435-A133-1267317A46CC}" destId="{3CD8B345-2852-4419-A0A4-D269C3A701E0}" srcOrd="1" destOrd="0" presId="urn:microsoft.com/office/officeart/2008/layout/VerticalCurvedList"/>
    <dgm:cxn modelId="{089493AA-FF8C-4967-8723-DE9548EC6B85}" type="presParOf" srcId="{4B6DDC32-999D-4435-A133-1267317A46CC}" destId="{0EC4B55E-8AC0-4912-AC35-CCB1121C8E50}" srcOrd="2" destOrd="0" presId="urn:microsoft.com/office/officeart/2008/layout/VerticalCurvedList"/>
    <dgm:cxn modelId="{015AA739-76A8-451C-A543-0DFBFF3F81D1}" type="presParOf" srcId="{4B6DDC32-999D-4435-A133-1267317A46CC}" destId="{66DC65D8-41A8-46CD-88F4-AA513218C0E3}" srcOrd="3" destOrd="0" presId="urn:microsoft.com/office/officeart/2008/layout/VerticalCurvedList"/>
    <dgm:cxn modelId="{412ADA0D-9A41-4594-80F5-5175FCC19D31}" type="presParOf" srcId="{D8C9D0CA-92BB-435A-8145-CCF95CC3194E}" destId="{2B95967A-2291-4819-8E4B-34AAC2BA39F1}" srcOrd="1" destOrd="0" presId="urn:microsoft.com/office/officeart/2008/layout/VerticalCurvedList"/>
    <dgm:cxn modelId="{63B95335-711D-47E5-AD60-B361401BE3A4}" type="presParOf" srcId="{D8C9D0CA-92BB-435A-8145-CCF95CC3194E}" destId="{EC9C239E-75A9-47A4-81A4-DFC2B74E9C45}" srcOrd="2" destOrd="0" presId="urn:microsoft.com/office/officeart/2008/layout/VerticalCurvedList"/>
    <dgm:cxn modelId="{53A98A24-E683-4CFB-A404-B1FDE6745B22}" type="presParOf" srcId="{EC9C239E-75A9-47A4-81A4-DFC2B74E9C45}" destId="{21AE53F0-350F-442F-BA8D-88F765EAC718}" srcOrd="0" destOrd="0" presId="urn:microsoft.com/office/officeart/2008/layout/VerticalCurvedList"/>
    <dgm:cxn modelId="{5C42376B-CB54-4582-ACB2-8F8E98EA05AC}" type="presParOf" srcId="{D8C9D0CA-92BB-435A-8145-CCF95CC3194E}" destId="{9A66ABDE-1762-4F99-B6F7-8D1493BC90A3}" srcOrd="3" destOrd="0" presId="urn:microsoft.com/office/officeart/2008/layout/VerticalCurvedList"/>
    <dgm:cxn modelId="{13645342-40DA-42B2-90CD-4EDCE4EF1645}" type="presParOf" srcId="{D8C9D0CA-92BB-435A-8145-CCF95CC3194E}" destId="{D4580596-5117-4F86-B0CB-DAA9014E6BED}" srcOrd="4" destOrd="0" presId="urn:microsoft.com/office/officeart/2008/layout/VerticalCurvedList"/>
    <dgm:cxn modelId="{3610663B-0374-4A35-A4F7-25C2FDBC3B4F}" type="presParOf" srcId="{D4580596-5117-4F86-B0CB-DAA9014E6BED}" destId="{D87A5CEE-B78A-409D-A607-29FC0CC6DB8A}" srcOrd="0" destOrd="0" presId="urn:microsoft.com/office/officeart/2008/layout/VerticalCurvedList"/>
    <dgm:cxn modelId="{1E03801D-148D-4865-BB7E-10FF860E68EA}" type="presParOf" srcId="{D8C9D0CA-92BB-435A-8145-CCF95CC3194E}" destId="{A283E1E1-C194-4D60-89B0-62DF53F45ED7}" srcOrd="5" destOrd="0" presId="urn:microsoft.com/office/officeart/2008/layout/VerticalCurvedList"/>
    <dgm:cxn modelId="{818272C7-761C-4510-A454-127EE069D997}" type="presParOf" srcId="{D8C9D0CA-92BB-435A-8145-CCF95CC3194E}" destId="{88940C94-C6AD-42F2-9D54-1C52BDC85E97}" srcOrd="6" destOrd="0" presId="urn:microsoft.com/office/officeart/2008/layout/VerticalCurvedList"/>
    <dgm:cxn modelId="{2147315A-1CDC-4805-B715-C2A0FB2D205B}" type="presParOf" srcId="{88940C94-C6AD-42F2-9D54-1C52BDC85E97}" destId="{960267F9-2E1D-4DB1-89AA-93F1C9BFF174}" srcOrd="0" destOrd="0" presId="urn:microsoft.com/office/officeart/2008/layout/VerticalCurvedList"/>
    <dgm:cxn modelId="{D06A0262-53EB-4964-BA37-8CAEF5D7CF8E}" type="presParOf" srcId="{D8C9D0CA-92BB-435A-8145-CCF95CC3194E}" destId="{3ABDC53D-1555-4D2B-AC51-356258720EEA}" srcOrd="7" destOrd="0" presId="urn:microsoft.com/office/officeart/2008/layout/VerticalCurvedList"/>
    <dgm:cxn modelId="{D13BA150-1ACE-45B4-AC34-B8F8FEB31F33}" type="presParOf" srcId="{D8C9D0CA-92BB-435A-8145-CCF95CC3194E}" destId="{C9189A0C-CC00-4E65-92F9-0D82B239E1DC}" srcOrd="8" destOrd="0" presId="urn:microsoft.com/office/officeart/2008/layout/VerticalCurvedList"/>
    <dgm:cxn modelId="{27BD02F4-B0E9-4633-9172-7CB13AF39714}" type="presParOf" srcId="{C9189A0C-CC00-4E65-92F9-0D82B239E1DC}" destId="{500C4280-BEA6-462B-AA22-3315F3B46FFC}" srcOrd="0" destOrd="0" presId="urn:microsoft.com/office/officeart/2008/layout/VerticalCurvedList"/>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9541435-A152-4526-9AF6-FEC7C06E0661}"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267D647A-3CC3-47AE-96C2-EA468B567FD0}">
      <dgm:prSet phldrT="[Text]"/>
      <dgm:spPr/>
      <dgm:t>
        <a:bodyPr/>
        <a:lstStyle/>
        <a:p>
          <a:r>
            <a:rPr lang="en-US" dirty="0" smtClean="0"/>
            <a:t>INTERNAL</a:t>
          </a:r>
          <a:endParaRPr lang="en-US" dirty="0"/>
        </a:p>
      </dgm:t>
    </dgm:pt>
    <dgm:pt modelId="{68A91B02-9B34-437E-946D-B6E43BD72A4A}" type="parTrans" cxnId="{AB38E061-BA5A-49EC-98C5-C5CCF590B461}">
      <dgm:prSet/>
      <dgm:spPr/>
      <dgm:t>
        <a:bodyPr/>
        <a:lstStyle/>
        <a:p>
          <a:endParaRPr lang="en-US"/>
        </a:p>
      </dgm:t>
    </dgm:pt>
    <dgm:pt modelId="{FB682F93-D61A-4C54-851F-2CE6678E5DA6}" type="sibTrans" cxnId="{AB38E061-BA5A-49EC-98C5-C5CCF590B461}">
      <dgm:prSet/>
      <dgm:spPr/>
      <dgm:t>
        <a:bodyPr/>
        <a:lstStyle/>
        <a:p>
          <a:endParaRPr lang="en-US"/>
        </a:p>
      </dgm:t>
    </dgm:pt>
    <dgm:pt modelId="{0171FC3F-ECC2-469A-9B85-3EE405DC3709}">
      <dgm:prSet phldrT="[Text]" custT="1"/>
      <dgm:spPr/>
      <dgm:t>
        <a:bodyPr/>
        <a:lstStyle/>
        <a:p>
          <a:r>
            <a:rPr lang="en-US" sz="2400" dirty="0" smtClean="0"/>
            <a:t>STRENGHT/KEKUATAN</a:t>
          </a:r>
          <a:endParaRPr lang="en-US" sz="2400" dirty="0"/>
        </a:p>
      </dgm:t>
    </dgm:pt>
    <dgm:pt modelId="{377FB102-67E4-4DC2-A2DA-DD33BC558616}" type="parTrans" cxnId="{3001C065-8D50-4EA6-BAD1-8D3DBD92B88B}">
      <dgm:prSet/>
      <dgm:spPr/>
      <dgm:t>
        <a:bodyPr/>
        <a:lstStyle/>
        <a:p>
          <a:endParaRPr lang="en-US"/>
        </a:p>
      </dgm:t>
    </dgm:pt>
    <dgm:pt modelId="{0CCD1AA2-2E86-45EA-B686-87320A5B8E87}" type="sibTrans" cxnId="{3001C065-8D50-4EA6-BAD1-8D3DBD92B88B}">
      <dgm:prSet/>
      <dgm:spPr/>
      <dgm:t>
        <a:bodyPr/>
        <a:lstStyle/>
        <a:p>
          <a:endParaRPr lang="en-US"/>
        </a:p>
      </dgm:t>
    </dgm:pt>
    <dgm:pt modelId="{9FE9D8E8-5F29-4907-BEDC-B758003A777E}">
      <dgm:prSet phldrT="[Text]" custT="1"/>
      <dgm:spPr/>
      <dgm:t>
        <a:bodyPr/>
        <a:lstStyle/>
        <a:p>
          <a:r>
            <a:rPr lang="en-US" sz="2400" dirty="0" smtClean="0"/>
            <a:t>WEAKNESS/KELEMAHAN</a:t>
          </a:r>
          <a:endParaRPr lang="en-US" sz="2400" dirty="0"/>
        </a:p>
      </dgm:t>
    </dgm:pt>
    <dgm:pt modelId="{BE5FC74F-0D10-4D56-80A9-1E813A4F0C44}" type="parTrans" cxnId="{D78ACAC0-79A2-4D7B-B244-C9588B87408D}">
      <dgm:prSet/>
      <dgm:spPr/>
      <dgm:t>
        <a:bodyPr/>
        <a:lstStyle/>
        <a:p>
          <a:endParaRPr lang="en-US"/>
        </a:p>
      </dgm:t>
    </dgm:pt>
    <dgm:pt modelId="{D3DDABAF-841C-4B13-B4D4-7C5969ED111A}" type="sibTrans" cxnId="{D78ACAC0-79A2-4D7B-B244-C9588B87408D}">
      <dgm:prSet/>
      <dgm:spPr/>
      <dgm:t>
        <a:bodyPr/>
        <a:lstStyle/>
        <a:p>
          <a:endParaRPr lang="en-US"/>
        </a:p>
      </dgm:t>
    </dgm:pt>
    <dgm:pt modelId="{D72CAEE8-3B45-4287-B76D-94F131382C79}">
      <dgm:prSet phldrT="[Text]"/>
      <dgm:spPr/>
      <dgm:t>
        <a:bodyPr/>
        <a:lstStyle/>
        <a:p>
          <a:r>
            <a:rPr lang="en-US" dirty="0" smtClean="0"/>
            <a:t>EKSTERNAL</a:t>
          </a:r>
          <a:endParaRPr lang="en-US" dirty="0"/>
        </a:p>
      </dgm:t>
    </dgm:pt>
    <dgm:pt modelId="{820102F7-0431-434C-92E4-77247BC0F31A}" type="parTrans" cxnId="{0C443F40-2865-44A0-90C1-E54578E97425}">
      <dgm:prSet/>
      <dgm:spPr/>
      <dgm:t>
        <a:bodyPr/>
        <a:lstStyle/>
        <a:p>
          <a:endParaRPr lang="en-US"/>
        </a:p>
      </dgm:t>
    </dgm:pt>
    <dgm:pt modelId="{EE144F7F-39A2-48B2-991A-7FDE985BDB1F}" type="sibTrans" cxnId="{0C443F40-2865-44A0-90C1-E54578E97425}">
      <dgm:prSet/>
      <dgm:spPr/>
      <dgm:t>
        <a:bodyPr/>
        <a:lstStyle/>
        <a:p>
          <a:endParaRPr lang="en-US"/>
        </a:p>
      </dgm:t>
    </dgm:pt>
    <dgm:pt modelId="{5E3CDCEE-E289-4CA7-A19A-075CDB980DF7}">
      <dgm:prSet phldrT="[Text]" custT="1"/>
      <dgm:spPr/>
      <dgm:t>
        <a:bodyPr/>
        <a:lstStyle/>
        <a:p>
          <a:r>
            <a:rPr lang="en-US" sz="2400" dirty="0" smtClean="0"/>
            <a:t>OPPORTUNITIES/PELUANG</a:t>
          </a:r>
          <a:endParaRPr lang="en-US" sz="2400" dirty="0"/>
        </a:p>
      </dgm:t>
    </dgm:pt>
    <dgm:pt modelId="{F5179742-198E-48F5-88C3-CA6105BA3E4C}" type="parTrans" cxnId="{E0889A24-5311-4D9C-80FF-64ED3E4EA531}">
      <dgm:prSet/>
      <dgm:spPr/>
      <dgm:t>
        <a:bodyPr/>
        <a:lstStyle/>
        <a:p>
          <a:endParaRPr lang="en-US"/>
        </a:p>
      </dgm:t>
    </dgm:pt>
    <dgm:pt modelId="{C9932380-E6BD-4C51-A639-AC600B74A839}" type="sibTrans" cxnId="{E0889A24-5311-4D9C-80FF-64ED3E4EA531}">
      <dgm:prSet/>
      <dgm:spPr/>
      <dgm:t>
        <a:bodyPr/>
        <a:lstStyle/>
        <a:p>
          <a:endParaRPr lang="en-US"/>
        </a:p>
      </dgm:t>
    </dgm:pt>
    <dgm:pt modelId="{389C7647-ED32-4706-9B9F-6AC7F88F186E}">
      <dgm:prSet phldrT="[Text]" custT="1"/>
      <dgm:spPr/>
      <dgm:t>
        <a:bodyPr/>
        <a:lstStyle/>
        <a:p>
          <a:r>
            <a:rPr lang="en-US" sz="2400" dirty="0" smtClean="0"/>
            <a:t>THREATS/ANCAMAN</a:t>
          </a:r>
          <a:endParaRPr lang="en-US" sz="2400" dirty="0"/>
        </a:p>
      </dgm:t>
    </dgm:pt>
    <dgm:pt modelId="{4E4A693C-4645-4A6F-AB8A-12C01D17DE4D}" type="parTrans" cxnId="{D2CB8F0C-9BDC-4A2A-B436-6F6581CF44AA}">
      <dgm:prSet/>
      <dgm:spPr/>
      <dgm:t>
        <a:bodyPr/>
        <a:lstStyle/>
        <a:p>
          <a:endParaRPr lang="en-US"/>
        </a:p>
      </dgm:t>
    </dgm:pt>
    <dgm:pt modelId="{2561A374-578B-4095-8E58-B6B2620E8201}" type="sibTrans" cxnId="{D2CB8F0C-9BDC-4A2A-B436-6F6581CF44AA}">
      <dgm:prSet/>
      <dgm:spPr/>
      <dgm:t>
        <a:bodyPr/>
        <a:lstStyle/>
        <a:p>
          <a:endParaRPr lang="en-US"/>
        </a:p>
      </dgm:t>
    </dgm:pt>
    <dgm:pt modelId="{FE8E8239-53ED-4A22-AA95-C1EFBA23A943}" type="pres">
      <dgm:prSet presAssocID="{D9541435-A152-4526-9AF6-FEC7C06E0661}" presName="Name0" presStyleCnt="0">
        <dgm:presLayoutVars>
          <dgm:dir/>
          <dgm:animLvl val="lvl"/>
          <dgm:resizeHandles/>
        </dgm:presLayoutVars>
      </dgm:prSet>
      <dgm:spPr/>
      <dgm:t>
        <a:bodyPr/>
        <a:lstStyle/>
        <a:p>
          <a:endParaRPr lang="en-US"/>
        </a:p>
      </dgm:t>
    </dgm:pt>
    <dgm:pt modelId="{D6B6E6EE-B7E3-4B43-8113-437F71FC7097}" type="pres">
      <dgm:prSet presAssocID="{267D647A-3CC3-47AE-96C2-EA468B567FD0}" presName="linNode" presStyleCnt="0"/>
      <dgm:spPr/>
    </dgm:pt>
    <dgm:pt modelId="{31F4DBF8-DA76-49D8-9A12-EAE49110F2B5}" type="pres">
      <dgm:prSet presAssocID="{267D647A-3CC3-47AE-96C2-EA468B567FD0}" presName="parentShp" presStyleLbl="node1" presStyleIdx="0" presStyleCnt="2">
        <dgm:presLayoutVars>
          <dgm:bulletEnabled val="1"/>
        </dgm:presLayoutVars>
      </dgm:prSet>
      <dgm:spPr/>
      <dgm:t>
        <a:bodyPr/>
        <a:lstStyle/>
        <a:p>
          <a:endParaRPr lang="en-US"/>
        </a:p>
      </dgm:t>
    </dgm:pt>
    <dgm:pt modelId="{11AEE71A-9A59-42E7-B4B0-71405A029E73}" type="pres">
      <dgm:prSet presAssocID="{267D647A-3CC3-47AE-96C2-EA468B567FD0}" presName="childShp" presStyleLbl="bgAccFollowNode1" presStyleIdx="0" presStyleCnt="2">
        <dgm:presLayoutVars>
          <dgm:bulletEnabled val="1"/>
        </dgm:presLayoutVars>
      </dgm:prSet>
      <dgm:spPr/>
      <dgm:t>
        <a:bodyPr/>
        <a:lstStyle/>
        <a:p>
          <a:endParaRPr lang="en-US"/>
        </a:p>
      </dgm:t>
    </dgm:pt>
    <dgm:pt modelId="{87953265-2311-4DA3-B47A-608D3C90C4CC}" type="pres">
      <dgm:prSet presAssocID="{FB682F93-D61A-4C54-851F-2CE6678E5DA6}" presName="spacing" presStyleCnt="0"/>
      <dgm:spPr/>
    </dgm:pt>
    <dgm:pt modelId="{F61CC6D4-E686-44F3-B450-E52A31E2497D}" type="pres">
      <dgm:prSet presAssocID="{D72CAEE8-3B45-4287-B76D-94F131382C79}" presName="linNode" presStyleCnt="0"/>
      <dgm:spPr/>
    </dgm:pt>
    <dgm:pt modelId="{3CF1AD6B-B6B3-4D06-A8CC-7A24FA9EB7F6}" type="pres">
      <dgm:prSet presAssocID="{D72CAEE8-3B45-4287-B76D-94F131382C79}" presName="parentShp" presStyleLbl="node1" presStyleIdx="1" presStyleCnt="2">
        <dgm:presLayoutVars>
          <dgm:bulletEnabled val="1"/>
        </dgm:presLayoutVars>
      </dgm:prSet>
      <dgm:spPr/>
      <dgm:t>
        <a:bodyPr/>
        <a:lstStyle/>
        <a:p>
          <a:endParaRPr lang="en-US"/>
        </a:p>
      </dgm:t>
    </dgm:pt>
    <dgm:pt modelId="{4A4CC4F7-51F5-4D8A-AA18-83F7CFFAF651}" type="pres">
      <dgm:prSet presAssocID="{D72CAEE8-3B45-4287-B76D-94F131382C79}" presName="childShp" presStyleLbl="bgAccFollowNode1" presStyleIdx="1" presStyleCnt="2">
        <dgm:presLayoutVars>
          <dgm:bulletEnabled val="1"/>
        </dgm:presLayoutVars>
      </dgm:prSet>
      <dgm:spPr/>
      <dgm:t>
        <a:bodyPr/>
        <a:lstStyle/>
        <a:p>
          <a:endParaRPr lang="en-US"/>
        </a:p>
      </dgm:t>
    </dgm:pt>
  </dgm:ptLst>
  <dgm:cxnLst>
    <dgm:cxn modelId="{5DFEC8AA-490F-43C5-A824-3AE88D868714}" type="presOf" srcId="{267D647A-3CC3-47AE-96C2-EA468B567FD0}" destId="{31F4DBF8-DA76-49D8-9A12-EAE49110F2B5}" srcOrd="0" destOrd="0" presId="urn:microsoft.com/office/officeart/2005/8/layout/vList6"/>
    <dgm:cxn modelId="{D78ACAC0-79A2-4D7B-B244-C9588B87408D}" srcId="{267D647A-3CC3-47AE-96C2-EA468B567FD0}" destId="{9FE9D8E8-5F29-4907-BEDC-B758003A777E}" srcOrd="1" destOrd="0" parTransId="{BE5FC74F-0D10-4D56-80A9-1E813A4F0C44}" sibTransId="{D3DDABAF-841C-4B13-B4D4-7C5969ED111A}"/>
    <dgm:cxn modelId="{AB38E061-BA5A-49EC-98C5-C5CCF590B461}" srcId="{D9541435-A152-4526-9AF6-FEC7C06E0661}" destId="{267D647A-3CC3-47AE-96C2-EA468B567FD0}" srcOrd="0" destOrd="0" parTransId="{68A91B02-9B34-437E-946D-B6E43BD72A4A}" sibTransId="{FB682F93-D61A-4C54-851F-2CE6678E5DA6}"/>
    <dgm:cxn modelId="{D2CB8F0C-9BDC-4A2A-B436-6F6581CF44AA}" srcId="{D72CAEE8-3B45-4287-B76D-94F131382C79}" destId="{389C7647-ED32-4706-9B9F-6AC7F88F186E}" srcOrd="1" destOrd="0" parTransId="{4E4A693C-4645-4A6F-AB8A-12C01D17DE4D}" sibTransId="{2561A374-578B-4095-8E58-B6B2620E8201}"/>
    <dgm:cxn modelId="{93981284-2338-4514-B039-BC0EC08510CB}" type="presOf" srcId="{5E3CDCEE-E289-4CA7-A19A-075CDB980DF7}" destId="{4A4CC4F7-51F5-4D8A-AA18-83F7CFFAF651}" srcOrd="0" destOrd="0" presId="urn:microsoft.com/office/officeart/2005/8/layout/vList6"/>
    <dgm:cxn modelId="{1CD73396-D42C-4B46-910D-DA00844D4026}" type="presOf" srcId="{9FE9D8E8-5F29-4907-BEDC-B758003A777E}" destId="{11AEE71A-9A59-42E7-B4B0-71405A029E73}" srcOrd="0" destOrd="1" presId="urn:microsoft.com/office/officeart/2005/8/layout/vList6"/>
    <dgm:cxn modelId="{3001C065-8D50-4EA6-BAD1-8D3DBD92B88B}" srcId="{267D647A-3CC3-47AE-96C2-EA468B567FD0}" destId="{0171FC3F-ECC2-469A-9B85-3EE405DC3709}" srcOrd="0" destOrd="0" parTransId="{377FB102-67E4-4DC2-A2DA-DD33BC558616}" sibTransId="{0CCD1AA2-2E86-45EA-B686-87320A5B8E87}"/>
    <dgm:cxn modelId="{008287E6-1D10-4AED-94F0-A31D94007B07}" type="presOf" srcId="{0171FC3F-ECC2-469A-9B85-3EE405DC3709}" destId="{11AEE71A-9A59-42E7-B4B0-71405A029E73}" srcOrd="0" destOrd="0" presId="urn:microsoft.com/office/officeart/2005/8/layout/vList6"/>
    <dgm:cxn modelId="{D36EF2D3-8139-410A-94E9-C081BA1085F6}" type="presOf" srcId="{D9541435-A152-4526-9AF6-FEC7C06E0661}" destId="{FE8E8239-53ED-4A22-AA95-C1EFBA23A943}" srcOrd="0" destOrd="0" presId="urn:microsoft.com/office/officeart/2005/8/layout/vList6"/>
    <dgm:cxn modelId="{F7CF1921-9C3D-440D-974A-167B175069B7}" type="presOf" srcId="{389C7647-ED32-4706-9B9F-6AC7F88F186E}" destId="{4A4CC4F7-51F5-4D8A-AA18-83F7CFFAF651}" srcOrd="0" destOrd="1" presId="urn:microsoft.com/office/officeart/2005/8/layout/vList6"/>
    <dgm:cxn modelId="{0C443F40-2865-44A0-90C1-E54578E97425}" srcId="{D9541435-A152-4526-9AF6-FEC7C06E0661}" destId="{D72CAEE8-3B45-4287-B76D-94F131382C79}" srcOrd="1" destOrd="0" parTransId="{820102F7-0431-434C-92E4-77247BC0F31A}" sibTransId="{EE144F7F-39A2-48B2-991A-7FDE985BDB1F}"/>
    <dgm:cxn modelId="{E0889A24-5311-4D9C-80FF-64ED3E4EA531}" srcId="{D72CAEE8-3B45-4287-B76D-94F131382C79}" destId="{5E3CDCEE-E289-4CA7-A19A-075CDB980DF7}" srcOrd="0" destOrd="0" parTransId="{F5179742-198E-48F5-88C3-CA6105BA3E4C}" sibTransId="{C9932380-E6BD-4C51-A639-AC600B74A839}"/>
    <dgm:cxn modelId="{C889EFA9-58B9-446D-AE0B-CDC5759122A4}" type="presOf" srcId="{D72CAEE8-3B45-4287-B76D-94F131382C79}" destId="{3CF1AD6B-B6B3-4D06-A8CC-7A24FA9EB7F6}" srcOrd="0" destOrd="0" presId="urn:microsoft.com/office/officeart/2005/8/layout/vList6"/>
    <dgm:cxn modelId="{B0C5FE15-CA3E-490C-AA54-55732DF239B0}" type="presParOf" srcId="{FE8E8239-53ED-4A22-AA95-C1EFBA23A943}" destId="{D6B6E6EE-B7E3-4B43-8113-437F71FC7097}" srcOrd="0" destOrd="0" presId="urn:microsoft.com/office/officeart/2005/8/layout/vList6"/>
    <dgm:cxn modelId="{E2891708-CC5F-487F-A66E-98D98D55B083}" type="presParOf" srcId="{D6B6E6EE-B7E3-4B43-8113-437F71FC7097}" destId="{31F4DBF8-DA76-49D8-9A12-EAE49110F2B5}" srcOrd="0" destOrd="0" presId="urn:microsoft.com/office/officeart/2005/8/layout/vList6"/>
    <dgm:cxn modelId="{633D982A-CACB-4F0A-905F-719341A6806D}" type="presParOf" srcId="{D6B6E6EE-B7E3-4B43-8113-437F71FC7097}" destId="{11AEE71A-9A59-42E7-B4B0-71405A029E73}" srcOrd="1" destOrd="0" presId="urn:microsoft.com/office/officeart/2005/8/layout/vList6"/>
    <dgm:cxn modelId="{71F11A74-8697-4395-84A9-4AD2C3D260B2}" type="presParOf" srcId="{FE8E8239-53ED-4A22-AA95-C1EFBA23A943}" destId="{87953265-2311-4DA3-B47A-608D3C90C4CC}" srcOrd="1" destOrd="0" presId="urn:microsoft.com/office/officeart/2005/8/layout/vList6"/>
    <dgm:cxn modelId="{999BE03E-F76B-48C7-90ED-32BEDC9A40BD}" type="presParOf" srcId="{FE8E8239-53ED-4A22-AA95-C1EFBA23A943}" destId="{F61CC6D4-E686-44F3-B450-E52A31E2497D}" srcOrd="2" destOrd="0" presId="urn:microsoft.com/office/officeart/2005/8/layout/vList6"/>
    <dgm:cxn modelId="{2ECABDC5-CE51-4EEF-BA2C-42B984324250}" type="presParOf" srcId="{F61CC6D4-E686-44F3-B450-E52A31E2497D}" destId="{3CF1AD6B-B6B3-4D06-A8CC-7A24FA9EB7F6}" srcOrd="0" destOrd="0" presId="urn:microsoft.com/office/officeart/2005/8/layout/vList6"/>
    <dgm:cxn modelId="{595727A7-C7B9-4C47-A575-E4A89C5122F4}" type="presParOf" srcId="{F61CC6D4-E686-44F3-B450-E52A31E2497D}" destId="{4A4CC4F7-51F5-4D8A-AA18-83F7CFFAF651}" srcOrd="1" destOrd="0" presId="urn:microsoft.com/office/officeart/2005/8/layout/vList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ADA4827-4504-4877-81D0-F19735BF466C}" type="doc">
      <dgm:prSet loTypeId="urn:microsoft.com/office/officeart/2005/8/layout/arrow2" loCatId="process" qsTypeId="urn:microsoft.com/office/officeart/2005/8/quickstyle/3d2" qsCatId="3D" csTypeId="urn:microsoft.com/office/officeart/2005/8/colors/accent1_2" csCatId="accent1" phldr="1"/>
      <dgm:spPr/>
    </dgm:pt>
    <dgm:pt modelId="{A260278D-AB1F-480D-9C0B-76D4E657FCBA}">
      <dgm:prSet phldrT="[Text]"/>
      <dgm:spPr/>
      <dgm:t>
        <a:bodyPr/>
        <a:lstStyle/>
        <a:p>
          <a:endParaRPr lang="en-US" dirty="0"/>
        </a:p>
      </dgm:t>
    </dgm:pt>
    <dgm:pt modelId="{4BB018DD-D6AE-44DE-A811-B7B3F7E7DF56}" type="parTrans" cxnId="{F7BD3C45-339B-48E1-B130-11266AF9568F}">
      <dgm:prSet/>
      <dgm:spPr/>
      <dgm:t>
        <a:bodyPr/>
        <a:lstStyle/>
        <a:p>
          <a:endParaRPr lang="en-US"/>
        </a:p>
      </dgm:t>
    </dgm:pt>
    <dgm:pt modelId="{903A3207-DFEC-417F-8419-A66CAD47DA4E}" type="sibTrans" cxnId="{F7BD3C45-339B-48E1-B130-11266AF9568F}">
      <dgm:prSet/>
      <dgm:spPr/>
      <dgm:t>
        <a:bodyPr/>
        <a:lstStyle/>
        <a:p>
          <a:endParaRPr lang="en-US"/>
        </a:p>
      </dgm:t>
    </dgm:pt>
    <dgm:pt modelId="{CCC821A9-7760-4243-BD62-2A9AD141C71E}">
      <dgm:prSet phldrT="[Text]"/>
      <dgm:spPr/>
      <dgm:t>
        <a:bodyPr/>
        <a:lstStyle/>
        <a:p>
          <a:endParaRPr lang="en-US" dirty="0"/>
        </a:p>
      </dgm:t>
    </dgm:pt>
    <dgm:pt modelId="{586AB7D4-C701-4D86-A22A-BD3BC540F0E5}" type="parTrans" cxnId="{3902BF44-E718-4BE5-B665-9A30145FA1A4}">
      <dgm:prSet/>
      <dgm:spPr/>
      <dgm:t>
        <a:bodyPr/>
        <a:lstStyle/>
        <a:p>
          <a:endParaRPr lang="en-US"/>
        </a:p>
      </dgm:t>
    </dgm:pt>
    <dgm:pt modelId="{2CE593EA-CD6C-4F03-BA82-5178326B35A2}" type="sibTrans" cxnId="{3902BF44-E718-4BE5-B665-9A30145FA1A4}">
      <dgm:prSet/>
      <dgm:spPr/>
      <dgm:t>
        <a:bodyPr/>
        <a:lstStyle/>
        <a:p>
          <a:endParaRPr lang="en-US"/>
        </a:p>
      </dgm:t>
    </dgm:pt>
    <dgm:pt modelId="{CB372EA2-0081-46A3-A961-3908B6D78685}">
      <dgm:prSet phldrT="[Text]"/>
      <dgm:spPr/>
      <dgm:t>
        <a:bodyPr/>
        <a:lstStyle/>
        <a:p>
          <a:endParaRPr lang="en-US" dirty="0"/>
        </a:p>
      </dgm:t>
    </dgm:pt>
    <dgm:pt modelId="{B635C163-129B-44B2-A644-3D9D52EEB934}" type="parTrans" cxnId="{870BF94E-13CE-43B3-B1A7-407F18360922}">
      <dgm:prSet/>
      <dgm:spPr/>
      <dgm:t>
        <a:bodyPr/>
        <a:lstStyle/>
        <a:p>
          <a:endParaRPr lang="en-US"/>
        </a:p>
      </dgm:t>
    </dgm:pt>
    <dgm:pt modelId="{E3E7E69B-7305-4AAA-819B-9484246A2BC4}" type="sibTrans" cxnId="{870BF94E-13CE-43B3-B1A7-407F18360922}">
      <dgm:prSet/>
      <dgm:spPr/>
      <dgm:t>
        <a:bodyPr/>
        <a:lstStyle/>
        <a:p>
          <a:endParaRPr lang="en-US"/>
        </a:p>
      </dgm:t>
    </dgm:pt>
    <dgm:pt modelId="{87F5B56D-C426-4822-A328-A610BA32DA4E}" type="pres">
      <dgm:prSet presAssocID="{FADA4827-4504-4877-81D0-F19735BF466C}" presName="arrowDiagram" presStyleCnt="0">
        <dgm:presLayoutVars>
          <dgm:chMax val="5"/>
          <dgm:dir/>
          <dgm:resizeHandles val="exact"/>
        </dgm:presLayoutVars>
      </dgm:prSet>
      <dgm:spPr/>
    </dgm:pt>
    <dgm:pt modelId="{AE45DEBC-0B90-4C57-9A79-B7A458AB4D06}" type="pres">
      <dgm:prSet presAssocID="{FADA4827-4504-4877-81D0-F19735BF466C}" presName="arrow" presStyleLbl="bgShp" presStyleIdx="0" presStyleCnt="1" custScaleX="166071" custLinFactNeighborX="0" custLinFactNeighborY="2857"/>
      <dgm:spPr/>
    </dgm:pt>
    <dgm:pt modelId="{7FE9029C-2F91-4835-89D6-05239AE0AAF0}" type="pres">
      <dgm:prSet presAssocID="{FADA4827-4504-4877-81D0-F19735BF466C}" presName="arrowDiagram3" presStyleCnt="0"/>
      <dgm:spPr/>
    </dgm:pt>
    <dgm:pt modelId="{1423D6FD-AC52-451B-A0C4-044774783BE5}" type="pres">
      <dgm:prSet presAssocID="{A260278D-AB1F-480D-9C0B-76D4E657FCBA}" presName="bullet3a" presStyleLbl="node1" presStyleIdx="0" presStyleCnt="3" custScaleX="374726" custScaleY="312089" custLinFactX="-443892" custLinFactNeighborX="-500000" custLinFactNeighborY="37471"/>
      <dgm:spPr/>
      <dgm:t>
        <a:bodyPr/>
        <a:lstStyle/>
        <a:p>
          <a:endParaRPr lang="en-US"/>
        </a:p>
      </dgm:t>
    </dgm:pt>
    <dgm:pt modelId="{B9AD3EC2-8DCD-40BE-B189-4E1F91D8210D}" type="pres">
      <dgm:prSet presAssocID="{A260278D-AB1F-480D-9C0B-76D4E657FCBA}" presName="textBox3a" presStyleLbl="revTx" presStyleIdx="0" presStyleCnt="3" custLinFactNeighborX="35714" custLinFactNeighborY="-18636">
        <dgm:presLayoutVars>
          <dgm:bulletEnabled val="1"/>
        </dgm:presLayoutVars>
      </dgm:prSet>
      <dgm:spPr/>
      <dgm:t>
        <a:bodyPr/>
        <a:lstStyle/>
        <a:p>
          <a:endParaRPr lang="en-US"/>
        </a:p>
      </dgm:t>
    </dgm:pt>
    <dgm:pt modelId="{09400B76-7E7D-47DB-9668-84EE6DE9C350}" type="pres">
      <dgm:prSet presAssocID="{CCC821A9-7760-4243-BD62-2A9AD141C71E}" presName="bullet3b" presStyleLbl="node1" presStyleIdx="1" presStyleCnt="3" custScaleX="279939" custScaleY="279940" custLinFactX="-200000" custLinFactNeighborX="-217971" custLinFactNeighborY="84211"/>
      <dgm:spPr/>
      <dgm:t>
        <a:bodyPr/>
        <a:lstStyle/>
        <a:p>
          <a:endParaRPr lang="en-US"/>
        </a:p>
      </dgm:t>
    </dgm:pt>
    <dgm:pt modelId="{28E8E784-DBF1-40FA-B6A4-6CE40FBE490F}" type="pres">
      <dgm:prSet presAssocID="{CCC821A9-7760-4243-BD62-2A9AD141C71E}" presName="textBox3b" presStyleLbl="revTx" presStyleIdx="1" presStyleCnt="3">
        <dgm:presLayoutVars>
          <dgm:bulletEnabled val="1"/>
        </dgm:presLayoutVars>
      </dgm:prSet>
      <dgm:spPr/>
      <dgm:t>
        <a:bodyPr/>
        <a:lstStyle/>
        <a:p>
          <a:endParaRPr lang="en-US"/>
        </a:p>
      </dgm:t>
    </dgm:pt>
    <dgm:pt modelId="{6AECA019-AEB7-4FA9-8198-E229D589F841}" type="pres">
      <dgm:prSet presAssocID="{CB372EA2-0081-46A3-A961-3908B6D78685}" presName="bullet3c" presStyleLbl="node1" presStyleIdx="2" presStyleCnt="3" custScaleX="296813" custScaleY="264836" custLinFactX="-100000" custLinFactNeighborX="-116188" custLinFactNeighborY="80028"/>
      <dgm:spPr>
        <a:blipFill rotWithShape="0">
          <a:blip xmlns:r="http://schemas.openxmlformats.org/officeDocument/2006/relationships" r:embed="rId1"/>
          <a:stretch>
            <a:fillRect/>
          </a:stretch>
        </a:blipFill>
      </dgm:spPr>
      <dgm:t>
        <a:bodyPr/>
        <a:lstStyle/>
        <a:p>
          <a:endParaRPr lang="en-US"/>
        </a:p>
      </dgm:t>
    </dgm:pt>
    <dgm:pt modelId="{65D54DF1-92E2-4FE4-928D-F688FDBD7E90}" type="pres">
      <dgm:prSet presAssocID="{CB372EA2-0081-46A3-A961-3908B6D78685}" presName="textBox3c" presStyleLbl="revTx" presStyleIdx="2" presStyleCnt="3" custFlipVert="1" custScaleY="58890" custLinFactNeighborX="1935" custLinFactNeighborY="-2775">
        <dgm:presLayoutVars>
          <dgm:bulletEnabled val="1"/>
        </dgm:presLayoutVars>
      </dgm:prSet>
      <dgm:spPr/>
      <dgm:t>
        <a:bodyPr/>
        <a:lstStyle/>
        <a:p>
          <a:endParaRPr lang="en-US"/>
        </a:p>
      </dgm:t>
    </dgm:pt>
  </dgm:ptLst>
  <dgm:cxnLst>
    <dgm:cxn modelId="{8823DFE5-35D0-4736-AC94-C76400274E11}" type="presOf" srcId="{FADA4827-4504-4877-81D0-F19735BF466C}" destId="{87F5B56D-C426-4822-A328-A610BA32DA4E}" srcOrd="0" destOrd="0" presId="urn:microsoft.com/office/officeart/2005/8/layout/arrow2"/>
    <dgm:cxn modelId="{3902BF44-E718-4BE5-B665-9A30145FA1A4}" srcId="{FADA4827-4504-4877-81D0-F19735BF466C}" destId="{CCC821A9-7760-4243-BD62-2A9AD141C71E}" srcOrd="1" destOrd="0" parTransId="{586AB7D4-C701-4D86-A22A-BD3BC540F0E5}" sibTransId="{2CE593EA-CD6C-4F03-BA82-5178326B35A2}"/>
    <dgm:cxn modelId="{50A80649-CD6F-4489-9552-2191649687A5}" type="presOf" srcId="{CCC821A9-7760-4243-BD62-2A9AD141C71E}" destId="{28E8E784-DBF1-40FA-B6A4-6CE40FBE490F}" srcOrd="0" destOrd="0" presId="urn:microsoft.com/office/officeart/2005/8/layout/arrow2"/>
    <dgm:cxn modelId="{A3DC0D7E-9C2A-4E2A-A725-9A7784B4CA52}" type="presOf" srcId="{A260278D-AB1F-480D-9C0B-76D4E657FCBA}" destId="{B9AD3EC2-8DCD-40BE-B189-4E1F91D8210D}" srcOrd="0" destOrd="0" presId="urn:microsoft.com/office/officeart/2005/8/layout/arrow2"/>
    <dgm:cxn modelId="{870BF94E-13CE-43B3-B1A7-407F18360922}" srcId="{FADA4827-4504-4877-81D0-F19735BF466C}" destId="{CB372EA2-0081-46A3-A961-3908B6D78685}" srcOrd="2" destOrd="0" parTransId="{B635C163-129B-44B2-A644-3D9D52EEB934}" sibTransId="{E3E7E69B-7305-4AAA-819B-9484246A2BC4}"/>
    <dgm:cxn modelId="{20C6E9EB-2BCE-43D2-A9C6-DFDE1BE1BDD4}" type="presOf" srcId="{CB372EA2-0081-46A3-A961-3908B6D78685}" destId="{65D54DF1-92E2-4FE4-928D-F688FDBD7E90}" srcOrd="0" destOrd="0" presId="urn:microsoft.com/office/officeart/2005/8/layout/arrow2"/>
    <dgm:cxn modelId="{F7BD3C45-339B-48E1-B130-11266AF9568F}" srcId="{FADA4827-4504-4877-81D0-F19735BF466C}" destId="{A260278D-AB1F-480D-9C0B-76D4E657FCBA}" srcOrd="0" destOrd="0" parTransId="{4BB018DD-D6AE-44DE-A811-B7B3F7E7DF56}" sibTransId="{903A3207-DFEC-417F-8419-A66CAD47DA4E}"/>
    <dgm:cxn modelId="{AA82A103-CB5E-4027-8AFA-89E8EFA786D1}" type="presParOf" srcId="{87F5B56D-C426-4822-A328-A610BA32DA4E}" destId="{AE45DEBC-0B90-4C57-9A79-B7A458AB4D06}" srcOrd="0" destOrd="0" presId="urn:microsoft.com/office/officeart/2005/8/layout/arrow2"/>
    <dgm:cxn modelId="{A2E2303D-B6E3-4785-B190-5D56EA4431A8}" type="presParOf" srcId="{87F5B56D-C426-4822-A328-A610BA32DA4E}" destId="{7FE9029C-2F91-4835-89D6-05239AE0AAF0}" srcOrd="1" destOrd="0" presId="urn:microsoft.com/office/officeart/2005/8/layout/arrow2"/>
    <dgm:cxn modelId="{D9B2C68D-2B08-4296-BABF-A881DC8C56FD}" type="presParOf" srcId="{7FE9029C-2F91-4835-89D6-05239AE0AAF0}" destId="{1423D6FD-AC52-451B-A0C4-044774783BE5}" srcOrd="0" destOrd="0" presId="urn:microsoft.com/office/officeart/2005/8/layout/arrow2"/>
    <dgm:cxn modelId="{751FADBD-E13B-4427-A18F-5A7401F7131B}" type="presParOf" srcId="{7FE9029C-2F91-4835-89D6-05239AE0AAF0}" destId="{B9AD3EC2-8DCD-40BE-B189-4E1F91D8210D}" srcOrd="1" destOrd="0" presId="urn:microsoft.com/office/officeart/2005/8/layout/arrow2"/>
    <dgm:cxn modelId="{A78DE0F2-4C57-4856-9BC9-77936F485A97}" type="presParOf" srcId="{7FE9029C-2F91-4835-89D6-05239AE0AAF0}" destId="{09400B76-7E7D-47DB-9668-84EE6DE9C350}" srcOrd="2" destOrd="0" presId="urn:microsoft.com/office/officeart/2005/8/layout/arrow2"/>
    <dgm:cxn modelId="{2933F521-2F22-43C6-962D-2796E9BDDB76}" type="presParOf" srcId="{7FE9029C-2F91-4835-89D6-05239AE0AAF0}" destId="{28E8E784-DBF1-40FA-B6A4-6CE40FBE490F}" srcOrd="3" destOrd="0" presId="urn:microsoft.com/office/officeart/2005/8/layout/arrow2"/>
    <dgm:cxn modelId="{5C63A78B-1CA1-435C-863B-E0AD6EDF5A8F}" type="presParOf" srcId="{7FE9029C-2F91-4835-89D6-05239AE0AAF0}" destId="{6AECA019-AEB7-4FA9-8198-E229D589F841}" srcOrd="4" destOrd="0" presId="urn:microsoft.com/office/officeart/2005/8/layout/arrow2"/>
    <dgm:cxn modelId="{39E65C6F-3C91-4BE7-A1DB-6A900C167DD0}" type="presParOf" srcId="{7FE9029C-2F91-4835-89D6-05239AE0AAF0}" destId="{65D54DF1-92E2-4FE4-928D-F688FDBD7E90}" srcOrd="5" destOrd="0" presId="urn:microsoft.com/office/officeart/2005/8/layout/arrow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DF38D25-089A-4065-977B-F0F5AEC87F96}" type="doc">
      <dgm:prSet loTypeId="urn:microsoft.com/office/officeart/2005/8/layout/process4" loCatId="list" qsTypeId="urn:microsoft.com/office/officeart/2005/8/quickstyle/simple1" qsCatId="simple" csTypeId="urn:microsoft.com/office/officeart/2005/8/colors/colorful1#4" csCatId="colorful" phldr="1"/>
      <dgm:spPr/>
      <dgm:t>
        <a:bodyPr/>
        <a:lstStyle/>
        <a:p>
          <a:endParaRPr lang="id-ID"/>
        </a:p>
      </dgm:t>
    </dgm:pt>
    <dgm:pt modelId="{4E9345F1-8833-464B-B51C-5C9166490E38}">
      <dgm:prSet phldrT="[Text]" custT="1"/>
      <dgm:spPr/>
      <dgm:t>
        <a:bodyPr anchor="t"/>
        <a:lstStyle/>
        <a:p>
          <a:pPr algn="just"/>
          <a:r>
            <a:rPr lang="id-ID" sz="1700" dirty="0" smtClean="0"/>
            <a:t>Pembentukan  Tim  Reformasi  Birokrasi  sesuai  dengan  SK KMA 033/KMA/SK/III/2011  tentang  pembentukan  tim  pembaharuan peradilan  yang  bertanggungjawab  untuk  melaksanakan  dan menyelesaikan program RB sesuai dengan areanya </a:t>
          </a:r>
          <a:endParaRPr lang="id-ID" sz="1700" dirty="0"/>
        </a:p>
      </dgm:t>
    </dgm:pt>
    <dgm:pt modelId="{13609E8A-65FE-4ECF-9CD6-5D11CD58B2ED}" type="parTrans" cxnId="{4F679F63-82CD-4713-8EB7-77D50A6EDBD8}">
      <dgm:prSet/>
      <dgm:spPr/>
      <dgm:t>
        <a:bodyPr/>
        <a:lstStyle/>
        <a:p>
          <a:endParaRPr lang="id-ID" sz="1700"/>
        </a:p>
      </dgm:t>
    </dgm:pt>
    <dgm:pt modelId="{15D24E6E-7CC2-4C7E-A473-78450D418408}" type="sibTrans" cxnId="{4F679F63-82CD-4713-8EB7-77D50A6EDBD8}">
      <dgm:prSet/>
      <dgm:spPr/>
      <dgm:t>
        <a:bodyPr/>
        <a:lstStyle/>
        <a:p>
          <a:endParaRPr lang="id-ID" sz="1700"/>
        </a:p>
      </dgm:t>
    </dgm:pt>
    <dgm:pt modelId="{62CD8DE1-9EC3-443D-864A-05D3070E60E0}">
      <dgm:prSet custT="1"/>
      <dgm:spPr/>
      <dgm:t>
        <a:bodyPr anchor="t"/>
        <a:lstStyle/>
        <a:p>
          <a:r>
            <a:rPr lang="fi-FI" sz="1700" dirty="0" smtClean="0"/>
            <a:t>Dan  Surat  Keputusan  Sekretaris  Mahkamah  Agung  No </a:t>
          </a:r>
          <a:r>
            <a:rPr lang="nn-NO" sz="1700" dirty="0" smtClean="0"/>
            <a:t>65B/SEK/SK/12/2014  tentang  Pembentukan  Tim  Reformasi</a:t>
          </a:r>
          <a:r>
            <a:rPr lang="id-ID" sz="1700" dirty="0" smtClean="0"/>
            <a:t> Birokrasi Mahkamah Agung R.I</a:t>
          </a:r>
          <a:endParaRPr lang="id-ID" sz="1700" dirty="0"/>
        </a:p>
      </dgm:t>
    </dgm:pt>
    <dgm:pt modelId="{6ED97E29-230C-4389-9F67-E81840E55FF9}" type="parTrans" cxnId="{BB00799B-E207-406E-ACD5-35911EFEFE6C}">
      <dgm:prSet/>
      <dgm:spPr/>
      <dgm:t>
        <a:bodyPr/>
        <a:lstStyle/>
        <a:p>
          <a:endParaRPr lang="id-ID" sz="1700"/>
        </a:p>
      </dgm:t>
    </dgm:pt>
    <dgm:pt modelId="{945D181D-17CD-4730-ADB6-53DCFEE49EC7}" type="sibTrans" cxnId="{BB00799B-E207-406E-ACD5-35911EFEFE6C}">
      <dgm:prSet/>
      <dgm:spPr/>
      <dgm:t>
        <a:bodyPr/>
        <a:lstStyle/>
        <a:p>
          <a:endParaRPr lang="id-ID" sz="1700"/>
        </a:p>
      </dgm:t>
    </dgm:pt>
    <dgm:pt modelId="{06904E54-5A46-46C7-BD4B-61B756FE784B}">
      <dgm:prSet custT="1"/>
      <dgm:spPr/>
      <dgm:t>
        <a:bodyPr anchor="t"/>
        <a:lstStyle/>
        <a:p>
          <a:r>
            <a:rPr lang="id-ID" sz="1700" dirty="0" smtClean="0"/>
            <a:t>Tim RB ini telah melaksanakan tugas sesuai dengan rencana kerja melalui  pelaksanaan  program  kegiatan  RB,  Laporan Pendampingan Pelaksanaan Evaluasi RB dan kegiatan PMPRB </a:t>
          </a:r>
          <a:endParaRPr lang="id-ID" sz="1700" dirty="0"/>
        </a:p>
      </dgm:t>
    </dgm:pt>
    <dgm:pt modelId="{E7E29E62-40B8-4445-A642-BB6154DFEA79}" type="parTrans" cxnId="{F6B05A4E-E0A5-4E8C-9C93-FE5B5083392F}">
      <dgm:prSet/>
      <dgm:spPr/>
      <dgm:t>
        <a:bodyPr/>
        <a:lstStyle/>
        <a:p>
          <a:endParaRPr lang="id-ID" sz="1700"/>
        </a:p>
      </dgm:t>
    </dgm:pt>
    <dgm:pt modelId="{27029873-21BF-467A-B843-1A77C94A2708}" type="sibTrans" cxnId="{F6B05A4E-E0A5-4E8C-9C93-FE5B5083392F}">
      <dgm:prSet/>
      <dgm:spPr/>
      <dgm:t>
        <a:bodyPr/>
        <a:lstStyle/>
        <a:p>
          <a:endParaRPr lang="id-ID" sz="1700"/>
        </a:p>
      </dgm:t>
    </dgm:pt>
    <dgm:pt modelId="{6248D704-63B7-4E57-AE11-41774CF3EFF3}">
      <dgm:prSet custT="1"/>
      <dgm:spPr/>
      <dgm:t>
        <a:bodyPr anchor="t"/>
        <a:lstStyle/>
        <a:p>
          <a:r>
            <a:rPr lang="id-ID" sz="1700" dirty="0" smtClean="0"/>
            <a:t>Kemudian  ditindaklanjuti  dengan  Surat  Keputusan  Ketua Mahkamah  Agung  Nomor:  43/KMA/SK/III/2013 tanggal 8  Maret 2013  tentang  Penunjukan  Koordinator  Assesor  PMPRB Mahkamah Agung</a:t>
          </a:r>
          <a:endParaRPr lang="id-ID" sz="1700" dirty="0"/>
        </a:p>
      </dgm:t>
    </dgm:pt>
    <dgm:pt modelId="{6DDA1C7E-6B9E-48DB-B9DE-045FD4AC150F}" type="parTrans" cxnId="{16DAFEF2-13DD-4C20-B021-765FD469E263}">
      <dgm:prSet/>
      <dgm:spPr/>
      <dgm:t>
        <a:bodyPr/>
        <a:lstStyle/>
        <a:p>
          <a:endParaRPr lang="id-ID" sz="1700"/>
        </a:p>
      </dgm:t>
    </dgm:pt>
    <dgm:pt modelId="{092C57C7-0E10-4021-ACCB-DE296C5281AB}" type="sibTrans" cxnId="{16DAFEF2-13DD-4C20-B021-765FD469E263}">
      <dgm:prSet/>
      <dgm:spPr/>
      <dgm:t>
        <a:bodyPr/>
        <a:lstStyle/>
        <a:p>
          <a:endParaRPr lang="id-ID" sz="1700"/>
        </a:p>
      </dgm:t>
    </dgm:pt>
    <dgm:pt modelId="{C3D5D070-1A79-41F9-90E8-D0A0F26EB04D}">
      <dgm:prSet custT="1"/>
      <dgm:spPr/>
      <dgm:t>
        <a:bodyPr/>
        <a:lstStyle/>
        <a:p>
          <a:r>
            <a:rPr lang="id-ID" sz="1700" dirty="0" smtClean="0"/>
            <a:t>Tim RB telah melakukan monitoring dan evaluasi rencana kerja, dan hasil evaluasi telah ditindaklanjuti </a:t>
          </a:r>
          <a:endParaRPr lang="id-ID" sz="1700" dirty="0"/>
        </a:p>
      </dgm:t>
    </dgm:pt>
    <dgm:pt modelId="{401FAA75-A11C-4204-8442-04D25372D904}" type="parTrans" cxnId="{CC00B08B-101E-4B5D-95B5-858EC94CB21E}">
      <dgm:prSet/>
      <dgm:spPr/>
      <dgm:t>
        <a:bodyPr/>
        <a:lstStyle/>
        <a:p>
          <a:endParaRPr lang="id-ID" sz="1700"/>
        </a:p>
      </dgm:t>
    </dgm:pt>
    <dgm:pt modelId="{2D753E6F-B7A8-45F2-A17D-8114A106620C}" type="sibTrans" cxnId="{CC00B08B-101E-4B5D-95B5-858EC94CB21E}">
      <dgm:prSet/>
      <dgm:spPr/>
      <dgm:t>
        <a:bodyPr/>
        <a:lstStyle/>
        <a:p>
          <a:endParaRPr lang="id-ID" sz="1700"/>
        </a:p>
      </dgm:t>
    </dgm:pt>
    <dgm:pt modelId="{0B016227-EF72-4E9D-8B3F-98D2D8A09D3E}" type="pres">
      <dgm:prSet presAssocID="{4DF38D25-089A-4065-977B-F0F5AEC87F96}" presName="Name0" presStyleCnt="0">
        <dgm:presLayoutVars>
          <dgm:dir/>
          <dgm:animLvl val="lvl"/>
          <dgm:resizeHandles val="exact"/>
        </dgm:presLayoutVars>
      </dgm:prSet>
      <dgm:spPr/>
      <dgm:t>
        <a:bodyPr/>
        <a:lstStyle/>
        <a:p>
          <a:endParaRPr lang="id-ID"/>
        </a:p>
      </dgm:t>
    </dgm:pt>
    <dgm:pt modelId="{B46FAB2E-CFB4-4569-9EA3-72D42E973E28}" type="pres">
      <dgm:prSet presAssocID="{C3D5D070-1A79-41F9-90E8-D0A0F26EB04D}" presName="boxAndChildren" presStyleCnt="0"/>
      <dgm:spPr/>
    </dgm:pt>
    <dgm:pt modelId="{C195703F-BCA6-4650-A684-B4D8CAB9975F}" type="pres">
      <dgm:prSet presAssocID="{C3D5D070-1A79-41F9-90E8-D0A0F26EB04D}" presName="parentTextBox" presStyleLbl="node1" presStyleIdx="0" presStyleCnt="5"/>
      <dgm:spPr/>
      <dgm:t>
        <a:bodyPr/>
        <a:lstStyle/>
        <a:p>
          <a:endParaRPr lang="id-ID"/>
        </a:p>
      </dgm:t>
    </dgm:pt>
    <dgm:pt modelId="{6BF7AB0E-9B3A-4537-AB3C-82F30BF72E5A}" type="pres">
      <dgm:prSet presAssocID="{27029873-21BF-467A-B843-1A77C94A2708}" presName="sp" presStyleCnt="0"/>
      <dgm:spPr/>
    </dgm:pt>
    <dgm:pt modelId="{61E289B4-CCE4-416E-AF84-3898F970EC4F}" type="pres">
      <dgm:prSet presAssocID="{06904E54-5A46-46C7-BD4B-61B756FE784B}" presName="arrowAndChildren" presStyleCnt="0"/>
      <dgm:spPr/>
    </dgm:pt>
    <dgm:pt modelId="{E3ECB127-537C-400F-A448-ACD73A9B4CD5}" type="pres">
      <dgm:prSet presAssocID="{06904E54-5A46-46C7-BD4B-61B756FE784B}" presName="parentTextArrow" presStyleLbl="node1" presStyleIdx="1" presStyleCnt="5"/>
      <dgm:spPr/>
      <dgm:t>
        <a:bodyPr/>
        <a:lstStyle/>
        <a:p>
          <a:endParaRPr lang="id-ID"/>
        </a:p>
      </dgm:t>
    </dgm:pt>
    <dgm:pt modelId="{8470C165-6CD8-410E-BA63-B0CECDEA36CB}" type="pres">
      <dgm:prSet presAssocID="{945D181D-17CD-4730-ADB6-53DCFEE49EC7}" presName="sp" presStyleCnt="0"/>
      <dgm:spPr/>
    </dgm:pt>
    <dgm:pt modelId="{93489651-2707-4901-A232-4C451E1F15A2}" type="pres">
      <dgm:prSet presAssocID="{62CD8DE1-9EC3-443D-864A-05D3070E60E0}" presName="arrowAndChildren" presStyleCnt="0"/>
      <dgm:spPr/>
    </dgm:pt>
    <dgm:pt modelId="{F789C13F-DD0E-4DE1-8A9C-E0392BFDD2F5}" type="pres">
      <dgm:prSet presAssocID="{62CD8DE1-9EC3-443D-864A-05D3070E60E0}" presName="parentTextArrow" presStyleLbl="node1" presStyleIdx="2" presStyleCnt="5"/>
      <dgm:spPr/>
      <dgm:t>
        <a:bodyPr/>
        <a:lstStyle/>
        <a:p>
          <a:endParaRPr lang="id-ID"/>
        </a:p>
      </dgm:t>
    </dgm:pt>
    <dgm:pt modelId="{8F163FC0-8DE0-44C1-8293-D8A16B1106AE}" type="pres">
      <dgm:prSet presAssocID="{092C57C7-0E10-4021-ACCB-DE296C5281AB}" presName="sp" presStyleCnt="0"/>
      <dgm:spPr/>
    </dgm:pt>
    <dgm:pt modelId="{2837FA7D-2286-43C7-BA16-B11BDFE02601}" type="pres">
      <dgm:prSet presAssocID="{6248D704-63B7-4E57-AE11-41774CF3EFF3}" presName="arrowAndChildren" presStyleCnt="0"/>
      <dgm:spPr/>
    </dgm:pt>
    <dgm:pt modelId="{A3A5CF27-54C4-479D-B5FB-9137D087317A}" type="pres">
      <dgm:prSet presAssocID="{6248D704-63B7-4E57-AE11-41774CF3EFF3}" presName="parentTextArrow" presStyleLbl="node1" presStyleIdx="3" presStyleCnt="5"/>
      <dgm:spPr/>
      <dgm:t>
        <a:bodyPr/>
        <a:lstStyle/>
        <a:p>
          <a:endParaRPr lang="id-ID"/>
        </a:p>
      </dgm:t>
    </dgm:pt>
    <dgm:pt modelId="{B8F8634A-94D8-4B52-B10F-7163504B4843}" type="pres">
      <dgm:prSet presAssocID="{15D24E6E-7CC2-4C7E-A473-78450D418408}" presName="sp" presStyleCnt="0"/>
      <dgm:spPr/>
    </dgm:pt>
    <dgm:pt modelId="{A12807B2-04E5-405E-997D-A770550F9B68}" type="pres">
      <dgm:prSet presAssocID="{4E9345F1-8833-464B-B51C-5C9166490E38}" presName="arrowAndChildren" presStyleCnt="0"/>
      <dgm:spPr/>
    </dgm:pt>
    <dgm:pt modelId="{F7BB4E29-CE13-40AE-9D3A-6175788A4B69}" type="pres">
      <dgm:prSet presAssocID="{4E9345F1-8833-464B-B51C-5C9166490E38}" presName="parentTextArrow" presStyleLbl="node1" presStyleIdx="4" presStyleCnt="5"/>
      <dgm:spPr/>
      <dgm:t>
        <a:bodyPr/>
        <a:lstStyle/>
        <a:p>
          <a:endParaRPr lang="id-ID"/>
        </a:p>
      </dgm:t>
    </dgm:pt>
  </dgm:ptLst>
  <dgm:cxnLst>
    <dgm:cxn modelId="{F6B05A4E-E0A5-4E8C-9C93-FE5B5083392F}" srcId="{4DF38D25-089A-4065-977B-F0F5AEC87F96}" destId="{06904E54-5A46-46C7-BD4B-61B756FE784B}" srcOrd="3" destOrd="0" parTransId="{E7E29E62-40B8-4445-A642-BB6154DFEA79}" sibTransId="{27029873-21BF-467A-B843-1A77C94A2708}"/>
    <dgm:cxn modelId="{16DAFEF2-13DD-4C20-B021-765FD469E263}" srcId="{4DF38D25-089A-4065-977B-F0F5AEC87F96}" destId="{6248D704-63B7-4E57-AE11-41774CF3EFF3}" srcOrd="1" destOrd="0" parTransId="{6DDA1C7E-6B9E-48DB-B9DE-045FD4AC150F}" sibTransId="{092C57C7-0E10-4021-ACCB-DE296C5281AB}"/>
    <dgm:cxn modelId="{A25CA9B4-0A51-4943-8A35-FB60CE3286CA}" type="presOf" srcId="{06904E54-5A46-46C7-BD4B-61B756FE784B}" destId="{E3ECB127-537C-400F-A448-ACD73A9B4CD5}" srcOrd="0" destOrd="0" presId="urn:microsoft.com/office/officeart/2005/8/layout/process4"/>
    <dgm:cxn modelId="{4F679F63-82CD-4713-8EB7-77D50A6EDBD8}" srcId="{4DF38D25-089A-4065-977B-F0F5AEC87F96}" destId="{4E9345F1-8833-464B-B51C-5C9166490E38}" srcOrd="0" destOrd="0" parTransId="{13609E8A-65FE-4ECF-9CD6-5D11CD58B2ED}" sibTransId="{15D24E6E-7CC2-4C7E-A473-78450D418408}"/>
    <dgm:cxn modelId="{BB00799B-E207-406E-ACD5-35911EFEFE6C}" srcId="{4DF38D25-089A-4065-977B-F0F5AEC87F96}" destId="{62CD8DE1-9EC3-443D-864A-05D3070E60E0}" srcOrd="2" destOrd="0" parTransId="{6ED97E29-230C-4389-9F67-E81840E55FF9}" sibTransId="{945D181D-17CD-4730-ADB6-53DCFEE49EC7}"/>
    <dgm:cxn modelId="{563C4EBC-C3BD-4CEE-A279-C909ECF4E1AA}" type="presOf" srcId="{6248D704-63B7-4E57-AE11-41774CF3EFF3}" destId="{A3A5CF27-54C4-479D-B5FB-9137D087317A}" srcOrd="0" destOrd="0" presId="urn:microsoft.com/office/officeart/2005/8/layout/process4"/>
    <dgm:cxn modelId="{F95D3A65-A7C4-49C1-B4E5-A3616056C360}" type="presOf" srcId="{4E9345F1-8833-464B-B51C-5C9166490E38}" destId="{F7BB4E29-CE13-40AE-9D3A-6175788A4B69}" srcOrd="0" destOrd="0" presId="urn:microsoft.com/office/officeart/2005/8/layout/process4"/>
    <dgm:cxn modelId="{0143DFBB-DC29-409B-BF36-5C1DBDD7A887}" type="presOf" srcId="{62CD8DE1-9EC3-443D-864A-05D3070E60E0}" destId="{F789C13F-DD0E-4DE1-8A9C-E0392BFDD2F5}" srcOrd="0" destOrd="0" presId="urn:microsoft.com/office/officeart/2005/8/layout/process4"/>
    <dgm:cxn modelId="{CC00B08B-101E-4B5D-95B5-858EC94CB21E}" srcId="{4DF38D25-089A-4065-977B-F0F5AEC87F96}" destId="{C3D5D070-1A79-41F9-90E8-D0A0F26EB04D}" srcOrd="4" destOrd="0" parTransId="{401FAA75-A11C-4204-8442-04D25372D904}" sibTransId="{2D753E6F-B7A8-45F2-A17D-8114A106620C}"/>
    <dgm:cxn modelId="{5073005B-1E85-4BE0-959D-ED043CF72AD1}" type="presOf" srcId="{C3D5D070-1A79-41F9-90E8-D0A0F26EB04D}" destId="{C195703F-BCA6-4650-A684-B4D8CAB9975F}" srcOrd="0" destOrd="0" presId="urn:microsoft.com/office/officeart/2005/8/layout/process4"/>
    <dgm:cxn modelId="{4E1A0EC0-7090-4C70-9498-1CA71C94E52B}" type="presOf" srcId="{4DF38D25-089A-4065-977B-F0F5AEC87F96}" destId="{0B016227-EF72-4E9D-8B3F-98D2D8A09D3E}" srcOrd="0" destOrd="0" presId="urn:microsoft.com/office/officeart/2005/8/layout/process4"/>
    <dgm:cxn modelId="{CF111AC5-27F1-492F-BA82-376A119DB15A}" type="presParOf" srcId="{0B016227-EF72-4E9D-8B3F-98D2D8A09D3E}" destId="{B46FAB2E-CFB4-4569-9EA3-72D42E973E28}" srcOrd="0" destOrd="0" presId="urn:microsoft.com/office/officeart/2005/8/layout/process4"/>
    <dgm:cxn modelId="{0406770F-ADA6-4CFA-84C8-66BC2B8B4E27}" type="presParOf" srcId="{B46FAB2E-CFB4-4569-9EA3-72D42E973E28}" destId="{C195703F-BCA6-4650-A684-B4D8CAB9975F}" srcOrd="0" destOrd="0" presId="urn:microsoft.com/office/officeart/2005/8/layout/process4"/>
    <dgm:cxn modelId="{E2C387A7-A4AB-4B74-8F1E-956534F84F11}" type="presParOf" srcId="{0B016227-EF72-4E9D-8B3F-98D2D8A09D3E}" destId="{6BF7AB0E-9B3A-4537-AB3C-82F30BF72E5A}" srcOrd="1" destOrd="0" presId="urn:microsoft.com/office/officeart/2005/8/layout/process4"/>
    <dgm:cxn modelId="{076A2454-E74A-47A9-B1B0-5AC98CA62F41}" type="presParOf" srcId="{0B016227-EF72-4E9D-8B3F-98D2D8A09D3E}" destId="{61E289B4-CCE4-416E-AF84-3898F970EC4F}" srcOrd="2" destOrd="0" presId="urn:microsoft.com/office/officeart/2005/8/layout/process4"/>
    <dgm:cxn modelId="{A83DD2C3-8EE2-4546-A912-5D0D8D00E4B4}" type="presParOf" srcId="{61E289B4-CCE4-416E-AF84-3898F970EC4F}" destId="{E3ECB127-537C-400F-A448-ACD73A9B4CD5}" srcOrd="0" destOrd="0" presId="urn:microsoft.com/office/officeart/2005/8/layout/process4"/>
    <dgm:cxn modelId="{D8ED457C-B130-4B4F-BE47-2EFF362DEA72}" type="presParOf" srcId="{0B016227-EF72-4E9D-8B3F-98D2D8A09D3E}" destId="{8470C165-6CD8-410E-BA63-B0CECDEA36CB}" srcOrd="3" destOrd="0" presId="urn:microsoft.com/office/officeart/2005/8/layout/process4"/>
    <dgm:cxn modelId="{C6E7DE11-4A1C-46F5-A922-F82AE0B12575}" type="presParOf" srcId="{0B016227-EF72-4E9D-8B3F-98D2D8A09D3E}" destId="{93489651-2707-4901-A232-4C451E1F15A2}" srcOrd="4" destOrd="0" presId="urn:microsoft.com/office/officeart/2005/8/layout/process4"/>
    <dgm:cxn modelId="{7900474E-1816-41DD-BA55-1F5930AAEAB8}" type="presParOf" srcId="{93489651-2707-4901-A232-4C451E1F15A2}" destId="{F789C13F-DD0E-4DE1-8A9C-E0392BFDD2F5}" srcOrd="0" destOrd="0" presId="urn:microsoft.com/office/officeart/2005/8/layout/process4"/>
    <dgm:cxn modelId="{A2F2977F-2F40-42A3-8711-F39C4429A1D6}" type="presParOf" srcId="{0B016227-EF72-4E9D-8B3F-98D2D8A09D3E}" destId="{8F163FC0-8DE0-44C1-8293-D8A16B1106AE}" srcOrd="5" destOrd="0" presId="urn:microsoft.com/office/officeart/2005/8/layout/process4"/>
    <dgm:cxn modelId="{6768C93B-E550-4AC6-941B-308F252B8C57}" type="presParOf" srcId="{0B016227-EF72-4E9D-8B3F-98D2D8A09D3E}" destId="{2837FA7D-2286-43C7-BA16-B11BDFE02601}" srcOrd="6" destOrd="0" presId="urn:microsoft.com/office/officeart/2005/8/layout/process4"/>
    <dgm:cxn modelId="{F456E403-7EFE-48C6-A04E-06CC1DB12C1C}" type="presParOf" srcId="{2837FA7D-2286-43C7-BA16-B11BDFE02601}" destId="{A3A5CF27-54C4-479D-B5FB-9137D087317A}" srcOrd="0" destOrd="0" presId="urn:microsoft.com/office/officeart/2005/8/layout/process4"/>
    <dgm:cxn modelId="{9720D51F-9C46-4D44-A9BB-74E0CD80C5C5}" type="presParOf" srcId="{0B016227-EF72-4E9D-8B3F-98D2D8A09D3E}" destId="{B8F8634A-94D8-4B52-B10F-7163504B4843}" srcOrd="7" destOrd="0" presId="urn:microsoft.com/office/officeart/2005/8/layout/process4"/>
    <dgm:cxn modelId="{282B996E-D575-40F5-A3AE-B26C340F4C6E}" type="presParOf" srcId="{0B016227-EF72-4E9D-8B3F-98D2D8A09D3E}" destId="{A12807B2-04E5-405E-997D-A770550F9B68}" srcOrd="8" destOrd="0" presId="urn:microsoft.com/office/officeart/2005/8/layout/process4"/>
    <dgm:cxn modelId="{F5804368-6A60-4AF8-90EA-DC554FA5520F}" type="presParOf" srcId="{A12807B2-04E5-405E-997D-A770550F9B68}" destId="{F7BB4E29-CE13-40AE-9D3A-6175788A4B69}" srcOrd="0" destOrd="0" presId="urn:microsoft.com/office/officeart/2005/8/layout/process4"/>
  </dgm:cxnLst>
  <dgm:bg/>
  <dgm:whole/>
</dgm:dataModel>
</file>

<file path=ppt/diagrams/data2.xml><?xml version="1.0" encoding="utf-8"?>
<dgm:dataModel xmlns:dgm="http://schemas.openxmlformats.org/drawingml/2006/diagram" xmlns:a="http://schemas.openxmlformats.org/drawingml/2006/main">
  <dgm:ptLst>
    <dgm:pt modelId="{0174B5E7-5715-4842-8D73-F80BB7A7F79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C1B3CDD-ECDD-4294-B318-AFBDB8B8E670}">
      <dgm:prSet phldrT="[Text]"/>
      <dgm:spPr/>
      <dgm:t>
        <a:bodyPr/>
        <a:lstStyle/>
        <a:p>
          <a:r>
            <a:rPr lang="id-ID" dirty="0" smtClean="0">
              <a:solidFill>
                <a:schemeClr val="tx1"/>
              </a:solidFill>
            </a:rPr>
            <a:t>Kapasitas dan Akuntabilitas Kinerja Organisasi </a:t>
          </a:r>
          <a:r>
            <a:rPr lang="en-US" dirty="0" smtClean="0">
              <a:solidFill>
                <a:schemeClr val="tx1"/>
              </a:solidFill>
            </a:rPr>
            <a:t>(20)</a:t>
          </a:r>
          <a:endParaRPr lang="en-US" dirty="0"/>
        </a:p>
      </dgm:t>
    </dgm:pt>
    <dgm:pt modelId="{3C10A076-EB59-44F6-9D63-9E5EDA704736}" type="parTrans" cxnId="{0BE861FA-2941-4CFD-8C18-44D75180F54E}">
      <dgm:prSet/>
      <dgm:spPr/>
      <dgm:t>
        <a:bodyPr/>
        <a:lstStyle/>
        <a:p>
          <a:endParaRPr lang="en-US"/>
        </a:p>
      </dgm:t>
    </dgm:pt>
    <dgm:pt modelId="{87620482-CF3E-450E-A010-2B8355E1EF8F}" type="sibTrans" cxnId="{0BE861FA-2941-4CFD-8C18-44D75180F54E}">
      <dgm:prSet/>
      <dgm:spPr/>
      <dgm:t>
        <a:bodyPr/>
        <a:lstStyle/>
        <a:p>
          <a:endParaRPr lang="en-US"/>
        </a:p>
      </dgm:t>
    </dgm:pt>
    <dgm:pt modelId="{27A362B4-13D2-487A-99E5-989EEF276567}">
      <dgm:prSet phldrT="[Text]"/>
      <dgm:spPr/>
      <dgm:t>
        <a:bodyPr/>
        <a:lstStyle/>
        <a:p>
          <a:r>
            <a:rPr lang="en-US" dirty="0" err="1" smtClean="0">
              <a:solidFill>
                <a:schemeClr val="tx1"/>
              </a:solidFill>
            </a:rPr>
            <a:t>Nilai</a:t>
          </a:r>
          <a:r>
            <a:rPr lang="en-US" dirty="0" smtClean="0">
              <a:solidFill>
                <a:schemeClr val="tx1"/>
              </a:solidFill>
            </a:rPr>
            <a:t> </a:t>
          </a:r>
          <a:r>
            <a:rPr lang="en-US" dirty="0" err="1" smtClean="0">
              <a:solidFill>
                <a:schemeClr val="tx1"/>
              </a:solidFill>
            </a:rPr>
            <a:t>Akuntabilitas</a:t>
          </a:r>
          <a:r>
            <a:rPr lang="en-US" dirty="0" smtClean="0">
              <a:solidFill>
                <a:schemeClr val="tx1"/>
              </a:solidFill>
            </a:rPr>
            <a:t> </a:t>
          </a:r>
          <a:r>
            <a:rPr lang="en-US" dirty="0" err="1" smtClean="0">
              <a:solidFill>
                <a:schemeClr val="tx1"/>
              </a:solidFill>
            </a:rPr>
            <a:t>Kinerja</a:t>
          </a:r>
          <a:r>
            <a:rPr lang="en-US" dirty="0" smtClean="0">
              <a:solidFill>
                <a:schemeClr val="tx1"/>
              </a:solidFill>
            </a:rPr>
            <a:t> (14)</a:t>
          </a:r>
          <a:endParaRPr lang="en-US" dirty="0"/>
        </a:p>
      </dgm:t>
    </dgm:pt>
    <dgm:pt modelId="{51CEF8B6-9137-4174-B112-BF1CE4BD4FC7}" type="parTrans" cxnId="{91932658-41C5-4D5B-850A-4AA3272CA338}">
      <dgm:prSet/>
      <dgm:spPr/>
      <dgm:t>
        <a:bodyPr/>
        <a:lstStyle/>
        <a:p>
          <a:endParaRPr lang="en-US"/>
        </a:p>
      </dgm:t>
    </dgm:pt>
    <dgm:pt modelId="{E8C15256-93E1-472E-B0D7-6191C8C937FF}" type="sibTrans" cxnId="{91932658-41C5-4D5B-850A-4AA3272CA338}">
      <dgm:prSet/>
      <dgm:spPr/>
      <dgm:t>
        <a:bodyPr/>
        <a:lstStyle/>
        <a:p>
          <a:endParaRPr lang="en-US"/>
        </a:p>
      </dgm:t>
    </dgm:pt>
    <dgm:pt modelId="{BEA0D836-6D83-4B4D-91F0-E8C722E1ABE0}">
      <dgm:prSet phldrT="[Text]"/>
      <dgm:spPr/>
      <dgm:t>
        <a:bodyPr/>
        <a:lstStyle/>
        <a:p>
          <a:r>
            <a:rPr lang="id-ID" dirty="0" smtClean="0">
              <a:solidFill>
                <a:schemeClr val="tx1"/>
              </a:solidFill>
            </a:rPr>
            <a:t>Pemerintah yang Bersih dan Bebas KKN</a:t>
          </a:r>
          <a:br>
            <a:rPr lang="id-ID" dirty="0" smtClean="0">
              <a:solidFill>
                <a:schemeClr val="tx1"/>
              </a:solidFill>
            </a:rPr>
          </a:br>
          <a:r>
            <a:rPr lang="id-ID" dirty="0" smtClean="0">
              <a:solidFill>
                <a:schemeClr val="tx1"/>
              </a:solidFill>
            </a:rPr>
            <a:t>(10)</a:t>
          </a:r>
          <a:endParaRPr lang="en-US" dirty="0"/>
        </a:p>
      </dgm:t>
    </dgm:pt>
    <dgm:pt modelId="{F1D67183-2515-4515-8836-2587300AE88F}" type="parTrans" cxnId="{2A254A6A-80E9-404C-A953-7DB672FDAA41}">
      <dgm:prSet/>
      <dgm:spPr/>
      <dgm:t>
        <a:bodyPr/>
        <a:lstStyle/>
        <a:p>
          <a:endParaRPr lang="en-US"/>
        </a:p>
      </dgm:t>
    </dgm:pt>
    <dgm:pt modelId="{4F1562A3-C221-4C6E-BB62-9615EE281F55}" type="sibTrans" cxnId="{2A254A6A-80E9-404C-A953-7DB672FDAA41}">
      <dgm:prSet/>
      <dgm:spPr/>
      <dgm:t>
        <a:bodyPr/>
        <a:lstStyle/>
        <a:p>
          <a:endParaRPr lang="en-US"/>
        </a:p>
      </dgm:t>
    </dgm:pt>
    <dgm:pt modelId="{1BE2B248-B1BB-4F57-8E1B-5D0C4F2844CA}">
      <dgm:prSet phldrT="[Text]"/>
      <dgm:spPr/>
      <dgm:t>
        <a:bodyPr/>
        <a:lstStyle/>
        <a:p>
          <a:r>
            <a:rPr lang="en-US" dirty="0" err="1" smtClean="0">
              <a:solidFill>
                <a:schemeClr val="tx1"/>
              </a:solidFill>
            </a:rPr>
            <a:t>Nilai</a:t>
          </a:r>
          <a:r>
            <a:rPr lang="en-US" dirty="0" smtClean="0">
              <a:solidFill>
                <a:schemeClr val="tx1"/>
              </a:solidFill>
            </a:rPr>
            <a:t> </a:t>
          </a:r>
          <a:r>
            <a:rPr lang="en-US" dirty="0" err="1" smtClean="0">
              <a:solidFill>
                <a:schemeClr val="tx1"/>
              </a:solidFill>
            </a:rPr>
            <a:t>Persepsi</a:t>
          </a:r>
          <a:r>
            <a:rPr lang="en-US" dirty="0" smtClean="0">
              <a:solidFill>
                <a:schemeClr val="tx1"/>
              </a:solidFill>
            </a:rPr>
            <a:t> </a:t>
          </a:r>
          <a:r>
            <a:rPr lang="en-US" dirty="0" err="1" smtClean="0">
              <a:solidFill>
                <a:schemeClr val="tx1"/>
              </a:solidFill>
            </a:rPr>
            <a:t>Korupsi</a:t>
          </a:r>
          <a:r>
            <a:rPr lang="en-US" dirty="0" smtClean="0">
              <a:solidFill>
                <a:schemeClr val="tx1"/>
              </a:solidFill>
            </a:rPr>
            <a:t>         (</a:t>
          </a:r>
          <a:r>
            <a:rPr lang="en-US" dirty="0" err="1" smtClean="0">
              <a:solidFill>
                <a:schemeClr val="tx1"/>
              </a:solidFill>
            </a:rPr>
            <a:t>Survei</a:t>
          </a:r>
          <a:r>
            <a:rPr lang="en-US" dirty="0" smtClean="0">
              <a:solidFill>
                <a:schemeClr val="tx1"/>
              </a:solidFill>
            </a:rPr>
            <a:t> </a:t>
          </a:r>
          <a:r>
            <a:rPr lang="en-US" dirty="0" err="1" smtClean="0">
              <a:solidFill>
                <a:schemeClr val="tx1"/>
              </a:solidFill>
            </a:rPr>
            <a:t>Eksternal</a:t>
          </a:r>
          <a:r>
            <a:rPr lang="en-US" dirty="0" smtClean="0">
              <a:solidFill>
                <a:schemeClr val="tx1"/>
              </a:solidFill>
            </a:rPr>
            <a:t>) (7)</a:t>
          </a:r>
          <a:endParaRPr lang="en-US" dirty="0"/>
        </a:p>
      </dgm:t>
    </dgm:pt>
    <dgm:pt modelId="{9048DF0A-5F5D-4930-8EC7-09F2DC58C2F6}" type="parTrans" cxnId="{6A3E03C3-EDEE-4D80-9BCD-6793CF9584FF}">
      <dgm:prSet/>
      <dgm:spPr/>
      <dgm:t>
        <a:bodyPr/>
        <a:lstStyle/>
        <a:p>
          <a:endParaRPr lang="en-US"/>
        </a:p>
      </dgm:t>
    </dgm:pt>
    <dgm:pt modelId="{B68E9533-023C-4F4C-B3DC-C472DFE73FCF}" type="sibTrans" cxnId="{6A3E03C3-EDEE-4D80-9BCD-6793CF9584FF}">
      <dgm:prSet/>
      <dgm:spPr/>
      <dgm:t>
        <a:bodyPr/>
        <a:lstStyle/>
        <a:p>
          <a:endParaRPr lang="en-US"/>
        </a:p>
      </dgm:t>
    </dgm:pt>
    <dgm:pt modelId="{70142814-A9A1-4318-A1B6-268E65EB2A75}">
      <dgm:prSet phldrT="[Text]"/>
      <dgm:spPr/>
      <dgm:t>
        <a:bodyPr/>
        <a:lstStyle/>
        <a:p>
          <a:r>
            <a:rPr lang="id-ID" dirty="0" smtClean="0">
              <a:solidFill>
                <a:schemeClr val="tx1"/>
              </a:solidFill>
            </a:rPr>
            <a:t>Kualitas Pelayanan Publik</a:t>
          </a:r>
          <a:br>
            <a:rPr lang="id-ID" dirty="0" smtClean="0">
              <a:solidFill>
                <a:schemeClr val="tx1"/>
              </a:solidFill>
            </a:rPr>
          </a:br>
          <a:r>
            <a:rPr lang="id-ID" dirty="0" smtClean="0">
              <a:solidFill>
                <a:schemeClr val="tx1"/>
              </a:solidFill>
            </a:rPr>
            <a:t>(10)</a:t>
          </a:r>
          <a:endParaRPr lang="en-US" dirty="0"/>
        </a:p>
      </dgm:t>
    </dgm:pt>
    <dgm:pt modelId="{1FCB5D72-2606-469D-A7D9-94E87E108BD9}" type="parTrans" cxnId="{E5AC2FB2-AB4A-4776-B053-F7B7CACC3E7F}">
      <dgm:prSet/>
      <dgm:spPr/>
      <dgm:t>
        <a:bodyPr/>
        <a:lstStyle/>
        <a:p>
          <a:endParaRPr lang="en-US"/>
        </a:p>
      </dgm:t>
    </dgm:pt>
    <dgm:pt modelId="{DA3F4B4A-0D63-4026-8CEA-BE52BD6F3F3C}" type="sibTrans" cxnId="{E5AC2FB2-AB4A-4776-B053-F7B7CACC3E7F}">
      <dgm:prSet/>
      <dgm:spPr/>
      <dgm:t>
        <a:bodyPr/>
        <a:lstStyle/>
        <a:p>
          <a:endParaRPr lang="en-US"/>
        </a:p>
      </dgm:t>
    </dgm:pt>
    <dgm:pt modelId="{7E170183-5C79-4405-A689-507DEA1599FD}">
      <dgm:prSet phldrT="[Text]"/>
      <dgm:spPr/>
      <dgm:t>
        <a:bodyPr/>
        <a:lstStyle/>
        <a:p>
          <a:r>
            <a:rPr lang="en-US" dirty="0" err="1" smtClean="0">
              <a:solidFill>
                <a:schemeClr val="tx1"/>
              </a:solidFill>
            </a:rPr>
            <a:t>Nilai</a:t>
          </a:r>
          <a:r>
            <a:rPr lang="en-US" dirty="0" smtClean="0">
              <a:solidFill>
                <a:schemeClr val="tx1"/>
              </a:solidFill>
            </a:rPr>
            <a:t> </a:t>
          </a:r>
          <a:r>
            <a:rPr lang="en-US" dirty="0" err="1" smtClean="0">
              <a:solidFill>
                <a:schemeClr val="tx1"/>
              </a:solidFill>
            </a:rPr>
            <a:t>Persepsi</a:t>
          </a:r>
          <a:r>
            <a:rPr lang="en-US" dirty="0" smtClean="0">
              <a:solidFill>
                <a:schemeClr val="tx1"/>
              </a:solidFill>
            </a:rPr>
            <a:t> </a:t>
          </a:r>
          <a:r>
            <a:rPr lang="en-US" dirty="0" err="1" smtClean="0">
              <a:solidFill>
                <a:schemeClr val="tx1"/>
              </a:solidFill>
            </a:rPr>
            <a:t>Kualitas</a:t>
          </a:r>
          <a:r>
            <a:rPr lang="en-US" dirty="0" smtClean="0">
              <a:solidFill>
                <a:schemeClr val="tx1"/>
              </a:solidFill>
            </a:rPr>
            <a:t> </a:t>
          </a:r>
          <a:r>
            <a:rPr lang="en-US" dirty="0" err="1" smtClean="0">
              <a:solidFill>
                <a:schemeClr val="tx1"/>
              </a:solidFill>
            </a:rPr>
            <a:t>Pelayanan</a:t>
          </a:r>
          <a:r>
            <a:rPr lang="en-US" dirty="0" smtClean="0">
              <a:solidFill>
                <a:schemeClr val="tx1"/>
              </a:solidFill>
            </a:rPr>
            <a:t> </a:t>
          </a:r>
          <a:r>
            <a:rPr lang="id-ID" dirty="0" smtClean="0">
              <a:solidFill>
                <a:schemeClr val="tx1"/>
              </a:solidFill>
            </a:rPr>
            <a:t/>
          </a:r>
          <a:br>
            <a:rPr lang="id-ID" dirty="0" smtClean="0">
              <a:solidFill>
                <a:schemeClr val="tx1"/>
              </a:solidFill>
            </a:rPr>
          </a:br>
          <a:r>
            <a:rPr lang="en-US" dirty="0" smtClean="0">
              <a:solidFill>
                <a:schemeClr val="tx1"/>
              </a:solidFill>
            </a:rPr>
            <a:t>(</a:t>
          </a:r>
          <a:r>
            <a:rPr lang="en-US" dirty="0" err="1" smtClean="0">
              <a:solidFill>
                <a:schemeClr val="tx1"/>
              </a:solidFill>
            </a:rPr>
            <a:t>Survei</a:t>
          </a:r>
          <a:r>
            <a:rPr lang="en-US" dirty="0" smtClean="0">
              <a:solidFill>
                <a:schemeClr val="tx1"/>
              </a:solidFill>
            </a:rPr>
            <a:t> </a:t>
          </a:r>
          <a:r>
            <a:rPr lang="en-US" dirty="0" err="1" smtClean="0">
              <a:solidFill>
                <a:schemeClr val="tx1"/>
              </a:solidFill>
            </a:rPr>
            <a:t>Eksternal</a:t>
          </a:r>
          <a:r>
            <a:rPr lang="en-US" dirty="0" smtClean="0">
              <a:solidFill>
                <a:schemeClr val="tx1"/>
              </a:solidFill>
            </a:rPr>
            <a:t>) (10)</a:t>
          </a:r>
          <a:endParaRPr lang="en-US" dirty="0"/>
        </a:p>
      </dgm:t>
    </dgm:pt>
    <dgm:pt modelId="{AB060709-1CE3-4364-9D56-1C5DF9215FFF}" type="parTrans" cxnId="{A4EDB6F7-4343-40FA-BBDB-1BD0AB3918E2}">
      <dgm:prSet/>
      <dgm:spPr/>
      <dgm:t>
        <a:bodyPr/>
        <a:lstStyle/>
        <a:p>
          <a:endParaRPr lang="en-US"/>
        </a:p>
      </dgm:t>
    </dgm:pt>
    <dgm:pt modelId="{E66231D0-AFB0-495C-AE68-0CD8D8D106F4}" type="sibTrans" cxnId="{A4EDB6F7-4343-40FA-BBDB-1BD0AB3918E2}">
      <dgm:prSet/>
      <dgm:spPr/>
      <dgm:t>
        <a:bodyPr/>
        <a:lstStyle/>
        <a:p>
          <a:endParaRPr lang="en-US"/>
        </a:p>
      </dgm:t>
    </dgm:pt>
    <dgm:pt modelId="{7F03FC80-4D30-4D55-98DD-0BFC85E4E28D}">
      <dgm:prSet/>
      <dgm:spPr/>
      <dgm:t>
        <a:bodyPr/>
        <a:lstStyle/>
        <a:p>
          <a:r>
            <a:rPr lang="en-US" dirty="0" err="1" smtClean="0">
              <a:solidFill>
                <a:schemeClr val="tx1"/>
              </a:solidFill>
            </a:rPr>
            <a:t>Nilai</a:t>
          </a:r>
          <a:r>
            <a:rPr lang="en-US" dirty="0" smtClean="0">
              <a:solidFill>
                <a:schemeClr val="tx1"/>
              </a:solidFill>
            </a:rPr>
            <a:t> </a:t>
          </a:r>
          <a:r>
            <a:rPr lang="en-US" dirty="0" err="1" smtClean="0">
              <a:solidFill>
                <a:schemeClr val="tx1"/>
              </a:solidFill>
            </a:rPr>
            <a:t>Kapasitas</a:t>
          </a:r>
          <a:r>
            <a:rPr lang="en-US" dirty="0" smtClean="0">
              <a:solidFill>
                <a:schemeClr val="tx1"/>
              </a:solidFill>
            </a:rPr>
            <a:t> </a:t>
          </a:r>
          <a:r>
            <a:rPr lang="en-US" dirty="0" err="1" smtClean="0">
              <a:solidFill>
                <a:schemeClr val="tx1"/>
              </a:solidFill>
            </a:rPr>
            <a:t>Organisasi</a:t>
          </a:r>
          <a:r>
            <a:rPr lang="en-US" dirty="0" smtClean="0">
              <a:solidFill>
                <a:schemeClr val="tx1"/>
              </a:solidFill>
            </a:rPr>
            <a:t> (</a:t>
          </a:r>
          <a:r>
            <a:rPr lang="en-US" dirty="0" err="1" smtClean="0">
              <a:solidFill>
                <a:schemeClr val="tx1"/>
              </a:solidFill>
            </a:rPr>
            <a:t>Survei</a:t>
          </a:r>
          <a:r>
            <a:rPr lang="en-US" dirty="0" smtClean="0">
              <a:solidFill>
                <a:schemeClr val="tx1"/>
              </a:solidFill>
            </a:rPr>
            <a:t> Internal) (6)</a:t>
          </a:r>
          <a:endParaRPr lang="en-US" dirty="0"/>
        </a:p>
      </dgm:t>
    </dgm:pt>
    <dgm:pt modelId="{AF18A810-07FD-4398-BFB6-C64045410BAA}" type="parTrans" cxnId="{C849481B-B966-4428-8A40-E6D1CFAA9881}">
      <dgm:prSet/>
      <dgm:spPr/>
      <dgm:t>
        <a:bodyPr/>
        <a:lstStyle/>
        <a:p>
          <a:endParaRPr lang="en-US"/>
        </a:p>
      </dgm:t>
    </dgm:pt>
    <dgm:pt modelId="{B886F02F-40B1-46AE-AB5B-20D304447306}" type="sibTrans" cxnId="{C849481B-B966-4428-8A40-E6D1CFAA9881}">
      <dgm:prSet/>
      <dgm:spPr/>
      <dgm:t>
        <a:bodyPr/>
        <a:lstStyle/>
        <a:p>
          <a:endParaRPr lang="en-US"/>
        </a:p>
      </dgm:t>
    </dgm:pt>
    <dgm:pt modelId="{97AD0480-82F9-43A7-AC42-F5E71D26B347}">
      <dgm:prSet/>
      <dgm:spPr/>
      <dgm:t>
        <a:bodyPr/>
        <a:lstStyle/>
        <a:p>
          <a:r>
            <a:rPr lang="en-US" dirty="0" err="1" smtClean="0">
              <a:solidFill>
                <a:schemeClr val="tx1"/>
              </a:solidFill>
            </a:rPr>
            <a:t>Opini</a:t>
          </a:r>
          <a:r>
            <a:rPr lang="en-US" dirty="0" smtClean="0">
              <a:solidFill>
                <a:schemeClr val="tx1"/>
              </a:solidFill>
            </a:rPr>
            <a:t> BPK (3)</a:t>
          </a:r>
          <a:endParaRPr lang="en-US" dirty="0"/>
        </a:p>
      </dgm:t>
    </dgm:pt>
    <dgm:pt modelId="{967FE326-7C03-427A-A486-05F98536812B}" type="parTrans" cxnId="{041283D5-C24F-4087-BC9A-082E20C87925}">
      <dgm:prSet/>
      <dgm:spPr/>
      <dgm:t>
        <a:bodyPr/>
        <a:lstStyle/>
        <a:p>
          <a:endParaRPr lang="en-US"/>
        </a:p>
      </dgm:t>
    </dgm:pt>
    <dgm:pt modelId="{F7E30309-96B6-4DB2-8931-E433CBAFFF15}" type="sibTrans" cxnId="{041283D5-C24F-4087-BC9A-082E20C87925}">
      <dgm:prSet/>
      <dgm:spPr/>
      <dgm:t>
        <a:bodyPr/>
        <a:lstStyle/>
        <a:p>
          <a:endParaRPr lang="en-US"/>
        </a:p>
      </dgm:t>
    </dgm:pt>
    <dgm:pt modelId="{54314B8B-C32D-4FCF-9E14-AF940315F5DE}" type="pres">
      <dgm:prSet presAssocID="{0174B5E7-5715-4842-8D73-F80BB7A7F792}" presName="Name0" presStyleCnt="0">
        <dgm:presLayoutVars>
          <dgm:dir/>
          <dgm:animLvl val="lvl"/>
          <dgm:resizeHandles val="exact"/>
        </dgm:presLayoutVars>
      </dgm:prSet>
      <dgm:spPr/>
      <dgm:t>
        <a:bodyPr/>
        <a:lstStyle/>
        <a:p>
          <a:endParaRPr lang="en-US"/>
        </a:p>
      </dgm:t>
    </dgm:pt>
    <dgm:pt modelId="{46C379A5-F989-4D71-8796-09AC4C3CAFE2}" type="pres">
      <dgm:prSet presAssocID="{BC1B3CDD-ECDD-4294-B318-AFBDB8B8E670}" presName="linNode" presStyleCnt="0"/>
      <dgm:spPr/>
    </dgm:pt>
    <dgm:pt modelId="{2B9F78BE-A0CF-4EAE-A140-341E7C5E1564}" type="pres">
      <dgm:prSet presAssocID="{BC1B3CDD-ECDD-4294-B318-AFBDB8B8E670}" presName="parentText" presStyleLbl="node1" presStyleIdx="0" presStyleCnt="3">
        <dgm:presLayoutVars>
          <dgm:chMax val="1"/>
          <dgm:bulletEnabled val="1"/>
        </dgm:presLayoutVars>
      </dgm:prSet>
      <dgm:spPr/>
      <dgm:t>
        <a:bodyPr/>
        <a:lstStyle/>
        <a:p>
          <a:endParaRPr lang="en-US"/>
        </a:p>
      </dgm:t>
    </dgm:pt>
    <dgm:pt modelId="{D0245766-D92C-456C-A334-9C8DA2B53CD7}" type="pres">
      <dgm:prSet presAssocID="{BC1B3CDD-ECDD-4294-B318-AFBDB8B8E670}" presName="descendantText" presStyleLbl="alignAccFollowNode1" presStyleIdx="0" presStyleCnt="3">
        <dgm:presLayoutVars>
          <dgm:bulletEnabled val="1"/>
        </dgm:presLayoutVars>
      </dgm:prSet>
      <dgm:spPr/>
      <dgm:t>
        <a:bodyPr/>
        <a:lstStyle/>
        <a:p>
          <a:endParaRPr lang="en-US"/>
        </a:p>
      </dgm:t>
    </dgm:pt>
    <dgm:pt modelId="{0D4D099E-38A9-4455-BD2F-93E902EDA5BD}" type="pres">
      <dgm:prSet presAssocID="{87620482-CF3E-450E-A010-2B8355E1EF8F}" presName="sp" presStyleCnt="0"/>
      <dgm:spPr/>
    </dgm:pt>
    <dgm:pt modelId="{D4F97DFF-B35D-4CC8-B7DF-84FBBB920FBF}" type="pres">
      <dgm:prSet presAssocID="{BEA0D836-6D83-4B4D-91F0-E8C722E1ABE0}" presName="linNode" presStyleCnt="0"/>
      <dgm:spPr/>
    </dgm:pt>
    <dgm:pt modelId="{1ECD120F-63F2-4AE8-8793-5D8F13CF79AF}" type="pres">
      <dgm:prSet presAssocID="{BEA0D836-6D83-4B4D-91F0-E8C722E1ABE0}" presName="parentText" presStyleLbl="node1" presStyleIdx="1" presStyleCnt="3">
        <dgm:presLayoutVars>
          <dgm:chMax val="1"/>
          <dgm:bulletEnabled val="1"/>
        </dgm:presLayoutVars>
      </dgm:prSet>
      <dgm:spPr/>
      <dgm:t>
        <a:bodyPr/>
        <a:lstStyle/>
        <a:p>
          <a:endParaRPr lang="en-US"/>
        </a:p>
      </dgm:t>
    </dgm:pt>
    <dgm:pt modelId="{755179E1-33AA-488D-B0BC-501D28F599DA}" type="pres">
      <dgm:prSet presAssocID="{BEA0D836-6D83-4B4D-91F0-E8C722E1ABE0}" presName="descendantText" presStyleLbl="alignAccFollowNode1" presStyleIdx="1" presStyleCnt="3">
        <dgm:presLayoutVars>
          <dgm:bulletEnabled val="1"/>
        </dgm:presLayoutVars>
      </dgm:prSet>
      <dgm:spPr/>
      <dgm:t>
        <a:bodyPr/>
        <a:lstStyle/>
        <a:p>
          <a:endParaRPr lang="en-US"/>
        </a:p>
      </dgm:t>
    </dgm:pt>
    <dgm:pt modelId="{61AC732E-413F-4166-A8CC-0D515E53BDFB}" type="pres">
      <dgm:prSet presAssocID="{4F1562A3-C221-4C6E-BB62-9615EE281F55}" presName="sp" presStyleCnt="0"/>
      <dgm:spPr/>
    </dgm:pt>
    <dgm:pt modelId="{D1659A80-5D5F-4741-AA71-198003F03E5C}" type="pres">
      <dgm:prSet presAssocID="{70142814-A9A1-4318-A1B6-268E65EB2A75}" presName="linNode" presStyleCnt="0"/>
      <dgm:spPr/>
    </dgm:pt>
    <dgm:pt modelId="{3C5BE8D9-975E-4381-93F2-8939521BED1E}" type="pres">
      <dgm:prSet presAssocID="{70142814-A9A1-4318-A1B6-268E65EB2A75}" presName="parentText" presStyleLbl="node1" presStyleIdx="2" presStyleCnt="3">
        <dgm:presLayoutVars>
          <dgm:chMax val="1"/>
          <dgm:bulletEnabled val="1"/>
        </dgm:presLayoutVars>
      </dgm:prSet>
      <dgm:spPr/>
      <dgm:t>
        <a:bodyPr/>
        <a:lstStyle/>
        <a:p>
          <a:endParaRPr lang="en-US"/>
        </a:p>
      </dgm:t>
    </dgm:pt>
    <dgm:pt modelId="{900BEA9A-3D12-4E44-A517-9AB3FBE2C061}" type="pres">
      <dgm:prSet presAssocID="{70142814-A9A1-4318-A1B6-268E65EB2A75}" presName="descendantText" presStyleLbl="alignAccFollowNode1" presStyleIdx="2" presStyleCnt="3">
        <dgm:presLayoutVars>
          <dgm:bulletEnabled val="1"/>
        </dgm:presLayoutVars>
      </dgm:prSet>
      <dgm:spPr/>
      <dgm:t>
        <a:bodyPr/>
        <a:lstStyle/>
        <a:p>
          <a:endParaRPr lang="en-US"/>
        </a:p>
      </dgm:t>
    </dgm:pt>
  </dgm:ptLst>
  <dgm:cxnLst>
    <dgm:cxn modelId="{6A3E03C3-EDEE-4D80-9BCD-6793CF9584FF}" srcId="{BEA0D836-6D83-4B4D-91F0-E8C722E1ABE0}" destId="{1BE2B248-B1BB-4F57-8E1B-5D0C4F2844CA}" srcOrd="0" destOrd="0" parTransId="{9048DF0A-5F5D-4930-8EC7-09F2DC58C2F6}" sibTransId="{B68E9533-023C-4F4C-B3DC-C472DFE73FCF}"/>
    <dgm:cxn modelId="{0C308977-F360-4AE1-A425-E9EB520A0DF0}" type="presOf" srcId="{27A362B4-13D2-487A-99E5-989EEF276567}" destId="{D0245766-D92C-456C-A334-9C8DA2B53CD7}" srcOrd="0" destOrd="0" presId="urn:microsoft.com/office/officeart/2005/8/layout/vList5"/>
    <dgm:cxn modelId="{12565FFD-EB1F-479D-AF1E-8D9BC37C7DA8}" type="presOf" srcId="{1BE2B248-B1BB-4F57-8E1B-5D0C4F2844CA}" destId="{755179E1-33AA-488D-B0BC-501D28F599DA}" srcOrd="0" destOrd="0" presId="urn:microsoft.com/office/officeart/2005/8/layout/vList5"/>
    <dgm:cxn modelId="{2A254A6A-80E9-404C-A953-7DB672FDAA41}" srcId="{0174B5E7-5715-4842-8D73-F80BB7A7F792}" destId="{BEA0D836-6D83-4B4D-91F0-E8C722E1ABE0}" srcOrd="1" destOrd="0" parTransId="{F1D67183-2515-4515-8836-2587300AE88F}" sibTransId="{4F1562A3-C221-4C6E-BB62-9615EE281F55}"/>
    <dgm:cxn modelId="{7D0724E9-283E-4696-AD4F-FEA694B99158}" type="presOf" srcId="{0174B5E7-5715-4842-8D73-F80BB7A7F792}" destId="{54314B8B-C32D-4FCF-9E14-AF940315F5DE}" srcOrd="0" destOrd="0" presId="urn:microsoft.com/office/officeart/2005/8/layout/vList5"/>
    <dgm:cxn modelId="{C849481B-B966-4428-8A40-E6D1CFAA9881}" srcId="{BC1B3CDD-ECDD-4294-B318-AFBDB8B8E670}" destId="{7F03FC80-4D30-4D55-98DD-0BFC85E4E28D}" srcOrd="1" destOrd="0" parTransId="{AF18A810-07FD-4398-BFB6-C64045410BAA}" sibTransId="{B886F02F-40B1-46AE-AB5B-20D304447306}"/>
    <dgm:cxn modelId="{C389F3C6-1198-4585-B525-3C8492AEEDEF}" type="presOf" srcId="{97AD0480-82F9-43A7-AC42-F5E71D26B347}" destId="{755179E1-33AA-488D-B0BC-501D28F599DA}" srcOrd="0" destOrd="1" presId="urn:microsoft.com/office/officeart/2005/8/layout/vList5"/>
    <dgm:cxn modelId="{3031B0B0-FF9E-4709-B544-F81F1C3EA461}" type="presOf" srcId="{70142814-A9A1-4318-A1B6-268E65EB2A75}" destId="{3C5BE8D9-975E-4381-93F2-8939521BED1E}" srcOrd="0" destOrd="0" presId="urn:microsoft.com/office/officeart/2005/8/layout/vList5"/>
    <dgm:cxn modelId="{3F63AE51-7C94-4B01-A1B3-70503ED7FEC6}" type="presOf" srcId="{7F03FC80-4D30-4D55-98DD-0BFC85E4E28D}" destId="{D0245766-D92C-456C-A334-9C8DA2B53CD7}" srcOrd="0" destOrd="1" presId="urn:microsoft.com/office/officeart/2005/8/layout/vList5"/>
    <dgm:cxn modelId="{A4EDB6F7-4343-40FA-BBDB-1BD0AB3918E2}" srcId="{70142814-A9A1-4318-A1B6-268E65EB2A75}" destId="{7E170183-5C79-4405-A689-507DEA1599FD}" srcOrd="0" destOrd="0" parTransId="{AB060709-1CE3-4364-9D56-1C5DF9215FFF}" sibTransId="{E66231D0-AFB0-495C-AE68-0CD8D8D106F4}"/>
    <dgm:cxn modelId="{91932658-41C5-4D5B-850A-4AA3272CA338}" srcId="{BC1B3CDD-ECDD-4294-B318-AFBDB8B8E670}" destId="{27A362B4-13D2-487A-99E5-989EEF276567}" srcOrd="0" destOrd="0" parTransId="{51CEF8B6-9137-4174-B112-BF1CE4BD4FC7}" sibTransId="{E8C15256-93E1-472E-B0D7-6191C8C937FF}"/>
    <dgm:cxn modelId="{EB7D1338-36F5-49B3-8033-635F0CAFE867}" type="presOf" srcId="{BEA0D836-6D83-4B4D-91F0-E8C722E1ABE0}" destId="{1ECD120F-63F2-4AE8-8793-5D8F13CF79AF}" srcOrd="0" destOrd="0" presId="urn:microsoft.com/office/officeart/2005/8/layout/vList5"/>
    <dgm:cxn modelId="{041283D5-C24F-4087-BC9A-082E20C87925}" srcId="{BEA0D836-6D83-4B4D-91F0-E8C722E1ABE0}" destId="{97AD0480-82F9-43A7-AC42-F5E71D26B347}" srcOrd="1" destOrd="0" parTransId="{967FE326-7C03-427A-A486-05F98536812B}" sibTransId="{F7E30309-96B6-4DB2-8931-E433CBAFFF15}"/>
    <dgm:cxn modelId="{E5AC2FB2-AB4A-4776-B053-F7B7CACC3E7F}" srcId="{0174B5E7-5715-4842-8D73-F80BB7A7F792}" destId="{70142814-A9A1-4318-A1B6-268E65EB2A75}" srcOrd="2" destOrd="0" parTransId="{1FCB5D72-2606-469D-A7D9-94E87E108BD9}" sibTransId="{DA3F4B4A-0D63-4026-8CEA-BE52BD6F3F3C}"/>
    <dgm:cxn modelId="{1F4D9023-F88B-4C50-8C96-18618FED6247}" type="presOf" srcId="{BC1B3CDD-ECDD-4294-B318-AFBDB8B8E670}" destId="{2B9F78BE-A0CF-4EAE-A140-341E7C5E1564}" srcOrd="0" destOrd="0" presId="urn:microsoft.com/office/officeart/2005/8/layout/vList5"/>
    <dgm:cxn modelId="{0BE861FA-2941-4CFD-8C18-44D75180F54E}" srcId="{0174B5E7-5715-4842-8D73-F80BB7A7F792}" destId="{BC1B3CDD-ECDD-4294-B318-AFBDB8B8E670}" srcOrd="0" destOrd="0" parTransId="{3C10A076-EB59-44F6-9D63-9E5EDA704736}" sibTransId="{87620482-CF3E-450E-A010-2B8355E1EF8F}"/>
    <dgm:cxn modelId="{F464F88A-A14C-4432-9D80-3CB13653FAE4}" type="presOf" srcId="{7E170183-5C79-4405-A689-507DEA1599FD}" destId="{900BEA9A-3D12-4E44-A517-9AB3FBE2C061}" srcOrd="0" destOrd="0" presId="urn:microsoft.com/office/officeart/2005/8/layout/vList5"/>
    <dgm:cxn modelId="{5E8F4FC4-D348-4C87-B153-FD6A309C40B5}" type="presParOf" srcId="{54314B8B-C32D-4FCF-9E14-AF940315F5DE}" destId="{46C379A5-F989-4D71-8796-09AC4C3CAFE2}" srcOrd="0" destOrd="0" presId="urn:microsoft.com/office/officeart/2005/8/layout/vList5"/>
    <dgm:cxn modelId="{129BA3D4-1645-4C29-9402-C0411AF0EFA3}" type="presParOf" srcId="{46C379A5-F989-4D71-8796-09AC4C3CAFE2}" destId="{2B9F78BE-A0CF-4EAE-A140-341E7C5E1564}" srcOrd="0" destOrd="0" presId="urn:microsoft.com/office/officeart/2005/8/layout/vList5"/>
    <dgm:cxn modelId="{04485208-F357-4930-92E7-2439BBA75A06}" type="presParOf" srcId="{46C379A5-F989-4D71-8796-09AC4C3CAFE2}" destId="{D0245766-D92C-456C-A334-9C8DA2B53CD7}" srcOrd="1" destOrd="0" presId="urn:microsoft.com/office/officeart/2005/8/layout/vList5"/>
    <dgm:cxn modelId="{6313C8D9-BA5E-4896-8BBF-69AD18A69661}" type="presParOf" srcId="{54314B8B-C32D-4FCF-9E14-AF940315F5DE}" destId="{0D4D099E-38A9-4455-BD2F-93E902EDA5BD}" srcOrd="1" destOrd="0" presId="urn:microsoft.com/office/officeart/2005/8/layout/vList5"/>
    <dgm:cxn modelId="{EFB9819D-6512-44F7-9832-A0A375452C0D}" type="presParOf" srcId="{54314B8B-C32D-4FCF-9E14-AF940315F5DE}" destId="{D4F97DFF-B35D-4CC8-B7DF-84FBBB920FBF}" srcOrd="2" destOrd="0" presId="urn:microsoft.com/office/officeart/2005/8/layout/vList5"/>
    <dgm:cxn modelId="{E30FC7B4-A631-4351-A6B2-B1244576B9D9}" type="presParOf" srcId="{D4F97DFF-B35D-4CC8-B7DF-84FBBB920FBF}" destId="{1ECD120F-63F2-4AE8-8793-5D8F13CF79AF}" srcOrd="0" destOrd="0" presId="urn:microsoft.com/office/officeart/2005/8/layout/vList5"/>
    <dgm:cxn modelId="{BE3BBD73-A4C0-4FDA-932E-A415F5E6719F}" type="presParOf" srcId="{D4F97DFF-B35D-4CC8-B7DF-84FBBB920FBF}" destId="{755179E1-33AA-488D-B0BC-501D28F599DA}" srcOrd="1" destOrd="0" presId="urn:microsoft.com/office/officeart/2005/8/layout/vList5"/>
    <dgm:cxn modelId="{89B90CC2-10FE-422B-8DA4-0535C79B6098}" type="presParOf" srcId="{54314B8B-C32D-4FCF-9E14-AF940315F5DE}" destId="{61AC732E-413F-4166-A8CC-0D515E53BDFB}" srcOrd="3" destOrd="0" presId="urn:microsoft.com/office/officeart/2005/8/layout/vList5"/>
    <dgm:cxn modelId="{E0AF61D6-9983-4F39-933B-EC5D0E0A304E}" type="presParOf" srcId="{54314B8B-C32D-4FCF-9E14-AF940315F5DE}" destId="{D1659A80-5D5F-4741-AA71-198003F03E5C}" srcOrd="4" destOrd="0" presId="urn:microsoft.com/office/officeart/2005/8/layout/vList5"/>
    <dgm:cxn modelId="{491964A2-AF37-4AE3-BD7D-FBD9C4E3B40C}" type="presParOf" srcId="{D1659A80-5D5F-4741-AA71-198003F03E5C}" destId="{3C5BE8D9-975E-4381-93F2-8939521BED1E}" srcOrd="0" destOrd="0" presId="urn:microsoft.com/office/officeart/2005/8/layout/vList5"/>
    <dgm:cxn modelId="{164DB4B5-8ACC-4DF5-B3E4-DD15419DECB9}" type="presParOf" srcId="{D1659A80-5D5F-4741-AA71-198003F03E5C}" destId="{900BEA9A-3D12-4E44-A517-9AB3FBE2C061}" srcOrd="1" destOrd="0" presId="urn:microsoft.com/office/officeart/2005/8/layout/vList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FA297F1-2F56-42D6-A0BD-4B1C048031C1}" type="doc">
      <dgm:prSet loTypeId="urn:microsoft.com/office/officeart/2005/8/layout/hProcess3" loCatId="process" qsTypeId="urn:microsoft.com/office/officeart/2005/8/quickstyle/simple1" qsCatId="simple" csTypeId="urn:microsoft.com/office/officeart/2005/8/colors/accent1_2" csCatId="accent1" phldr="1"/>
      <dgm:spPr/>
    </dgm:pt>
    <dgm:pt modelId="{923EC326-207A-483C-9201-571482503C50}">
      <dgm:prSet phldrT="[Text]"/>
      <dgm:spPr/>
      <dgm:t>
        <a:bodyPr/>
        <a:lstStyle/>
        <a:p>
          <a:r>
            <a:rPr lang="id-ID" b="1" dirty="0" smtClean="0"/>
            <a:t>1. Tim Reformasi Birokrasi</a:t>
          </a:r>
          <a:endParaRPr lang="id-ID" b="1" dirty="0"/>
        </a:p>
      </dgm:t>
    </dgm:pt>
    <dgm:pt modelId="{E1208F57-F3D1-4F8D-8905-2A78123D6258}" type="parTrans" cxnId="{3D88834D-8EB8-4471-B679-2DFAD69FFEF0}">
      <dgm:prSet/>
      <dgm:spPr/>
      <dgm:t>
        <a:bodyPr/>
        <a:lstStyle/>
        <a:p>
          <a:endParaRPr lang="id-ID" b="1"/>
        </a:p>
      </dgm:t>
    </dgm:pt>
    <dgm:pt modelId="{52BB89B9-AD4E-4A97-91DD-C4FF9FF3F157}" type="sibTrans" cxnId="{3D88834D-8EB8-4471-B679-2DFAD69FFEF0}">
      <dgm:prSet/>
      <dgm:spPr/>
      <dgm:t>
        <a:bodyPr/>
        <a:lstStyle/>
        <a:p>
          <a:endParaRPr lang="id-ID" b="1"/>
        </a:p>
      </dgm:t>
    </dgm:pt>
    <dgm:pt modelId="{2E842F93-B0FA-4733-9559-9FDAE934B543}" type="pres">
      <dgm:prSet presAssocID="{2FA297F1-2F56-42D6-A0BD-4B1C048031C1}" presName="Name0" presStyleCnt="0">
        <dgm:presLayoutVars>
          <dgm:dir/>
          <dgm:animLvl val="lvl"/>
          <dgm:resizeHandles val="exact"/>
        </dgm:presLayoutVars>
      </dgm:prSet>
      <dgm:spPr/>
    </dgm:pt>
    <dgm:pt modelId="{DD882272-3EC4-4D9B-8242-275E2508A60B}" type="pres">
      <dgm:prSet presAssocID="{2FA297F1-2F56-42D6-A0BD-4B1C048031C1}" presName="dummy" presStyleCnt="0"/>
      <dgm:spPr/>
    </dgm:pt>
    <dgm:pt modelId="{47D22B46-EAD9-4AC1-B53C-F001104200BF}" type="pres">
      <dgm:prSet presAssocID="{2FA297F1-2F56-42D6-A0BD-4B1C048031C1}" presName="linH" presStyleCnt="0"/>
      <dgm:spPr/>
    </dgm:pt>
    <dgm:pt modelId="{E611A731-D06B-42DC-AB13-E9944700BBF1}" type="pres">
      <dgm:prSet presAssocID="{2FA297F1-2F56-42D6-A0BD-4B1C048031C1}" presName="padding1" presStyleCnt="0"/>
      <dgm:spPr/>
    </dgm:pt>
    <dgm:pt modelId="{F4D92CF9-7BBA-45E1-B55B-4E6F38B668A9}" type="pres">
      <dgm:prSet presAssocID="{923EC326-207A-483C-9201-571482503C50}" presName="linV" presStyleCnt="0"/>
      <dgm:spPr/>
    </dgm:pt>
    <dgm:pt modelId="{FBB240BF-CB28-48B5-A58C-4BC9FEB09E5A}" type="pres">
      <dgm:prSet presAssocID="{923EC326-207A-483C-9201-571482503C50}" presName="spVertical1" presStyleCnt="0"/>
      <dgm:spPr/>
    </dgm:pt>
    <dgm:pt modelId="{1A590AD8-3DEE-4C10-A63F-3632F2AFEB50}" type="pres">
      <dgm:prSet presAssocID="{923EC326-207A-483C-9201-571482503C50}" presName="parTx" presStyleLbl="revTx" presStyleIdx="0" presStyleCnt="1">
        <dgm:presLayoutVars>
          <dgm:chMax val="0"/>
          <dgm:chPref val="0"/>
          <dgm:bulletEnabled val="1"/>
        </dgm:presLayoutVars>
      </dgm:prSet>
      <dgm:spPr/>
      <dgm:t>
        <a:bodyPr/>
        <a:lstStyle/>
        <a:p>
          <a:endParaRPr lang="id-ID"/>
        </a:p>
      </dgm:t>
    </dgm:pt>
    <dgm:pt modelId="{45816582-5336-41FB-9C42-E67307B6DD9A}" type="pres">
      <dgm:prSet presAssocID="{923EC326-207A-483C-9201-571482503C50}" presName="spVertical2" presStyleCnt="0"/>
      <dgm:spPr/>
    </dgm:pt>
    <dgm:pt modelId="{4FAEDB52-6D26-43E5-A0D8-448C82838495}" type="pres">
      <dgm:prSet presAssocID="{923EC326-207A-483C-9201-571482503C50}" presName="spVertical3" presStyleCnt="0"/>
      <dgm:spPr/>
    </dgm:pt>
    <dgm:pt modelId="{DBAFA215-6E65-40B6-9C85-AA65F4150D49}" type="pres">
      <dgm:prSet presAssocID="{2FA297F1-2F56-42D6-A0BD-4B1C048031C1}" presName="padding2" presStyleCnt="0"/>
      <dgm:spPr/>
    </dgm:pt>
    <dgm:pt modelId="{2EB108B3-ADB6-4648-8A7C-61B07A5BCDE4}" type="pres">
      <dgm:prSet presAssocID="{2FA297F1-2F56-42D6-A0BD-4B1C048031C1}" presName="negArrow" presStyleCnt="0"/>
      <dgm:spPr/>
    </dgm:pt>
    <dgm:pt modelId="{52C6DDF7-3FFA-454E-B876-789AD86D428C}" type="pres">
      <dgm:prSet presAssocID="{2FA297F1-2F56-42D6-A0BD-4B1C048031C1}" presName="backgroundArrow" presStyleLbl="node1" presStyleIdx="0" presStyleCnt="1"/>
      <dgm:spPr/>
    </dgm:pt>
  </dgm:ptLst>
  <dgm:cxnLst>
    <dgm:cxn modelId="{3D88834D-8EB8-4471-B679-2DFAD69FFEF0}" srcId="{2FA297F1-2F56-42D6-A0BD-4B1C048031C1}" destId="{923EC326-207A-483C-9201-571482503C50}" srcOrd="0" destOrd="0" parTransId="{E1208F57-F3D1-4F8D-8905-2A78123D6258}" sibTransId="{52BB89B9-AD4E-4A97-91DD-C4FF9FF3F157}"/>
    <dgm:cxn modelId="{570A89AF-8817-4629-A918-537F236A6106}" type="presOf" srcId="{2FA297F1-2F56-42D6-A0BD-4B1C048031C1}" destId="{2E842F93-B0FA-4733-9559-9FDAE934B543}" srcOrd="0" destOrd="0" presId="urn:microsoft.com/office/officeart/2005/8/layout/hProcess3"/>
    <dgm:cxn modelId="{D0D3F62D-FD11-4499-9DC2-ABBFEFFF9AD6}" type="presOf" srcId="{923EC326-207A-483C-9201-571482503C50}" destId="{1A590AD8-3DEE-4C10-A63F-3632F2AFEB50}" srcOrd="0" destOrd="0" presId="urn:microsoft.com/office/officeart/2005/8/layout/hProcess3"/>
    <dgm:cxn modelId="{E1C09479-0D92-43D1-92E6-9015F5B78C44}" type="presParOf" srcId="{2E842F93-B0FA-4733-9559-9FDAE934B543}" destId="{DD882272-3EC4-4D9B-8242-275E2508A60B}" srcOrd="0" destOrd="0" presId="urn:microsoft.com/office/officeart/2005/8/layout/hProcess3"/>
    <dgm:cxn modelId="{66F82F65-A1B7-45E9-85C5-DF9D61221F3F}" type="presParOf" srcId="{2E842F93-B0FA-4733-9559-9FDAE934B543}" destId="{47D22B46-EAD9-4AC1-B53C-F001104200BF}" srcOrd="1" destOrd="0" presId="urn:microsoft.com/office/officeart/2005/8/layout/hProcess3"/>
    <dgm:cxn modelId="{8AF18138-E2D2-4511-98A4-3B49B93B6E18}" type="presParOf" srcId="{47D22B46-EAD9-4AC1-B53C-F001104200BF}" destId="{E611A731-D06B-42DC-AB13-E9944700BBF1}" srcOrd="0" destOrd="0" presId="urn:microsoft.com/office/officeart/2005/8/layout/hProcess3"/>
    <dgm:cxn modelId="{5517B8EF-D502-4ED0-B082-6036871BD43B}" type="presParOf" srcId="{47D22B46-EAD9-4AC1-B53C-F001104200BF}" destId="{F4D92CF9-7BBA-45E1-B55B-4E6F38B668A9}" srcOrd="1" destOrd="0" presId="urn:microsoft.com/office/officeart/2005/8/layout/hProcess3"/>
    <dgm:cxn modelId="{CC8AE045-6171-4714-9167-6E5E23F5077D}" type="presParOf" srcId="{F4D92CF9-7BBA-45E1-B55B-4E6F38B668A9}" destId="{FBB240BF-CB28-48B5-A58C-4BC9FEB09E5A}" srcOrd="0" destOrd="0" presId="urn:microsoft.com/office/officeart/2005/8/layout/hProcess3"/>
    <dgm:cxn modelId="{4855693C-2EEC-4A76-8456-A1784679F162}" type="presParOf" srcId="{F4D92CF9-7BBA-45E1-B55B-4E6F38B668A9}" destId="{1A590AD8-3DEE-4C10-A63F-3632F2AFEB50}" srcOrd="1" destOrd="0" presId="urn:microsoft.com/office/officeart/2005/8/layout/hProcess3"/>
    <dgm:cxn modelId="{B0609371-4553-4EC5-B89D-0FA06330FF9B}" type="presParOf" srcId="{F4D92CF9-7BBA-45E1-B55B-4E6F38B668A9}" destId="{45816582-5336-41FB-9C42-E67307B6DD9A}" srcOrd="2" destOrd="0" presId="urn:microsoft.com/office/officeart/2005/8/layout/hProcess3"/>
    <dgm:cxn modelId="{D9ECCE87-8EA0-4F4A-96EC-1CE65D7470A6}" type="presParOf" srcId="{F4D92CF9-7BBA-45E1-B55B-4E6F38B668A9}" destId="{4FAEDB52-6D26-43E5-A0D8-448C82838495}" srcOrd="3" destOrd="0" presId="urn:microsoft.com/office/officeart/2005/8/layout/hProcess3"/>
    <dgm:cxn modelId="{67AE561A-DBA3-4446-8E71-1B8F16A5693D}" type="presParOf" srcId="{47D22B46-EAD9-4AC1-B53C-F001104200BF}" destId="{DBAFA215-6E65-40B6-9C85-AA65F4150D49}" srcOrd="2" destOrd="0" presId="urn:microsoft.com/office/officeart/2005/8/layout/hProcess3"/>
    <dgm:cxn modelId="{D4C9D27D-944E-4FE1-B6C9-A6C5CF3DAE43}" type="presParOf" srcId="{47D22B46-EAD9-4AC1-B53C-F001104200BF}" destId="{2EB108B3-ADB6-4648-8A7C-61B07A5BCDE4}" srcOrd="3" destOrd="0" presId="urn:microsoft.com/office/officeart/2005/8/layout/hProcess3"/>
    <dgm:cxn modelId="{159DE659-F550-4A1C-BACF-59E68487FEAE}" type="presParOf" srcId="{47D22B46-EAD9-4AC1-B53C-F001104200BF}" destId="{52C6DDF7-3FFA-454E-B876-789AD86D428C}" srcOrd="4" destOrd="0" presId="urn:microsoft.com/office/officeart/2005/8/layout/hProcess3"/>
  </dgm:cxnLst>
  <dgm:bg/>
  <dgm:whole/>
</dgm:dataModel>
</file>

<file path=ppt/diagrams/data21.xml><?xml version="1.0" encoding="utf-8"?>
<dgm:dataModel xmlns:dgm="http://schemas.openxmlformats.org/drawingml/2006/diagram" xmlns:a="http://schemas.openxmlformats.org/drawingml/2006/main">
  <dgm:ptLst>
    <dgm:pt modelId="{FCC208EB-03B2-403B-A092-5E45692B8649}" type="doc">
      <dgm:prSet loTypeId="urn:microsoft.com/office/officeart/2005/8/layout/process5" loCatId="process" qsTypeId="urn:microsoft.com/office/officeart/2005/8/quickstyle/simple1" qsCatId="simple" csTypeId="urn:microsoft.com/office/officeart/2005/8/colors/colorful1#5" csCatId="colorful" phldr="1"/>
      <dgm:spPr/>
      <dgm:t>
        <a:bodyPr/>
        <a:lstStyle/>
        <a:p>
          <a:endParaRPr lang="id-ID"/>
        </a:p>
      </dgm:t>
    </dgm:pt>
    <dgm:pt modelId="{D6B0D1D8-B301-49AB-90BF-B677A2DEF4C3}">
      <dgm:prSet phldrT="[Text]" custT="1"/>
      <dgm:spPr/>
      <dgm:t>
        <a:bodyPr/>
        <a:lstStyle/>
        <a:p>
          <a:r>
            <a:rPr lang="id-ID" sz="1600" dirty="0" smtClean="0"/>
            <a:t>Road  Map  disusun  dan  ditetapkan  sebagai  dokumen  formal terdapat dalam cetak biru Pembaruan Peradilan 2010 – 2035</a:t>
          </a:r>
          <a:endParaRPr lang="id-ID" sz="1600" dirty="0"/>
        </a:p>
      </dgm:t>
    </dgm:pt>
    <dgm:pt modelId="{FB6721F9-FD8B-4200-8C77-DC5AB90041BA}" type="parTrans" cxnId="{59BCE58C-6753-4FCA-BFB0-CF9D58614544}">
      <dgm:prSet/>
      <dgm:spPr/>
      <dgm:t>
        <a:bodyPr/>
        <a:lstStyle/>
        <a:p>
          <a:endParaRPr lang="id-ID"/>
        </a:p>
      </dgm:t>
    </dgm:pt>
    <dgm:pt modelId="{A334EE84-27CD-4F8D-921A-59992A4A8CD4}" type="sibTrans" cxnId="{59BCE58C-6753-4FCA-BFB0-CF9D58614544}">
      <dgm:prSet/>
      <dgm:spPr/>
      <dgm:t>
        <a:bodyPr/>
        <a:lstStyle/>
        <a:p>
          <a:endParaRPr lang="id-ID"/>
        </a:p>
      </dgm:t>
    </dgm:pt>
    <dgm:pt modelId="{E05C9BC4-4DA5-4CA6-ACB5-FD59EC703CC2}">
      <dgm:prSet phldrT="[Text]" custT="1"/>
      <dgm:spPr/>
      <dgm:t>
        <a:bodyPr/>
        <a:lstStyle/>
        <a:p>
          <a:r>
            <a:rPr lang="id-ID" sz="1600" dirty="0" smtClean="0"/>
            <a:t>Road  Map  telah  mencakup  Quick  Wins  sesuai  dengan ekspektasi  dan  dapat diselesaikan  dalam  waktu  cepat  melalui Program Quick Wins Mahkamah Agung RI dan capaiannya</a:t>
          </a:r>
          <a:endParaRPr lang="id-ID" sz="1600" dirty="0"/>
        </a:p>
      </dgm:t>
    </dgm:pt>
    <dgm:pt modelId="{338E2FD9-4B98-40DD-9728-9B2567F00ABE}" type="parTrans" cxnId="{D6A4AE88-2C8A-4A3A-A0EA-C60D5B7C0365}">
      <dgm:prSet/>
      <dgm:spPr/>
      <dgm:t>
        <a:bodyPr/>
        <a:lstStyle/>
        <a:p>
          <a:endParaRPr lang="id-ID"/>
        </a:p>
      </dgm:t>
    </dgm:pt>
    <dgm:pt modelId="{55B631E2-7129-4EFB-AE9D-A6B23F1656A4}" type="sibTrans" cxnId="{D6A4AE88-2C8A-4A3A-A0EA-C60D5B7C0365}">
      <dgm:prSet/>
      <dgm:spPr/>
      <dgm:t>
        <a:bodyPr/>
        <a:lstStyle/>
        <a:p>
          <a:endParaRPr lang="id-ID"/>
        </a:p>
      </dgm:t>
    </dgm:pt>
    <dgm:pt modelId="{8BE524C5-7642-4FA6-AE42-F946D0667B97}">
      <dgm:prSet phldrT="[Text]" custT="1"/>
      <dgm:spPr/>
      <dgm:t>
        <a:bodyPr/>
        <a:lstStyle/>
        <a:p>
          <a:r>
            <a:rPr lang="id-ID" sz="1600" dirty="0" smtClean="0"/>
            <a:t>Penyusunan  road  map  telah  melibatkan  seluruh  unit  organisasi melalui  rapat-rapat  pokja  yang  tertuang  dalam  struktur  tim pembaharuan</a:t>
          </a:r>
          <a:endParaRPr lang="id-ID" sz="1600" dirty="0"/>
        </a:p>
      </dgm:t>
    </dgm:pt>
    <dgm:pt modelId="{092B80C5-743B-429F-BD9E-360782B53B0F}" type="parTrans" cxnId="{8E2006E0-02B2-4B9A-A69B-A49502E7A483}">
      <dgm:prSet/>
      <dgm:spPr/>
      <dgm:t>
        <a:bodyPr/>
        <a:lstStyle/>
        <a:p>
          <a:endParaRPr lang="id-ID"/>
        </a:p>
      </dgm:t>
    </dgm:pt>
    <dgm:pt modelId="{DC9431FC-08AF-4748-A0FB-8845EEF6D7D4}" type="sibTrans" cxnId="{8E2006E0-02B2-4B9A-A69B-A49502E7A483}">
      <dgm:prSet/>
      <dgm:spPr/>
      <dgm:t>
        <a:bodyPr/>
        <a:lstStyle/>
        <a:p>
          <a:endParaRPr lang="id-ID"/>
        </a:p>
      </dgm:t>
    </dgm:pt>
    <dgm:pt modelId="{AAAE87E2-28AE-44DE-BCCB-4CBB29FBBF87}">
      <dgm:prSet custT="1"/>
      <dgm:spPr/>
      <dgm:t>
        <a:bodyPr/>
        <a:lstStyle/>
        <a:p>
          <a:r>
            <a:rPr lang="id-ID" sz="1600" dirty="0" smtClean="0"/>
            <a:t>Melakukan  sosialisasi/internalisasi  road  map  kepada  anggota organisasi melalui program quick wins Mahkamah Agung</a:t>
          </a:r>
          <a:endParaRPr lang="id-ID" sz="1600" dirty="0"/>
        </a:p>
      </dgm:t>
    </dgm:pt>
    <dgm:pt modelId="{45A90BF3-F1CA-4F79-8B92-B54A0882C100}" type="parTrans" cxnId="{A3EDAD65-0BCD-48C2-8263-2EE345B3EBC7}">
      <dgm:prSet/>
      <dgm:spPr/>
      <dgm:t>
        <a:bodyPr/>
        <a:lstStyle/>
        <a:p>
          <a:endParaRPr lang="id-ID"/>
        </a:p>
      </dgm:t>
    </dgm:pt>
    <dgm:pt modelId="{2F469081-2CEB-44CD-8F12-E0C63C3D9BAB}" type="sibTrans" cxnId="{A3EDAD65-0BCD-48C2-8263-2EE345B3EBC7}">
      <dgm:prSet/>
      <dgm:spPr/>
      <dgm:t>
        <a:bodyPr/>
        <a:lstStyle/>
        <a:p>
          <a:endParaRPr lang="id-ID"/>
        </a:p>
      </dgm:t>
    </dgm:pt>
    <dgm:pt modelId="{251373CD-C598-4AC1-B55E-92ABD0DEB2E2}">
      <dgm:prSet custT="1"/>
      <dgm:spPr/>
      <dgm:t>
        <a:bodyPr/>
        <a:lstStyle/>
        <a:p>
          <a:r>
            <a:rPr lang="id-ID" sz="1600" dirty="0" smtClean="0"/>
            <a:t>Road  Map  2015  –  2019  telah  disesuaikan  dengan  Peraturan </a:t>
          </a:r>
          <a:r>
            <a:rPr lang="fi-FI" sz="1600" dirty="0" smtClean="0"/>
            <a:t>Menpan  Nomor  11  Tahun  2015  meliputi  9  rencana  aksi  : </a:t>
          </a:r>
          <a:r>
            <a:rPr lang="id-ID" sz="1600" dirty="0" smtClean="0"/>
            <a:t>manajemen  perubahan,  penguatan  sistem  pengawasan,  penguatan  akuntabilitas  kinerja  penguatan  kelembagaan,  penguatan tatalaksana,  penguatan  sistem  manajemen  SDM  ASN,  penguatan </a:t>
          </a:r>
          <a:r>
            <a:rPr lang="sv-SE" sz="1600" dirty="0" smtClean="0"/>
            <a:t>peraturan  perundang-undangan,  peningkatan  kualitas  pelayanan</a:t>
          </a:r>
          <a:r>
            <a:rPr lang="id-ID" sz="1600" dirty="0" smtClean="0"/>
            <a:t> publik dan quick wins</a:t>
          </a:r>
          <a:r>
            <a:rPr lang="sv-SE" sz="1600" dirty="0" smtClean="0"/>
            <a:t> </a:t>
          </a:r>
          <a:r>
            <a:rPr lang="id-ID" sz="1600" dirty="0" smtClean="0"/>
            <a:t>  </a:t>
          </a:r>
          <a:endParaRPr lang="id-ID" sz="1600" dirty="0"/>
        </a:p>
      </dgm:t>
    </dgm:pt>
    <dgm:pt modelId="{58DD117E-59BC-4D13-A52B-C7683B6035D9}" type="parTrans" cxnId="{3158D442-1942-4496-BBDB-C5B122BD38B4}">
      <dgm:prSet/>
      <dgm:spPr/>
      <dgm:t>
        <a:bodyPr/>
        <a:lstStyle/>
        <a:p>
          <a:endParaRPr lang="id-ID"/>
        </a:p>
      </dgm:t>
    </dgm:pt>
    <dgm:pt modelId="{6E8F2F48-E1E0-4ACD-B8A4-90712C52989E}" type="sibTrans" cxnId="{3158D442-1942-4496-BBDB-C5B122BD38B4}">
      <dgm:prSet/>
      <dgm:spPr/>
      <dgm:t>
        <a:bodyPr/>
        <a:lstStyle/>
        <a:p>
          <a:endParaRPr lang="id-ID"/>
        </a:p>
      </dgm:t>
    </dgm:pt>
    <dgm:pt modelId="{996481E2-B578-4065-8C49-F4B07804EDD5}" type="pres">
      <dgm:prSet presAssocID="{FCC208EB-03B2-403B-A092-5E45692B8649}" presName="diagram" presStyleCnt="0">
        <dgm:presLayoutVars>
          <dgm:dir/>
          <dgm:resizeHandles val="exact"/>
        </dgm:presLayoutVars>
      </dgm:prSet>
      <dgm:spPr/>
      <dgm:t>
        <a:bodyPr/>
        <a:lstStyle/>
        <a:p>
          <a:endParaRPr lang="id-ID"/>
        </a:p>
      </dgm:t>
    </dgm:pt>
    <dgm:pt modelId="{60964CB2-4558-49AA-9943-1751CA03C013}" type="pres">
      <dgm:prSet presAssocID="{D6B0D1D8-B301-49AB-90BF-B677A2DEF4C3}" presName="node" presStyleLbl="node1" presStyleIdx="0" presStyleCnt="5" custScaleX="145956" custScaleY="90270" custLinFactX="-3899" custLinFactNeighborX="-100000" custLinFactNeighborY="-6366">
        <dgm:presLayoutVars>
          <dgm:bulletEnabled val="1"/>
        </dgm:presLayoutVars>
      </dgm:prSet>
      <dgm:spPr/>
      <dgm:t>
        <a:bodyPr/>
        <a:lstStyle/>
        <a:p>
          <a:endParaRPr lang="id-ID"/>
        </a:p>
      </dgm:t>
    </dgm:pt>
    <dgm:pt modelId="{17D127F4-7A21-4B8D-A25D-11A0EDD8701A}" type="pres">
      <dgm:prSet presAssocID="{A334EE84-27CD-4F8D-921A-59992A4A8CD4}" presName="sibTrans" presStyleLbl="sibTrans2D1" presStyleIdx="0" presStyleCnt="4"/>
      <dgm:spPr/>
      <dgm:t>
        <a:bodyPr/>
        <a:lstStyle/>
        <a:p>
          <a:endParaRPr lang="id-ID"/>
        </a:p>
      </dgm:t>
    </dgm:pt>
    <dgm:pt modelId="{9C6BD7B0-397C-4637-82C6-AE4EA1A566BD}" type="pres">
      <dgm:prSet presAssocID="{A334EE84-27CD-4F8D-921A-59992A4A8CD4}" presName="connectorText" presStyleLbl="sibTrans2D1" presStyleIdx="0" presStyleCnt="4"/>
      <dgm:spPr/>
      <dgm:t>
        <a:bodyPr/>
        <a:lstStyle/>
        <a:p>
          <a:endParaRPr lang="id-ID"/>
        </a:p>
      </dgm:t>
    </dgm:pt>
    <dgm:pt modelId="{A240763E-5555-4F62-9D4D-CA23BD4C8D26}" type="pres">
      <dgm:prSet presAssocID="{251373CD-C598-4AC1-B55E-92ABD0DEB2E2}" presName="node" presStyleLbl="node1" presStyleIdx="1" presStyleCnt="5" custScaleX="171868" custScaleY="134969" custLinFactNeighborX="-12520">
        <dgm:presLayoutVars>
          <dgm:bulletEnabled val="1"/>
        </dgm:presLayoutVars>
      </dgm:prSet>
      <dgm:spPr/>
      <dgm:t>
        <a:bodyPr/>
        <a:lstStyle/>
        <a:p>
          <a:endParaRPr lang="id-ID"/>
        </a:p>
      </dgm:t>
    </dgm:pt>
    <dgm:pt modelId="{A0139FD0-DFBC-4386-BEB6-FFE8C02B685B}" type="pres">
      <dgm:prSet presAssocID="{6E8F2F48-E1E0-4ACD-B8A4-90712C52989E}" presName="sibTrans" presStyleLbl="sibTrans2D1" presStyleIdx="1" presStyleCnt="4"/>
      <dgm:spPr/>
      <dgm:t>
        <a:bodyPr/>
        <a:lstStyle/>
        <a:p>
          <a:endParaRPr lang="id-ID"/>
        </a:p>
      </dgm:t>
    </dgm:pt>
    <dgm:pt modelId="{08C1528C-5C89-412A-BECB-EC7574FD6843}" type="pres">
      <dgm:prSet presAssocID="{6E8F2F48-E1E0-4ACD-B8A4-90712C52989E}" presName="connectorText" presStyleLbl="sibTrans2D1" presStyleIdx="1" presStyleCnt="4"/>
      <dgm:spPr/>
      <dgm:t>
        <a:bodyPr/>
        <a:lstStyle/>
        <a:p>
          <a:endParaRPr lang="id-ID"/>
        </a:p>
      </dgm:t>
    </dgm:pt>
    <dgm:pt modelId="{70F294A5-5FFD-4B72-9CE7-8B91311136C8}" type="pres">
      <dgm:prSet presAssocID="{E05C9BC4-4DA5-4CA6-ACB5-FD59EC703CC2}" presName="node" presStyleLbl="node1" presStyleIdx="2" presStyleCnt="5" custScaleX="136742">
        <dgm:presLayoutVars>
          <dgm:bulletEnabled val="1"/>
        </dgm:presLayoutVars>
      </dgm:prSet>
      <dgm:spPr/>
      <dgm:t>
        <a:bodyPr/>
        <a:lstStyle/>
        <a:p>
          <a:endParaRPr lang="id-ID"/>
        </a:p>
      </dgm:t>
    </dgm:pt>
    <dgm:pt modelId="{6E37DB27-0FBC-435C-90C3-754F9EDF4428}" type="pres">
      <dgm:prSet presAssocID="{55B631E2-7129-4EFB-AE9D-A6B23F1656A4}" presName="sibTrans" presStyleLbl="sibTrans2D1" presStyleIdx="2" presStyleCnt="4"/>
      <dgm:spPr/>
      <dgm:t>
        <a:bodyPr/>
        <a:lstStyle/>
        <a:p>
          <a:endParaRPr lang="id-ID"/>
        </a:p>
      </dgm:t>
    </dgm:pt>
    <dgm:pt modelId="{8CCF4309-4872-4817-92FE-CFF48ADD118F}" type="pres">
      <dgm:prSet presAssocID="{55B631E2-7129-4EFB-AE9D-A6B23F1656A4}" presName="connectorText" presStyleLbl="sibTrans2D1" presStyleIdx="2" presStyleCnt="4"/>
      <dgm:spPr/>
      <dgm:t>
        <a:bodyPr/>
        <a:lstStyle/>
        <a:p>
          <a:endParaRPr lang="id-ID"/>
        </a:p>
      </dgm:t>
    </dgm:pt>
    <dgm:pt modelId="{F5ED731E-A80F-4931-817E-277F5370E1C8}" type="pres">
      <dgm:prSet presAssocID="{8BE524C5-7642-4FA6-AE42-F946D0667B97}" presName="node" presStyleLbl="node1" presStyleIdx="3" presStyleCnt="5">
        <dgm:presLayoutVars>
          <dgm:bulletEnabled val="1"/>
        </dgm:presLayoutVars>
      </dgm:prSet>
      <dgm:spPr/>
      <dgm:t>
        <a:bodyPr/>
        <a:lstStyle/>
        <a:p>
          <a:endParaRPr lang="id-ID"/>
        </a:p>
      </dgm:t>
    </dgm:pt>
    <dgm:pt modelId="{04F218E9-6FEF-4811-A2D0-BC3CEBB8E3CA}" type="pres">
      <dgm:prSet presAssocID="{DC9431FC-08AF-4748-A0FB-8845EEF6D7D4}" presName="sibTrans" presStyleLbl="sibTrans2D1" presStyleIdx="3" presStyleCnt="4"/>
      <dgm:spPr/>
      <dgm:t>
        <a:bodyPr/>
        <a:lstStyle/>
        <a:p>
          <a:endParaRPr lang="id-ID"/>
        </a:p>
      </dgm:t>
    </dgm:pt>
    <dgm:pt modelId="{5A9717E0-DE5E-45EE-8E2F-AD219F16D84F}" type="pres">
      <dgm:prSet presAssocID="{DC9431FC-08AF-4748-A0FB-8845EEF6D7D4}" presName="connectorText" presStyleLbl="sibTrans2D1" presStyleIdx="3" presStyleCnt="4"/>
      <dgm:spPr/>
      <dgm:t>
        <a:bodyPr/>
        <a:lstStyle/>
        <a:p>
          <a:endParaRPr lang="id-ID"/>
        </a:p>
      </dgm:t>
    </dgm:pt>
    <dgm:pt modelId="{4EFDC17A-D233-49F4-A95A-F3B7DAC3BE10}" type="pres">
      <dgm:prSet presAssocID="{AAAE87E2-28AE-44DE-BCCB-4CBB29FBBF87}" presName="node" presStyleLbl="node1" presStyleIdx="4" presStyleCnt="5" custLinFactX="-8763" custLinFactNeighborX="-100000" custLinFactNeighborY="-2158">
        <dgm:presLayoutVars>
          <dgm:bulletEnabled val="1"/>
        </dgm:presLayoutVars>
      </dgm:prSet>
      <dgm:spPr/>
      <dgm:t>
        <a:bodyPr/>
        <a:lstStyle/>
        <a:p>
          <a:endParaRPr lang="id-ID"/>
        </a:p>
      </dgm:t>
    </dgm:pt>
  </dgm:ptLst>
  <dgm:cxnLst>
    <dgm:cxn modelId="{742CA8E0-D410-459D-9ACC-BBC8670872BE}" type="presOf" srcId="{A334EE84-27CD-4F8D-921A-59992A4A8CD4}" destId="{9C6BD7B0-397C-4637-82C6-AE4EA1A566BD}" srcOrd="1" destOrd="0" presId="urn:microsoft.com/office/officeart/2005/8/layout/process5"/>
    <dgm:cxn modelId="{88EC2588-443B-4421-A554-F06F5E473BE0}" type="presOf" srcId="{A334EE84-27CD-4F8D-921A-59992A4A8CD4}" destId="{17D127F4-7A21-4B8D-A25D-11A0EDD8701A}" srcOrd="0" destOrd="0" presId="urn:microsoft.com/office/officeart/2005/8/layout/process5"/>
    <dgm:cxn modelId="{3158D442-1942-4496-BBDB-C5B122BD38B4}" srcId="{FCC208EB-03B2-403B-A092-5E45692B8649}" destId="{251373CD-C598-4AC1-B55E-92ABD0DEB2E2}" srcOrd="1" destOrd="0" parTransId="{58DD117E-59BC-4D13-A52B-C7683B6035D9}" sibTransId="{6E8F2F48-E1E0-4ACD-B8A4-90712C52989E}"/>
    <dgm:cxn modelId="{8287257F-1285-4591-BD2B-A06AAD4E1D92}" type="presOf" srcId="{6E8F2F48-E1E0-4ACD-B8A4-90712C52989E}" destId="{A0139FD0-DFBC-4386-BEB6-FFE8C02B685B}" srcOrd="0" destOrd="0" presId="urn:microsoft.com/office/officeart/2005/8/layout/process5"/>
    <dgm:cxn modelId="{ED1BD5C9-0760-4D94-A785-69513FA1FD4C}" type="presOf" srcId="{AAAE87E2-28AE-44DE-BCCB-4CBB29FBBF87}" destId="{4EFDC17A-D233-49F4-A95A-F3B7DAC3BE10}" srcOrd="0" destOrd="0" presId="urn:microsoft.com/office/officeart/2005/8/layout/process5"/>
    <dgm:cxn modelId="{2812EB63-B9D3-4AA1-8DA0-812548348998}" type="presOf" srcId="{8BE524C5-7642-4FA6-AE42-F946D0667B97}" destId="{F5ED731E-A80F-4931-817E-277F5370E1C8}" srcOrd="0" destOrd="0" presId="urn:microsoft.com/office/officeart/2005/8/layout/process5"/>
    <dgm:cxn modelId="{D6A4AE88-2C8A-4A3A-A0EA-C60D5B7C0365}" srcId="{FCC208EB-03B2-403B-A092-5E45692B8649}" destId="{E05C9BC4-4DA5-4CA6-ACB5-FD59EC703CC2}" srcOrd="2" destOrd="0" parTransId="{338E2FD9-4B98-40DD-9728-9B2567F00ABE}" sibTransId="{55B631E2-7129-4EFB-AE9D-A6B23F1656A4}"/>
    <dgm:cxn modelId="{3B2CE8DB-079F-409C-A7E7-2D57D90278BE}" type="presOf" srcId="{6E8F2F48-E1E0-4ACD-B8A4-90712C52989E}" destId="{08C1528C-5C89-412A-BECB-EC7574FD6843}" srcOrd="1" destOrd="0" presId="urn:microsoft.com/office/officeart/2005/8/layout/process5"/>
    <dgm:cxn modelId="{A3EDAD65-0BCD-48C2-8263-2EE345B3EBC7}" srcId="{FCC208EB-03B2-403B-A092-5E45692B8649}" destId="{AAAE87E2-28AE-44DE-BCCB-4CBB29FBBF87}" srcOrd="4" destOrd="0" parTransId="{45A90BF3-F1CA-4F79-8B92-B54A0882C100}" sibTransId="{2F469081-2CEB-44CD-8F12-E0C63C3D9BAB}"/>
    <dgm:cxn modelId="{5B9657C3-7ECA-4B36-9368-E0E6B2E29C7C}" type="presOf" srcId="{E05C9BC4-4DA5-4CA6-ACB5-FD59EC703CC2}" destId="{70F294A5-5FFD-4B72-9CE7-8B91311136C8}" srcOrd="0" destOrd="0" presId="urn:microsoft.com/office/officeart/2005/8/layout/process5"/>
    <dgm:cxn modelId="{8E2006E0-02B2-4B9A-A69B-A49502E7A483}" srcId="{FCC208EB-03B2-403B-A092-5E45692B8649}" destId="{8BE524C5-7642-4FA6-AE42-F946D0667B97}" srcOrd="3" destOrd="0" parTransId="{092B80C5-743B-429F-BD9E-360782B53B0F}" sibTransId="{DC9431FC-08AF-4748-A0FB-8845EEF6D7D4}"/>
    <dgm:cxn modelId="{BBD31612-4AC4-4133-AD84-D1A5FB0E24F5}" type="presOf" srcId="{251373CD-C598-4AC1-B55E-92ABD0DEB2E2}" destId="{A240763E-5555-4F62-9D4D-CA23BD4C8D26}" srcOrd="0" destOrd="0" presId="urn:microsoft.com/office/officeart/2005/8/layout/process5"/>
    <dgm:cxn modelId="{59BCE58C-6753-4FCA-BFB0-CF9D58614544}" srcId="{FCC208EB-03B2-403B-A092-5E45692B8649}" destId="{D6B0D1D8-B301-49AB-90BF-B677A2DEF4C3}" srcOrd="0" destOrd="0" parTransId="{FB6721F9-FD8B-4200-8C77-DC5AB90041BA}" sibTransId="{A334EE84-27CD-4F8D-921A-59992A4A8CD4}"/>
    <dgm:cxn modelId="{2CF7ED2E-3887-4E6B-B750-958F8649F58E}" type="presOf" srcId="{D6B0D1D8-B301-49AB-90BF-B677A2DEF4C3}" destId="{60964CB2-4558-49AA-9943-1751CA03C013}" srcOrd="0" destOrd="0" presId="urn:microsoft.com/office/officeart/2005/8/layout/process5"/>
    <dgm:cxn modelId="{6EEB7DA6-EDEF-40CB-9E5D-BD3D2A0F0051}" type="presOf" srcId="{FCC208EB-03B2-403B-A092-5E45692B8649}" destId="{996481E2-B578-4065-8C49-F4B07804EDD5}" srcOrd="0" destOrd="0" presId="urn:microsoft.com/office/officeart/2005/8/layout/process5"/>
    <dgm:cxn modelId="{1A089C00-DCEC-4001-AD58-E8F6A5F619B8}" type="presOf" srcId="{DC9431FC-08AF-4748-A0FB-8845EEF6D7D4}" destId="{5A9717E0-DE5E-45EE-8E2F-AD219F16D84F}" srcOrd="1" destOrd="0" presId="urn:microsoft.com/office/officeart/2005/8/layout/process5"/>
    <dgm:cxn modelId="{61C0E450-A6BF-4332-8F0D-FA75CE8C4FFF}" type="presOf" srcId="{55B631E2-7129-4EFB-AE9D-A6B23F1656A4}" destId="{8CCF4309-4872-4817-92FE-CFF48ADD118F}" srcOrd="1" destOrd="0" presId="urn:microsoft.com/office/officeart/2005/8/layout/process5"/>
    <dgm:cxn modelId="{9DBE3254-DEDF-4817-8CD7-FDED1B6FD5EC}" type="presOf" srcId="{55B631E2-7129-4EFB-AE9D-A6B23F1656A4}" destId="{6E37DB27-0FBC-435C-90C3-754F9EDF4428}" srcOrd="0" destOrd="0" presId="urn:microsoft.com/office/officeart/2005/8/layout/process5"/>
    <dgm:cxn modelId="{41BEDAF7-B194-48B7-8D83-A9C72E12F7D6}" type="presOf" srcId="{DC9431FC-08AF-4748-A0FB-8845EEF6D7D4}" destId="{04F218E9-6FEF-4811-A2D0-BC3CEBB8E3CA}" srcOrd="0" destOrd="0" presId="urn:microsoft.com/office/officeart/2005/8/layout/process5"/>
    <dgm:cxn modelId="{3F11CFB2-7FC8-4162-9C7E-4039A82BBE30}" type="presParOf" srcId="{996481E2-B578-4065-8C49-F4B07804EDD5}" destId="{60964CB2-4558-49AA-9943-1751CA03C013}" srcOrd="0" destOrd="0" presId="urn:microsoft.com/office/officeart/2005/8/layout/process5"/>
    <dgm:cxn modelId="{AFDF6A88-018E-43A3-A90B-29D149132EC3}" type="presParOf" srcId="{996481E2-B578-4065-8C49-F4B07804EDD5}" destId="{17D127F4-7A21-4B8D-A25D-11A0EDD8701A}" srcOrd="1" destOrd="0" presId="urn:microsoft.com/office/officeart/2005/8/layout/process5"/>
    <dgm:cxn modelId="{A90345EA-FDA2-4A79-9E76-7F1D4021A340}" type="presParOf" srcId="{17D127F4-7A21-4B8D-A25D-11A0EDD8701A}" destId="{9C6BD7B0-397C-4637-82C6-AE4EA1A566BD}" srcOrd="0" destOrd="0" presId="urn:microsoft.com/office/officeart/2005/8/layout/process5"/>
    <dgm:cxn modelId="{35F6FB2C-9925-4613-9FCA-4BE9CB565BAC}" type="presParOf" srcId="{996481E2-B578-4065-8C49-F4B07804EDD5}" destId="{A240763E-5555-4F62-9D4D-CA23BD4C8D26}" srcOrd="2" destOrd="0" presId="urn:microsoft.com/office/officeart/2005/8/layout/process5"/>
    <dgm:cxn modelId="{16F3DD78-B2CA-4E21-88A0-7A9E7712BD18}" type="presParOf" srcId="{996481E2-B578-4065-8C49-F4B07804EDD5}" destId="{A0139FD0-DFBC-4386-BEB6-FFE8C02B685B}" srcOrd="3" destOrd="0" presId="urn:microsoft.com/office/officeart/2005/8/layout/process5"/>
    <dgm:cxn modelId="{D6FBB113-C76C-4074-AFD1-C54954529DC2}" type="presParOf" srcId="{A0139FD0-DFBC-4386-BEB6-FFE8C02B685B}" destId="{08C1528C-5C89-412A-BECB-EC7574FD6843}" srcOrd="0" destOrd="0" presId="urn:microsoft.com/office/officeart/2005/8/layout/process5"/>
    <dgm:cxn modelId="{78B2BCA5-7415-4A71-AF86-8870F8B563DF}" type="presParOf" srcId="{996481E2-B578-4065-8C49-F4B07804EDD5}" destId="{70F294A5-5FFD-4B72-9CE7-8B91311136C8}" srcOrd="4" destOrd="0" presId="urn:microsoft.com/office/officeart/2005/8/layout/process5"/>
    <dgm:cxn modelId="{7525EDAC-A8D5-4825-9D85-C6F96CC7904F}" type="presParOf" srcId="{996481E2-B578-4065-8C49-F4B07804EDD5}" destId="{6E37DB27-0FBC-435C-90C3-754F9EDF4428}" srcOrd="5" destOrd="0" presId="urn:microsoft.com/office/officeart/2005/8/layout/process5"/>
    <dgm:cxn modelId="{F4557906-A3C9-455F-9912-5131BE286317}" type="presParOf" srcId="{6E37DB27-0FBC-435C-90C3-754F9EDF4428}" destId="{8CCF4309-4872-4817-92FE-CFF48ADD118F}" srcOrd="0" destOrd="0" presId="urn:microsoft.com/office/officeart/2005/8/layout/process5"/>
    <dgm:cxn modelId="{878C6849-E9F9-47B9-BE92-422C0033AF30}" type="presParOf" srcId="{996481E2-B578-4065-8C49-F4B07804EDD5}" destId="{F5ED731E-A80F-4931-817E-277F5370E1C8}" srcOrd="6" destOrd="0" presId="urn:microsoft.com/office/officeart/2005/8/layout/process5"/>
    <dgm:cxn modelId="{D17C5F68-1858-4CF0-B82D-D6CEB14BCAA4}" type="presParOf" srcId="{996481E2-B578-4065-8C49-F4B07804EDD5}" destId="{04F218E9-6FEF-4811-A2D0-BC3CEBB8E3CA}" srcOrd="7" destOrd="0" presId="urn:microsoft.com/office/officeart/2005/8/layout/process5"/>
    <dgm:cxn modelId="{49C8747D-7242-4E4F-AA77-A2FE044E7537}" type="presParOf" srcId="{04F218E9-6FEF-4811-A2D0-BC3CEBB8E3CA}" destId="{5A9717E0-DE5E-45EE-8E2F-AD219F16D84F}" srcOrd="0" destOrd="0" presId="urn:microsoft.com/office/officeart/2005/8/layout/process5"/>
    <dgm:cxn modelId="{238524CA-8ECD-43A2-9495-93751F21E9C6}" type="presParOf" srcId="{996481E2-B578-4065-8C49-F4B07804EDD5}" destId="{4EFDC17A-D233-49F4-A95A-F3B7DAC3BE10}" srcOrd="8" destOrd="0" presId="urn:microsoft.com/office/officeart/2005/8/layout/process5"/>
  </dgm:cxnLst>
  <dgm:bg/>
  <dgm:whole/>
</dgm:dataModel>
</file>

<file path=ppt/diagrams/data22.xml><?xml version="1.0" encoding="utf-8"?>
<dgm:dataModel xmlns:dgm="http://schemas.openxmlformats.org/drawingml/2006/diagram" xmlns:a="http://schemas.openxmlformats.org/drawingml/2006/main">
  <dgm:ptLst>
    <dgm:pt modelId="{E62B4F29-9657-4824-95B3-4C385E187D78}" type="doc">
      <dgm:prSet loTypeId="urn:microsoft.com/office/officeart/2005/8/layout/bProcess3" loCatId="process" qsTypeId="urn:microsoft.com/office/officeart/2005/8/quickstyle/simple1" qsCatId="simple" csTypeId="urn:microsoft.com/office/officeart/2005/8/colors/colorful1#6" csCatId="colorful" phldr="1"/>
      <dgm:spPr/>
      <dgm:t>
        <a:bodyPr/>
        <a:lstStyle/>
        <a:p>
          <a:endParaRPr lang="id-ID"/>
        </a:p>
      </dgm:t>
    </dgm:pt>
    <dgm:pt modelId="{D5DC8370-ADDE-4C1A-B50E-1CC290C21D04}">
      <dgm:prSet phldrT="[Text]" custT="1"/>
      <dgm:spPr/>
      <dgm:t>
        <a:bodyPr anchor="t"/>
        <a:lstStyle/>
        <a:p>
          <a:pPr marL="185738" indent="-185738" algn="l"/>
          <a:r>
            <a:rPr lang="id-ID" sz="1400" dirty="0" smtClean="0">
              <a:solidFill>
                <a:schemeClr val="tx1"/>
              </a:solidFill>
            </a:rPr>
            <a:t>a. 	PMPRB telah direncanakan dan diorganisasikan dengan baik melalui S</a:t>
          </a:r>
          <a:r>
            <a:rPr lang="en-US" sz="1400" dirty="0" err="1" smtClean="0">
              <a:solidFill>
                <a:schemeClr val="tx1"/>
              </a:solidFill>
            </a:rPr>
            <a:t>urat</a:t>
          </a:r>
          <a:r>
            <a:rPr lang="en-US" sz="1400" dirty="0" smtClean="0">
              <a:solidFill>
                <a:schemeClr val="tx1"/>
              </a:solidFill>
            </a:rPr>
            <a:t> </a:t>
          </a:r>
          <a:r>
            <a:rPr lang="id-ID" sz="1400" dirty="0" smtClean="0">
              <a:solidFill>
                <a:schemeClr val="tx1"/>
              </a:solidFill>
            </a:rPr>
            <a:t>K</a:t>
          </a:r>
          <a:r>
            <a:rPr lang="en-US" sz="1400" dirty="0" err="1" smtClean="0">
              <a:solidFill>
                <a:schemeClr val="tx1"/>
              </a:solidFill>
            </a:rPr>
            <a:t>eputusan</a:t>
          </a:r>
          <a:r>
            <a:rPr lang="en-US" sz="1400" dirty="0" smtClean="0">
              <a:solidFill>
                <a:schemeClr val="tx1"/>
              </a:solidFill>
            </a:rPr>
            <a:t> </a:t>
          </a:r>
          <a:r>
            <a:rPr lang="en-US" sz="1400" dirty="0" err="1" smtClean="0">
              <a:solidFill>
                <a:schemeClr val="tx1"/>
              </a:solidFill>
            </a:rPr>
            <a:t>Ketua</a:t>
          </a:r>
          <a:r>
            <a:rPr lang="en-US" sz="1400" dirty="0" smtClean="0">
              <a:solidFill>
                <a:schemeClr val="tx1"/>
              </a:solidFill>
            </a:rPr>
            <a:t> </a:t>
          </a:r>
          <a:r>
            <a:rPr lang="id-ID" sz="1400" dirty="0" smtClean="0">
              <a:solidFill>
                <a:schemeClr val="tx1"/>
              </a:solidFill>
            </a:rPr>
            <a:t>M</a:t>
          </a:r>
          <a:r>
            <a:rPr lang="en-US" sz="1400" dirty="0" err="1" smtClean="0">
              <a:solidFill>
                <a:schemeClr val="tx1"/>
              </a:solidFill>
            </a:rPr>
            <a:t>ahkamah</a:t>
          </a:r>
          <a:r>
            <a:rPr lang="en-US" sz="1400" dirty="0" smtClean="0">
              <a:solidFill>
                <a:schemeClr val="tx1"/>
              </a:solidFill>
            </a:rPr>
            <a:t> </a:t>
          </a:r>
          <a:r>
            <a:rPr lang="id-ID" sz="1400" dirty="0" smtClean="0">
              <a:solidFill>
                <a:schemeClr val="tx1"/>
              </a:solidFill>
            </a:rPr>
            <a:t>A</a:t>
          </a:r>
          <a:r>
            <a:rPr lang="en-US" sz="1400" dirty="0" smtClean="0">
              <a:solidFill>
                <a:schemeClr val="tx1"/>
              </a:solidFill>
            </a:rPr>
            <a:t>gung RI</a:t>
          </a:r>
          <a:r>
            <a:rPr lang="id-ID" sz="1400" dirty="0" smtClean="0">
              <a:solidFill>
                <a:schemeClr val="tx1"/>
              </a:solidFill>
            </a:rPr>
            <a:t> No</a:t>
          </a:r>
          <a:r>
            <a:rPr lang="en-US" sz="1400" dirty="0" err="1" smtClean="0">
              <a:solidFill>
                <a:schemeClr val="tx1"/>
              </a:solidFill>
            </a:rPr>
            <a:t>mor</a:t>
          </a:r>
          <a:r>
            <a:rPr lang="id-ID" sz="1400" dirty="0" smtClean="0">
              <a:solidFill>
                <a:schemeClr val="tx1"/>
              </a:solidFill>
            </a:rPr>
            <a:t>: 43/KMA/SK/III/2013 tentang Penunjukan Koordinator Asesor Penilaian Mandiri Pelaksanaan Reformasi Birokrasi</a:t>
          </a:r>
          <a:endParaRPr lang="id-ID" sz="1400" dirty="0">
            <a:solidFill>
              <a:schemeClr val="tx1"/>
            </a:solidFill>
          </a:endParaRPr>
        </a:p>
      </dgm:t>
    </dgm:pt>
    <dgm:pt modelId="{4C7C6232-EB27-4285-B47E-0A0FC6D11655}" type="parTrans" cxnId="{1B4D5619-CD38-49F2-9A81-C992142B6465}">
      <dgm:prSet/>
      <dgm:spPr/>
      <dgm:t>
        <a:bodyPr/>
        <a:lstStyle/>
        <a:p>
          <a:endParaRPr lang="id-ID"/>
        </a:p>
      </dgm:t>
    </dgm:pt>
    <dgm:pt modelId="{4AF6ADA3-6F6E-468C-91B9-62F1D4B3CFC5}" type="sibTrans" cxnId="{1B4D5619-CD38-49F2-9A81-C992142B6465}">
      <dgm:prSet/>
      <dgm:spPr/>
      <dgm:t>
        <a:bodyPr/>
        <a:lstStyle/>
        <a:p>
          <a:endParaRPr lang="id-ID"/>
        </a:p>
      </dgm:t>
    </dgm:pt>
    <dgm:pt modelId="{23E62F39-4D61-4AD5-BDE6-E0E63CD4E8A2}">
      <dgm:prSet phldrT="[Text]" custT="1"/>
      <dgm:spPr/>
      <dgm:t>
        <a:bodyPr anchor="t"/>
        <a:lstStyle/>
        <a:p>
          <a:pPr marL="185738" indent="-185738" algn="l"/>
          <a:r>
            <a:rPr lang="id-ID" sz="1400" dirty="0" smtClean="0">
              <a:solidFill>
                <a:schemeClr val="tx1"/>
              </a:solidFill>
            </a:rPr>
            <a:t>b. 	Aktivitas PMPRB telah dikomunikasikan pada Mahkamah Agung RI</a:t>
          </a:r>
          <a:endParaRPr lang="id-ID" sz="1400" dirty="0">
            <a:solidFill>
              <a:schemeClr val="tx1"/>
            </a:solidFill>
          </a:endParaRPr>
        </a:p>
      </dgm:t>
    </dgm:pt>
    <dgm:pt modelId="{6853D20F-23F4-4AE9-BC3C-54111E908375}" type="parTrans" cxnId="{6F57EBA4-35E2-45D8-B098-1D03D3876561}">
      <dgm:prSet/>
      <dgm:spPr/>
      <dgm:t>
        <a:bodyPr/>
        <a:lstStyle/>
        <a:p>
          <a:endParaRPr lang="id-ID"/>
        </a:p>
      </dgm:t>
    </dgm:pt>
    <dgm:pt modelId="{CC74014A-AC33-44EA-9ADC-AC00477CEBFF}" type="sibTrans" cxnId="{6F57EBA4-35E2-45D8-B098-1D03D3876561}">
      <dgm:prSet/>
      <dgm:spPr/>
      <dgm:t>
        <a:bodyPr/>
        <a:lstStyle/>
        <a:p>
          <a:endParaRPr lang="id-ID"/>
        </a:p>
      </dgm:t>
    </dgm:pt>
    <dgm:pt modelId="{D6DDCC22-6C8B-44CA-98C1-D2E480A941D1}">
      <dgm:prSet phldrT="[Text]" custT="1"/>
      <dgm:spPr/>
      <dgm:t>
        <a:bodyPr anchor="t"/>
        <a:lstStyle/>
        <a:p>
          <a:pPr marL="185738" indent="-185738" algn="l"/>
          <a:r>
            <a:rPr lang="id-ID" sz="1400" dirty="0" smtClean="0">
              <a:solidFill>
                <a:schemeClr val="bg1"/>
              </a:solidFill>
            </a:rPr>
            <a:t>c. Telah dilakukan pelatihan yang cukup bagi Tim Asessor PMPRB melalui Pelaksanaan Pelatihan </a:t>
          </a:r>
          <a:r>
            <a:rPr lang="en-US" sz="1400" dirty="0" err="1" smtClean="0">
              <a:solidFill>
                <a:schemeClr val="bg1"/>
              </a:solidFill>
            </a:rPr>
            <a:t>secara</a:t>
          </a:r>
          <a:r>
            <a:rPr lang="en-US" sz="1400" dirty="0" smtClean="0">
              <a:solidFill>
                <a:schemeClr val="bg1"/>
              </a:solidFill>
            </a:rPr>
            <a:t> </a:t>
          </a:r>
          <a:r>
            <a:rPr lang="en-US" sz="1400" dirty="0" err="1" smtClean="0">
              <a:solidFill>
                <a:schemeClr val="bg1"/>
              </a:solidFill>
            </a:rPr>
            <a:t>intensif</a:t>
          </a:r>
          <a:r>
            <a:rPr lang="en-US" sz="1400" dirty="0" smtClean="0">
              <a:solidFill>
                <a:schemeClr val="bg1"/>
              </a:solidFill>
            </a:rPr>
            <a:t> </a:t>
          </a:r>
          <a:r>
            <a:rPr lang="id-ID" sz="1400" dirty="0" smtClean="0">
              <a:solidFill>
                <a:schemeClr val="bg1"/>
              </a:solidFill>
            </a:rPr>
            <a:t>di </a:t>
          </a:r>
          <a:r>
            <a:rPr lang="en-US" sz="1400" dirty="0" err="1" smtClean="0">
              <a:solidFill>
                <a:schemeClr val="bg1"/>
              </a:solidFill>
            </a:rPr>
            <a:t>Badan</a:t>
          </a:r>
          <a:r>
            <a:rPr lang="en-US" sz="1400" dirty="0" smtClean="0">
              <a:solidFill>
                <a:schemeClr val="bg1"/>
              </a:solidFill>
            </a:rPr>
            <a:t> </a:t>
          </a:r>
          <a:r>
            <a:rPr lang="en-US" sz="1400" dirty="0" err="1" smtClean="0">
              <a:solidFill>
                <a:schemeClr val="bg1"/>
              </a:solidFill>
            </a:rPr>
            <a:t>Pengawasan</a:t>
          </a:r>
          <a:r>
            <a:rPr lang="en-US" sz="1400" dirty="0" smtClean="0">
              <a:solidFill>
                <a:schemeClr val="bg1"/>
              </a:solidFill>
            </a:rPr>
            <a:t> </a:t>
          </a:r>
          <a:r>
            <a:rPr lang="en-US" sz="1400" dirty="0" err="1" smtClean="0">
              <a:solidFill>
                <a:schemeClr val="bg1"/>
              </a:solidFill>
            </a:rPr>
            <a:t>dan</a:t>
          </a:r>
          <a:r>
            <a:rPr lang="en-US" sz="1400" dirty="0" smtClean="0">
              <a:solidFill>
                <a:schemeClr val="bg1"/>
              </a:solidFill>
            </a:rPr>
            <a:t> </a:t>
          </a:r>
          <a:r>
            <a:rPr lang="id-ID" sz="1400" dirty="0" smtClean="0">
              <a:solidFill>
                <a:schemeClr val="bg1"/>
              </a:solidFill>
            </a:rPr>
            <a:t>Balitbang Diklat Megamendung untuk seluruh Unit Eselon I di Mahkamah Agung</a:t>
          </a:r>
          <a:endParaRPr lang="id-ID" sz="1400" dirty="0">
            <a:solidFill>
              <a:schemeClr val="bg1"/>
            </a:solidFill>
          </a:endParaRPr>
        </a:p>
      </dgm:t>
    </dgm:pt>
    <dgm:pt modelId="{97653E3E-ADBE-4EDB-8E54-FCB38DACFAAA}" type="parTrans" cxnId="{A36674C4-6A29-4BA7-8885-9564FBE9341F}">
      <dgm:prSet/>
      <dgm:spPr/>
      <dgm:t>
        <a:bodyPr/>
        <a:lstStyle/>
        <a:p>
          <a:endParaRPr lang="id-ID"/>
        </a:p>
      </dgm:t>
    </dgm:pt>
    <dgm:pt modelId="{86CD6584-6B66-432E-B02A-90024439828E}" type="sibTrans" cxnId="{A36674C4-6A29-4BA7-8885-9564FBE9341F}">
      <dgm:prSet/>
      <dgm:spPr/>
      <dgm:t>
        <a:bodyPr/>
        <a:lstStyle/>
        <a:p>
          <a:endParaRPr lang="id-ID"/>
        </a:p>
      </dgm:t>
    </dgm:pt>
    <dgm:pt modelId="{11E8F09A-693C-487B-ACCB-73B9A2096B37}">
      <dgm:prSet phldrT="[Text]" custT="1"/>
      <dgm:spPr/>
      <dgm:t>
        <a:bodyPr anchor="t"/>
        <a:lstStyle/>
        <a:p>
          <a:pPr marL="185738" indent="-185738" algn="l"/>
          <a:r>
            <a:rPr lang="id-ID" sz="1400" dirty="0" smtClean="0">
              <a:solidFill>
                <a:schemeClr val="tx1"/>
              </a:solidFill>
            </a:rPr>
            <a:t>d. 	Pelaksanaan PMPRB dilakukan oleh Asesor telah sesuai dengan ketentuan yang berlaku dan terdapat penunjukan keikutsertaan pejabat struktural lapis kedua sebagai asesor PMPRB yang terlibat sepenuhnya sejak tahap awal hingga akhir proses PMPRB melalui : </a:t>
          </a:r>
          <a:endParaRPr lang="id-ID" sz="1400" dirty="0">
            <a:solidFill>
              <a:schemeClr val="tx1"/>
            </a:solidFill>
          </a:endParaRPr>
        </a:p>
      </dgm:t>
    </dgm:pt>
    <dgm:pt modelId="{30DCC531-F00F-46E8-A7ED-3D56AAA0BF63}" type="parTrans" cxnId="{94E7926A-0E39-4D4E-A84F-D4E603C00C16}">
      <dgm:prSet/>
      <dgm:spPr/>
      <dgm:t>
        <a:bodyPr/>
        <a:lstStyle/>
        <a:p>
          <a:endParaRPr lang="id-ID"/>
        </a:p>
      </dgm:t>
    </dgm:pt>
    <dgm:pt modelId="{2E41EC72-81ED-45DF-8671-C27E278E1C9F}" type="sibTrans" cxnId="{94E7926A-0E39-4D4E-A84F-D4E603C00C16}">
      <dgm:prSet/>
      <dgm:spPr/>
      <dgm:t>
        <a:bodyPr/>
        <a:lstStyle/>
        <a:p>
          <a:endParaRPr lang="id-ID"/>
        </a:p>
      </dgm:t>
    </dgm:pt>
    <dgm:pt modelId="{562568EE-81DF-4389-B039-FD1396F71A1E}">
      <dgm:prSet phldrT="[Text]" custT="1"/>
      <dgm:spPr/>
      <dgm:t>
        <a:bodyPr anchor="t"/>
        <a:lstStyle/>
        <a:p>
          <a:pPr marL="185738" indent="-185738" algn="l"/>
          <a:r>
            <a:rPr lang="id-ID" sz="1400" dirty="0" smtClean="0">
              <a:solidFill>
                <a:schemeClr val="bg1"/>
              </a:solidFill>
            </a:rPr>
            <a:t>1) S</a:t>
          </a:r>
          <a:r>
            <a:rPr lang="en-US" sz="1400" dirty="0" err="1" smtClean="0">
              <a:solidFill>
                <a:schemeClr val="bg1"/>
              </a:solidFill>
            </a:rPr>
            <a:t>urat</a:t>
          </a:r>
          <a:r>
            <a:rPr lang="en-US" sz="1400" dirty="0" smtClean="0">
              <a:solidFill>
                <a:schemeClr val="bg1"/>
              </a:solidFill>
            </a:rPr>
            <a:t> </a:t>
          </a:r>
          <a:r>
            <a:rPr lang="id-ID" sz="1400" dirty="0" smtClean="0">
              <a:solidFill>
                <a:schemeClr val="bg1"/>
              </a:solidFill>
            </a:rPr>
            <a:t>K</a:t>
          </a:r>
          <a:r>
            <a:rPr lang="en-US" sz="1400" dirty="0" err="1" smtClean="0">
              <a:solidFill>
                <a:schemeClr val="bg1"/>
              </a:solidFill>
            </a:rPr>
            <a:t>eputusan</a:t>
          </a:r>
          <a:r>
            <a:rPr lang="id-ID" sz="1400" dirty="0" smtClean="0">
              <a:solidFill>
                <a:schemeClr val="bg1"/>
              </a:solidFill>
            </a:rPr>
            <a:t> K</a:t>
          </a:r>
          <a:r>
            <a:rPr lang="en-US" sz="1400" dirty="0" err="1" smtClean="0">
              <a:solidFill>
                <a:schemeClr val="bg1"/>
              </a:solidFill>
            </a:rPr>
            <a:t>etua</a:t>
          </a:r>
          <a:r>
            <a:rPr lang="en-US" sz="1400" dirty="0" smtClean="0">
              <a:solidFill>
                <a:schemeClr val="bg1"/>
              </a:solidFill>
            </a:rPr>
            <a:t> </a:t>
          </a:r>
          <a:r>
            <a:rPr lang="id-ID" sz="1400" dirty="0" smtClean="0">
              <a:solidFill>
                <a:schemeClr val="bg1"/>
              </a:solidFill>
            </a:rPr>
            <a:t>M</a:t>
          </a:r>
          <a:r>
            <a:rPr lang="en-US" sz="1400" dirty="0" err="1" smtClean="0">
              <a:solidFill>
                <a:schemeClr val="bg1"/>
              </a:solidFill>
            </a:rPr>
            <a:t>ahkamah</a:t>
          </a:r>
          <a:r>
            <a:rPr lang="en-US" sz="1400" dirty="0" smtClean="0">
              <a:solidFill>
                <a:schemeClr val="bg1"/>
              </a:solidFill>
            </a:rPr>
            <a:t> </a:t>
          </a:r>
          <a:r>
            <a:rPr lang="id-ID" sz="1400" dirty="0" smtClean="0">
              <a:solidFill>
                <a:schemeClr val="bg1"/>
              </a:solidFill>
            </a:rPr>
            <a:t>A</a:t>
          </a:r>
          <a:r>
            <a:rPr lang="en-US" sz="1400" dirty="0" smtClean="0">
              <a:solidFill>
                <a:schemeClr val="bg1"/>
              </a:solidFill>
            </a:rPr>
            <a:t>gung RI</a:t>
          </a:r>
          <a:r>
            <a:rPr lang="id-ID" sz="1400" dirty="0" smtClean="0">
              <a:solidFill>
                <a:schemeClr val="bg1"/>
              </a:solidFill>
            </a:rPr>
            <a:t> No</a:t>
          </a:r>
          <a:r>
            <a:rPr lang="en-US" sz="1400" dirty="0" err="1" smtClean="0">
              <a:solidFill>
                <a:schemeClr val="bg1"/>
              </a:solidFill>
            </a:rPr>
            <a:t>mor</a:t>
          </a:r>
          <a:r>
            <a:rPr lang="id-ID" sz="1400" dirty="0" smtClean="0">
              <a:solidFill>
                <a:schemeClr val="bg1"/>
              </a:solidFill>
            </a:rPr>
            <a:t>: 43/KMA/SK/III/2013 tentang Penunjukan Koordinator Asesor Penilaian Mandiri Pelaksanaan Reformasi Birokrasi</a:t>
          </a:r>
          <a:endParaRPr lang="id-ID" sz="1400" dirty="0">
            <a:solidFill>
              <a:schemeClr val="bg1"/>
            </a:solidFill>
          </a:endParaRPr>
        </a:p>
      </dgm:t>
    </dgm:pt>
    <dgm:pt modelId="{8A2A4DEA-D6E5-447E-AB91-46EBEF2844E7}" type="parTrans" cxnId="{0D879589-4292-4592-ADC5-1D753B9ECA31}">
      <dgm:prSet/>
      <dgm:spPr/>
      <dgm:t>
        <a:bodyPr/>
        <a:lstStyle/>
        <a:p>
          <a:endParaRPr lang="id-ID"/>
        </a:p>
      </dgm:t>
    </dgm:pt>
    <dgm:pt modelId="{F5F1A3A4-1866-4536-A1EE-0934265F862D}" type="sibTrans" cxnId="{0D879589-4292-4592-ADC5-1D753B9ECA31}">
      <dgm:prSet/>
      <dgm:spPr/>
      <dgm:t>
        <a:bodyPr/>
        <a:lstStyle/>
        <a:p>
          <a:endParaRPr lang="id-ID"/>
        </a:p>
      </dgm:t>
    </dgm:pt>
    <dgm:pt modelId="{7BF37164-23BE-41E7-904C-8B5712B5544D}">
      <dgm:prSet phldrT="[Text]" custT="1"/>
      <dgm:spPr/>
      <dgm:t>
        <a:bodyPr anchor="t"/>
        <a:lstStyle/>
        <a:p>
          <a:pPr marL="185738" indent="-185738" algn="l"/>
          <a:r>
            <a:rPr lang="id-ID" sz="1400" dirty="0" smtClean="0">
              <a:solidFill>
                <a:schemeClr val="tx1"/>
              </a:solidFill>
            </a:rPr>
            <a:t>2) S</a:t>
          </a:r>
          <a:r>
            <a:rPr lang="en-US" sz="1400" dirty="0" err="1" smtClean="0">
              <a:solidFill>
                <a:schemeClr val="tx1"/>
              </a:solidFill>
            </a:rPr>
            <a:t>urat</a:t>
          </a:r>
          <a:r>
            <a:rPr lang="en-US" sz="1400" dirty="0" smtClean="0">
              <a:solidFill>
                <a:schemeClr val="tx1"/>
              </a:solidFill>
            </a:rPr>
            <a:t> </a:t>
          </a:r>
          <a:r>
            <a:rPr lang="id-ID" sz="1400" dirty="0" smtClean="0">
              <a:solidFill>
                <a:schemeClr val="tx1"/>
              </a:solidFill>
            </a:rPr>
            <a:t>K</a:t>
          </a:r>
          <a:r>
            <a:rPr lang="en-US" sz="1400" dirty="0" err="1" smtClean="0">
              <a:solidFill>
                <a:schemeClr val="tx1"/>
              </a:solidFill>
            </a:rPr>
            <a:t>eputusan</a:t>
          </a:r>
          <a:r>
            <a:rPr lang="en-US" sz="1400" dirty="0" smtClean="0">
              <a:solidFill>
                <a:schemeClr val="tx1"/>
              </a:solidFill>
            </a:rPr>
            <a:t>  </a:t>
          </a:r>
          <a:r>
            <a:rPr lang="en-US" sz="1400" dirty="0" err="1" smtClean="0">
              <a:solidFill>
                <a:schemeClr val="tx1"/>
              </a:solidFill>
            </a:rPr>
            <a:t>Kepala</a:t>
          </a:r>
          <a:r>
            <a:rPr lang="en-US" sz="1400" dirty="0" smtClean="0">
              <a:solidFill>
                <a:schemeClr val="tx1"/>
              </a:solidFill>
            </a:rPr>
            <a:t> </a:t>
          </a:r>
          <a:r>
            <a:rPr lang="en-US" sz="1400" dirty="0" err="1" smtClean="0">
              <a:solidFill>
                <a:schemeClr val="tx1"/>
              </a:solidFill>
            </a:rPr>
            <a:t>Badan</a:t>
          </a:r>
          <a:r>
            <a:rPr lang="en-US" sz="1400" dirty="0" smtClean="0">
              <a:solidFill>
                <a:schemeClr val="tx1"/>
              </a:solidFill>
            </a:rPr>
            <a:t> </a:t>
          </a:r>
          <a:r>
            <a:rPr lang="en-US" sz="1400" dirty="0" err="1" smtClean="0">
              <a:solidFill>
                <a:schemeClr val="tx1"/>
              </a:solidFill>
            </a:rPr>
            <a:t>Pengawasan</a:t>
          </a:r>
          <a:r>
            <a:rPr lang="en-US" sz="1400" dirty="0" smtClean="0">
              <a:solidFill>
                <a:schemeClr val="tx1"/>
              </a:solidFill>
            </a:rPr>
            <a:t> </a:t>
          </a:r>
          <a:r>
            <a:rPr lang="en-US" sz="1400" dirty="0" err="1" smtClean="0">
              <a:solidFill>
                <a:schemeClr val="tx1"/>
              </a:solidFill>
            </a:rPr>
            <a:t>Mahkamah</a:t>
          </a:r>
          <a:r>
            <a:rPr lang="en-US" sz="1400" dirty="0" smtClean="0">
              <a:solidFill>
                <a:schemeClr val="tx1"/>
              </a:solidFill>
            </a:rPr>
            <a:t> </a:t>
          </a:r>
          <a:r>
            <a:rPr lang="en-US" sz="1400" dirty="0" err="1" smtClean="0">
              <a:solidFill>
                <a:schemeClr val="tx1"/>
              </a:solidFill>
            </a:rPr>
            <a:t>Agung</a:t>
          </a:r>
          <a:r>
            <a:rPr lang="en-US" sz="1400" dirty="0" smtClean="0">
              <a:solidFill>
                <a:schemeClr val="tx1"/>
              </a:solidFill>
            </a:rPr>
            <a:t> RI</a:t>
          </a:r>
          <a:r>
            <a:rPr lang="id-ID" sz="1400" dirty="0" smtClean="0">
              <a:solidFill>
                <a:schemeClr val="tx1"/>
              </a:solidFill>
            </a:rPr>
            <a:t> No</a:t>
          </a:r>
          <a:r>
            <a:rPr lang="en-US" sz="1400" dirty="0" err="1" smtClean="0">
              <a:solidFill>
                <a:schemeClr val="tx1"/>
              </a:solidFill>
            </a:rPr>
            <a:t>mor</a:t>
          </a:r>
          <a:r>
            <a:rPr lang="id-ID" sz="1400" dirty="0" smtClean="0">
              <a:solidFill>
                <a:schemeClr val="tx1"/>
              </a:solidFill>
            </a:rPr>
            <a:t>: 05/BP/SK/II/2013 tentang Pembentukan Tim Penilaian Pelaksanaan Reformasi Birokrasi</a:t>
          </a:r>
          <a:endParaRPr lang="id-ID" sz="1400" dirty="0">
            <a:solidFill>
              <a:schemeClr val="tx1"/>
            </a:solidFill>
          </a:endParaRPr>
        </a:p>
      </dgm:t>
    </dgm:pt>
    <dgm:pt modelId="{9F74DA2B-05C8-49F6-B9DF-C42AD91D0BA9}" type="parTrans" cxnId="{71289677-6D0C-4F83-8E45-0EEFD2BD8041}">
      <dgm:prSet/>
      <dgm:spPr/>
      <dgm:t>
        <a:bodyPr/>
        <a:lstStyle/>
        <a:p>
          <a:endParaRPr lang="id-ID"/>
        </a:p>
      </dgm:t>
    </dgm:pt>
    <dgm:pt modelId="{7EB8FA6F-08B1-45F4-86F7-F6EBA9B2DF4D}" type="sibTrans" cxnId="{71289677-6D0C-4F83-8E45-0EEFD2BD8041}">
      <dgm:prSet/>
      <dgm:spPr/>
      <dgm:t>
        <a:bodyPr/>
        <a:lstStyle/>
        <a:p>
          <a:endParaRPr lang="id-ID"/>
        </a:p>
      </dgm:t>
    </dgm:pt>
    <dgm:pt modelId="{CE127613-3088-46BF-8B96-26C0E322469F}">
      <dgm:prSet phldrT="[Text]" custT="1"/>
      <dgm:spPr/>
      <dgm:t>
        <a:bodyPr anchor="t"/>
        <a:lstStyle/>
        <a:p>
          <a:pPr marL="185738" indent="-185738" algn="l"/>
          <a:r>
            <a:rPr lang="id-ID" sz="1400" dirty="0" smtClean="0">
              <a:solidFill>
                <a:schemeClr val="tx1"/>
              </a:solidFill>
            </a:rPr>
            <a:t>3) 	S</a:t>
          </a:r>
          <a:r>
            <a:rPr lang="en-US" sz="1400" dirty="0" err="1" smtClean="0">
              <a:solidFill>
                <a:schemeClr val="tx1"/>
              </a:solidFill>
            </a:rPr>
            <a:t>urat</a:t>
          </a:r>
          <a:r>
            <a:rPr lang="en-US" sz="1400" dirty="0" smtClean="0">
              <a:solidFill>
                <a:schemeClr val="tx1"/>
              </a:solidFill>
            </a:rPr>
            <a:t> </a:t>
          </a:r>
          <a:r>
            <a:rPr lang="id-ID" sz="1400" dirty="0" smtClean="0">
              <a:solidFill>
                <a:schemeClr val="tx1"/>
              </a:solidFill>
            </a:rPr>
            <a:t>K</a:t>
          </a:r>
          <a:r>
            <a:rPr lang="en-US" sz="1400" dirty="0" err="1" smtClean="0">
              <a:solidFill>
                <a:schemeClr val="tx1"/>
              </a:solidFill>
            </a:rPr>
            <a:t>eputusan</a:t>
          </a:r>
          <a:r>
            <a:rPr lang="en-US" sz="1400" dirty="0" smtClean="0">
              <a:solidFill>
                <a:schemeClr val="tx1"/>
              </a:solidFill>
            </a:rPr>
            <a:t> </a:t>
          </a:r>
          <a:r>
            <a:rPr lang="en-US" sz="1400" dirty="0" err="1" smtClean="0">
              <a:solidFill>
                <a:schemeClr val="tx1"/>
              </a:solidFill>
            </a:rPr>
            <a:t>Kepala</a:t>
          </a:r>
          <a:r>
            <a:rPr lang="en-US" sz="1400" dirty="0" smtClean="0">
              <a:solidFill>
                <a:schemeClr val="tx1"/>
              </a:solidFill>
            </a:rPr>
            <a:t> </a:t>
          </a:r>
          <a:r>
            <a:rPr lang="en-US" sz="1400" dirty="0" err="1" smtClean="0">
              <a:solidFill>
                <a:schemeClr val="tx1"/>
              </a:solidFill>
            </a:rPr>
            <a:t>Badan</a:t>
          </a:r>
          <a:r>
            <a:rPr lang="en-US" sz="1400" dirty="0" smtClean="0">
              <a:solidFill>
                <a:schemeClr val="tx1"/>
              </a:solidFill>
            </a:rPr>
            <a:t> </a:t>
          </a:r>
          <a:r>
            <a:rPr lang="en-US" sz="1400" dirty="0" err="1" smtClean="0">
              <a:solidFill>
                <a:schemeClr val="tx1"/>
              </a:solidFill>
            </a:rPr>
            <a:t>Urusan</a:t>
          </a:r>
          <a:r>
            <a:rPr lang="en-US" sz="1400" dirty="0" smtClean="0">
              <a:solidFill>
                <a:schemeClr val="tx1"/>
              </a:solidFill>
            </a:rPr>
            <a:t> </a:t>
          </a:r>
          <a:r>
            <a:rPr lang="en-US" sz="1400" dirty="0" err="1" smtClean="0">
              <a:solidFill>
                <a:schemeClr val="tx1"/>
              </a:solidFill>
            </a:rPr>
            <a:t>Administrasi</a:t>
          </a:r>
          <a:r>
            <a:rPr lang="en-US" sz="1400" dirty="0" smtClean="0">
              <a:solidFill>
                <a:schemeClr val="tx1"/>
              </a:solidFill>
            </a:rPr>
            <a:t> </a:t>
          </a:r>
          <a:r>
            <a:rPr lang="en-US" sz="1400" dirty="0" err="1" smtClean="0">
              <a:solidFill>
                <a:schemeClr val="tx1"/>
              </a:solidFill>
            </a:rPr>
            <a:t>Mahkamah</a:t>
          </a:r>
          <a:r>
            <a:rPr lang="en-US" sz="1400" dirty="0" smtClean="0">
              <a:solidFill>
                <a:schemeClr val="tx1"/>
              </a:solidFill>
            </a:rPr>
            <a:t> </a:t>
          </a:r>
          <a:r>
            <a:rPr lang="en-US" sz="1400" dirty="0" err="1" smtClean="0">
              <a:solidFill>
                <a:schemeClr val="tx1"/>
              </a:solidFill>
            </a:rPr>
            <a:t>Agung</a:t>
          </a:r>
          <a:r>
            <a:rPr lang="en-US" sz="1400" dirty="0" smtClean="0">
              <a:solidFill>
                <a:schemeClr val="tx1"/>
              </a:solidFill>
            </a:rPr>
            <a:t> RI</a:t>
          </a:r>
          <a:r>
            <a:rPr lang="id-ID" sz="1400" dirty="0" smtClean="0">
              <a:solidFill>
                <a:schemeClr val="tx1"/>
              </a:solidFill>
            </a:rPr>
            <a:t> No</a:t>
          </a:r>
          <a:r>
            <a:rPr lang="en-US" sz="1400" dirty="0" err="1" smtClean="0">
              <a:solidFill>
                <a:schemeClr val="tx1"/>
              </a:solidFill>
            </a:rPr>
            <a:t>mor</a:t>
          </a:r>
          <a:r>
            <a:rPr lang="id-ID" sz="1400" dirty="0" smtClean="0">
              <a:solidFill>
                <a:schemeClr val="tx1"/>
              </a:solidFill>
            </a:rPr>
            <a:t>: 35/BUA/SK/III/2013 tentang Penunjukan Asesor dan Pembantu Asesor PMPRB BUA</a:t>
          </a:r>
          <a:endParaRPr lang="id-ID" sz="1400" dirty="0">
            <a:solidFill>
              <a:schemeClr val="tx1"/>
            </a:solidFill>
          </a:endParaRPr>
        </a:p>
      </dgm:t>
    </dgm:pt>
    <dgm:pt modelId="{EF23C604-C804-49D7-91A1-EC1028669A74}" type="parTrans" cxnId="{A3669DC2-97CA-4A18-99C2-D22D0713FD1D}">
      <dgm:prSet/>
      <dgm:spPr/>
      <dgm:t>
        <a:bodyPr/>
        <a:lstStyle/>
        <a:p>
          <a:endParaRPr lang="id-ID"/>
        </a:p>
      </dgm:t>
    </dgm:pt>
    <dgm:pt modelId="{7593DF03-DA9F-4838-87E8-431B753B5F68}" type="sibTrans" cxnId="{A3669DC2-97CA-4A18-99C2-D22D0713FD1D}">
      <dgm:prSet/>
      <dgm:spPr/>
      <dgm:t>
        <a:bodyPr/>
        <a:lstStyle/>
        <a:p>
          <a:endParaRPr lang="id-ID"/>
        </a:p>
      </dgm:t>
    </dgm:pt>
    <dgm:pt modelId="{9A0F095D-D6D0-4CF9-B968-6DC608AF82B2}" type="pres">
      <dgm:prSet presAssocID="{E62B4F29-9657-4824-95B3-4C385E187D78}" presName="Name0" presStyleCnt="0">
        <dgm:presLayoutVars>
          <dgm:dir/>
          <dgm:resizeHandles val="exact"/>
        </dgm:presLayoutVars>
      </dgm:prSet>
      <dgm:spPr/>
      <dgm:t>
        <a:bodyPr/>
        <a:lstStyle/>
        <a:p>
          <a:endParaRPr lang="id-ID"/>
        </a:p>
      </dgm:t>
    </dgm:pt>
    <dgm:pt modelId="{FDF81D32-CC74-45E5-963B-8102765170BD}" type="pres">
      <dgm:prSet presAssocID="{D5DC8370-ADDE-4C1A-B50E-1CC290C21D04}" presName="node" presStyleLbl="node1" presStyleIdx="0" presStyleCnt="7" custScaleX="124852" custScaleY="124381" custLinFactNeighborX="1859">
        <dgm:presLayoutVars>
          <dgm:bulletEnabled val="1"/>
        </dgm:presLayoutVars>
      </dgm:prSet>
      <dgm:spPr/>
      <dgm:t>
        <a:bodyPr/>
        <a:lstStyle/>
        <a:p>
          <a:endParaRPr lang="id-ID"/>
        </a:p>
      </dgm:t>
    </dgm:pt>
    <dgm:pt modelId="{3587ADEB-CF6F-411A-AB4B-9478D6A7CE10}" type="pres">
      <dgm:prSet presAssocID="{4AF6ADA3-6F6E-468C-91B9-62F1D4B3CFC5}" presName="sibTrans" presStyleLbl="sibTrans1D1" presStyleIdx="0" presStyleCnt="6"/>
      <dgm:spPr/>
      <dgm:t>
        <a:bodyPr/>
        <a:lstStyle/>
        <a:p>
          <a:endParaRPr lang="id-ID"/>
        </a:p>
      </dgm:t>
    </dgm:pt>
    <dgm:pt modelId="{78267325-4A78-4B30-8794-DBAB7C204071}" type="pres">
      <dgm:prSet presAssocID="{4AF6ADA3-6F6E-468C-91B9-62F1D4B3CFC5}" presName="connectorText" presStyleLbl="sibTrans1D1" presStyleIdx="0" presStyleCnt="6"/>
      <dgm:spPr/>
      <dgm:t>
        <a:bodyPr/>
        <a:lstStyle/>
        <a:p>
          <a:endParaRPr lang="id-ID"/>
        </a:p>
      </dgm:t>
    </dgm:pt>
    <dgm:pt modelId="{AB9E2707-D708-4ACA-9991-C222CEB3D72F}" type="pres">
      <dgm:prSet presAssocID="{23E62F39-4D61-4AD5-BDE6-E0E63CD4E8A2}" presName="node" presStyleLbl="node1" presStyleIdx="1" presStyleCnt="7" custLinFactNeighborX="1859">
        <dgm:presLayoutVars>
          <dgm:bulletEnabled val="1"/>
        </dgm:presLayoutVars>
      </dgm:prSet>
      <dgm:spPr/>
      <dgm:t>
        <a:bodyPr/>
        <a:lstStyle/>
        <a:p>
          <a:endParaRPr lang="id-ID"/>
        </a:p>
      </dgm:t>
    </dgm:pt>
    <dgm:pt modelId="{7F0FE5CF-673E-46CC-ABDD-D7D6B673AB83}" type="pres">
      <dgm:prSet presAssocID="{CC74014A-AC33-44EA-9ADC-AC00477CEBFF}" presName="sibTrans" presStyleLbl="sibTrans1D1" presStyleIdx="1" presStyleCnt="6"/>
      <dgm:spPr/>
      <dgm:t>
        <a:bodyPr/>
        <a:lstStyle/>
        <a:p>
          <a:endParaRPr lang="id-ID"/>
        </a:p>
      </dgm:t>
    </dgm:pt>
    <dgm:pt modelId="{815E81B4-7D9E-425A-950C-635457CDC745}" type="pres">
      <dgm:prSet presAssocID="{CC74014A-AC33-44EA-9ADC-AC00477CEBFF}" presName="connectorText" presStyleLbl="sibTrans1D1" presStyleIdx="1" presStyleCnt="6"/>
      <dgm:spPr/>
      <dgm:t>
        <a:bodyPr/>
        <a:lstStyle/>
        <a:p>
          <a:endParaRPr lang="id-ID"/>
        </a:p>
      </dgm:t>
    </dgm:pt>
    <dgm:pt modelId="{5C1A4C08-65C6-4408-9852-3B9EEB0A4250}" type="pres">
      <dgm:prSet presAssocID="{D6DDCC22-6C8B-44CA-98C1-D2E480A941D1}" presName="node" presStyleLbl="node1" presStyleIdx="2" presStyleCnt="7" custScaleX="138456" custLinFactNeighborX="1859">
        <dgm:presLayoutVars>
          <dgm:bulletEnabled val="1"/>
        </dgm:presLayoutVars>
      </dgm:prSet>
      <dgm:spPr/>
      <dgm:t>
        <a:bodyPr/>
        <a:lstStyle/>
        <a:p>
          <a:endParaRPr lang="id-ID"/>
        </a:p>
      </dgm:t>
    </dgm:pt>
    <dgm:pt modelId="{4CB2764D-7596-469F-B446-975921EF9B86}" type="pres">
      <dgm:prSet presAssocID="{86CD6584-6B66-432E-B02A-90024439828E}" presName="sibTrans" presStyleLbl="sibTrans1D1" presStyleIdx="2" presStyleCnt="6"/>
      <dgm:spPr/>
      <dgm:t>
        <a:bodyPr/>
        <a:lstStyle/>
        <a:p>
          <a:endParaRPr lang="id-ID"/>
        </a:p>
      </dgm:t>
    </dgm:pt>
    <dgm:pt modelId="{81F7D217-96B9-490D-A125-B7DEB6304939}" type="pres">
      <dgm:prSet presAssocID="{86CD6584-6B66-432E-B02A-90024439828E}" presName="connectorText" presStyleLbl="sibTrans1D1" presStyleIdx="2" presStyleCnt="6"/>
      <dgm:spPr/>
      <dgm:t>
        <a:bodyPr/>
        <a:lstStyle/>
        <a:p>
          <a:endParaRPr lang="id-ID"/>
        </a:p>
      </dgm:t>
    </dgm:pt>
    <dgm:pt modelId="{2104C27A-023A-4D3C-B98F-FB296E987540}" type="pres">
      <dgm:prSet presAssocID="{11E8F09A-693C-487B-ACCB-73B9A2096B37}" presName="node" presStyleLbl="node1" presStyleIdx="3" presStyleCnt="7" custScaleX="123559" custScaleY="140745">
        <dgm:presLayoutVars>
          <dgm:bulletEnabled val="1"/>
        </dgm:presLayoutVars>
      </dgm:prSet>
      <dgm:spPr/>
      <dgm:t>
        <a:bodyPr/>
        <a:lstStyle/>
        <a:p>
          <a:endParaRPr lang="id-ID"/>
        </a:p>
      </dgm:t>
    </dgm:pt>
    <dgm:pt modelId="{CFC913A7-A942-4198-92BA-ACB20BBF0F85}" type="pres">
      <dgm:prSet presAssocID="{2E41EC72-81ED-45DF-8671-C27E278E1C9F}" presName="sibTrans" presStyleLbl="sibTrans1D1" presStyleIdx="3" presStyleCnt="6"/>
      <dgm:spPr/>
      <dgm:t>
        <a:bodyPr/>
        <a:lstStyle/>
        <a:p>
          <a:endParaRPr lang="id-ID"/>
        </a:p>
      </dgm:t>
    </dgm:pt>
    <dgm:pt modelId="{FF57C2E5-F74D-460E-8473-4A6A2E10E413}" type="pres">
      <dgm:prSet presAssocID="{2E41EC72-81ED-45DF-8671-C27E278E1C9F}" presName="connectorText" presStyleLbl="sibTrans1D1" presStyleIdx="3" presStyleCnt="6"/>
      <dgm:spPr/>
      <dgm:t>
        <a:bodyPr/>
        <a:lstStyle/>
        <a:p>
          <a:endParaRPr lang="id-ID"/>
        </a:p>
      </dgm:t>
    </dgm:pt>
    <dgm:pt modelId="{DB86CF05-F6B4-4E85-9EF9-1C02C0D52EA5}" type="pres">
      <dgm:prSet presAssocID="{562568EE-81DF-4389-B039-FD1396F71A1E}" presName="node" presStyleLbl="node1" presStyleIdx="4" presStyleCnt="7" custScaleY="153130">
        <dgm:presLayoutVars>
          <dgm:bulletEnabled val="1"/>
        </dgm:presLayoutVars>
      </dgm:prSet>
      <dgm:spPr/>
      <dgm:t>
        <a:bodyPr/>
        <a:lstStyle/>
        <a:p>
          <a:endParaRPr lang="id-ID"/>
        </a:p>
      </dgm:t>
    </dgm:pt>
    <dgm:pt modelId="{3271954D-B6BE-4DD0-B161-7E7F8B17F15B}" type="pres">
      <dgm:prSet presAssocID="{F5F1A3A4-1866-4536-A1EE-0934265F862D}" presName="sibTrans" presStyleLbl="sibTrans1D1" presStyleIdx="4" presStyleCnt="6"/>
      <dgm:spPr/>
      <dgm:t>
        <a:bodyPr/>
        <a:lstStyle/>
        <a:p>
          <a:endParaRPr lang="id-ID"/>
        </a:p>
      </dgm:t>
    </dgm:pt>
    <dgm:pt modelId="{97789A32-08E9-42A3-80D8-DD940FE0A13D}" type="pres">
      <dgm:prSet presAssocID="{F5F1A3A4-1866-4536-A1EE-0934265F862D}" presName="connectorText" presStyleLbl="sibTrans1D1" presStyleIdx="4" presStyleCnt="6"/>
      <dgm:spPr/>
      <dgm:t>
        <a:bodyPr/>
        <a:lstStyle/>
        <a:p>
          <a:endParaRPr lang="id-ID"/>
        </a:p>
      </dgm:t>
    </dgm:pt>
    <dgm:pt modelId="{EBD1CCC8-A29F-4453-BD52-CCE991C392B7}" type="pres">
      <dgm:prSet presAssocID="{7BF37164-23BE-41E7-904C-8B5712B5544D}" presName="node" presStyleLbl="node1" presStyleIdx="5" presStyleCnt="7" custScaleY="113234">
        <dgm:presLayoutVars>
          <dgm:bulletEnabled val="1"/>
        </dgm:presLayoutVars>
      </dgm:prSet>
      <dgm:spPr/>
      <dgm:t>
        <a:bodyPr/>
        <a:lstStyle/>
        <a:p>
          <a:endParaRPr lang="id-ID"/>
        </a:p>
      </dgm:t>
    </dgm:pt>
    <dgm:pt modelId="{A91EEC7C-C59F-4766-86F1-A709399CF503}" type="pres">
      <dgm:prSet presAssocID="{7EB8FA6F-08B1-45F4-86F7-F6EBA9B2DF4D}" presName="sibTrans" presStyleLbl="sibTrans1D1" presStyleIdx="5" presStyleCnt="6"/>
      <dgm:spPr/>
      <dgm:t>
        <a:bodyPr/>
        <a:lstStyle/>
        <a:p>
          <a:endParaRPr lang="id-ID"/>
        </a:p>
      </dgm:t>
    </dgm:pt>
    <dgm:pt modelId="{6174737F-DB59-4CAC-9839-1F9C1F2CEDD2}" type="pres">
      <dgm:prSet presAssocID="{7EB8FA6F-08B1-45F4-86F7-F6EBA9B2DF4D}" presName="connectorText" presStyleLbl="sibTrans1D1" presStyleIdx="5" presStyleCnt="6"/>
      <dgm:spPr/>
      <dgm:t>
        <a:bodyPr/>
        <a:lstStyle/>
        <a:p>
          <a:endParaRPr lang="id-ID"/>
        </a:p>
      </dgm:t>
    </dgm:pt>
    <dgm:pt modelId="{6D1C52F8-99AF-4E8D-862A-24AF24E38050}" type="pres">
      <dgm:prSet presAssocID="{CE127613-3088-46BF-8B96-26C0E322469F}" presName="node" presStyleLbl="node1" presStyleIdx="6" presStyleCnt="7" custScaleY="137615">
        <dgm:presLayoutVars>
          <dgm:bulletEnabled val="1"/>
        </dgm:presLayoutVars>
      </dgm:prSet>
      <dgm:spPr/>
      <dgm:t>
        <a:bodyPr/>
        <a:lstStyle/>
        <a:p>
          <a:endParaRPr lang="id-ID"/>
        </a:p>
      </dgm:t>
    </dgm:pt>
  </dgm:ptLst>
  <dgm:cxnLst>
    <dgm:cxn modelId="{7F2BD239-C0FD-488D-B342-8CF2E2C9FFD0}" type="presOf" srcId="{E62B4F29-9657-4824-95B3-4C385E187D78}" destId="{9A0F095D-D6D0-4CF9-B968-6DC608AF82B2}" srcOrd="0" destOrd="0" presId="urn:microsoft.com/office/officeart/2005/8/layout/bProcess3"/>
    <dgm:cxn modelId="{D12B9751-8640-45D0-9D73-273625548DED}" type="presOf" srcId="{F5F1A3A4-1866-4536-A1EE-0934265F862D}" destId="{97789A32-08E9-42A3-80D8-DD940FE0A13D}" srcOrd="1" destOrd="0" presId="urn:microsoft.com/office/officeart/2005/8/layout/bProcess3"/>
    <dgm:cxn modelId="{71289677-6D0C-4F83-8E45-0EEFD2BD8041}" srcId="{E62B4F29-9657-4824-95B3-4C385E187D78}" destId="{7BF37164-23BE-41E7-904C-8B5712B5544D}" srcOrd="5" destOrd="0" parTransId="{9F74DA2B-05C8-49F6-B9DF-C42AD91D0BA9}" sibTransId="{7EB8FA6F-08B1-45F4-86F7-F6EBA9B2DF4D}"/>
    <dgm:cxn modelId="{F31F9637-BAE5-4C3F-90AF-80533262BB4E}" type="presOf" srcId="{D5DC8370-ADDE-4C1A-B50E-1CC290C21D04}" destId="{FDF81D32-CC74-45E5-963B-8102765170BD}" srcOrd="0" destOrd="0" presId="urn:microsoft.com/office/officeart/2005/8/layout/bProcess3"/>
    <dgm:cxn modelId="{6F57EBA4-35E2-45D8-B098-1D03D3876561}" srcId="{E62B4F29-9657-4824-95B3-4C385E187D78}" destId="{23E62F39-4D61-4AD5-BDE6-E0E63CD4E8A2}" srcOrd="1" destOrd="0" parTransId="{6853D20F-23F4-4AE9-BC3C-54111E908375}" sibTransId="{CC74014A-AC33-44EA-9ADC-AC00477CEBFF}"/>
    <dgm:cxn modelId="{8C258794-738A-4380-9BF0-FCFD34EFF7C2}" type="presOf" srcId="{86CD6584-6B66-432E-B02A-90024439828E}" destId="{4CB2764D-7596-469F-B446-975921EF9B86}" srcOrd="0" destOrd="0" presId="urn:microsoft.com/office/officeart/2005/8/layout/bProcess3"/>
    <dgm:cxn modelId="{94E7926A-0E39-4D4E-A84F-D4E603C00C16}" srcId="{E62B4F29-9657-4824-95B3-4C385E187D78}" destId="{11E8F09A-693C-487B-ACCB-73B9A2096B37}" srcOrd="3" destOrd="0" parTransId="{30DCC531-F00F-46E8-A7ED-3D56AAA0BF63}" sibTransId="{2E41EC72-81ED-45DF-8671-C27E278E1C9F}"/>
    <dgm:cxn modelId="{AC0AFCB4-832F-4EC9-8EAC-BEDC2A392F2C}" type="presOf" srcId="{7BF37164-23BE-41E7-904C-8B5712B5544D}" destId="{EBD1CCC8-A29F-4453-BD52-CCE991C392B7}" srcOrd="0" destOrd="0" presId="urn:microsoft.com/office/officeart/2005/8/layout/bProcess3"/>
    <dgm:cxn modelId="{989403DD-7E43-4598-A7B5-945EB1A01D84}" type="presOf" srcId="{4AF6ADA3-6F6E-468C-91B9-62F1D4B3CFC5}" destId="{78267325-4A78-4B30-8794-DBAB7C204071}" srcOrd="1" destOrd="0" presId="urn:microsoft.com/office/officeart/2005/8/layout/bProcess3"/>
    <dgm:cxn modelId="{7CF62CB5-DC6D-40C8-9E6F-5FC43841A6BE}" type="presOf" srcId="{86CD6584-6B66-432E-B02A-90024439828E}" destId="{81F7D217-96B9-490D-A125-B7DEB6304939}" srcOrd="1" destOrd="0" presId="urn:microsoft.com/office/officeart/2005/8/layout/bProcess3"/>
    <dgm:cxn modelId="{5A24B981-FAA0-417F-AEB1-06121162E329}" type="presOf" srcId="{7EB8FA6F-08B1-45F4-86F7-F6EBA9B2DF4D}" destId="{A91EEC7C-C59F-4766-86F1-A709399CF503}" srcOrd="0" destOrd="0" presId="urn:microsoft.com/office/officeart/2005/8/layout/bProcess3"/>
    <dgm:cxn modelId="{794900D9-EA2E-4F1E-9BA0-BD0A4FE237EA}" type="presOf" srcId="{4AF6ADA3-6F6E-468C-91B9-62F1D4B3CFC5}" destId="{3587ADEB-CF6F-411A-AB4B-9478D6A7CE10}" srcOrd="0" destOrd="0" presId="urn:microsoft.com/office/officeart/2005/8/layout/bProcess3"/>
    <dgm:cxn modelId="{4E311AC2-B887-469B-B25F-D6302CEB02C8}" type="presOf" srcId="{2E41EC72-81ED-45DF-8671-C27E278E1C9F}" destId="{FF57C2E5-F74D-460E-8473-4A6A2E10E413}" srcOrd="1" destOrd="0" presId="urn:microsoft.com/office/officeart/2005/8/layout/bProcess3"/>
    <dgm:cxn modelId="{1B4D5619-CD38-49F2-9A81-C992142B6465}" srcId="{E62B4F29-9657-4824-95B3-4C385E187D78}" destId="{D5DC8370-ADDE-4C1A-B50E-1CC290C21D04}" srcOrd="0" destOrd="0" parTransId="{4C7C6232-EB27-4285-B47E-0A0FC6D11655}" sibTransId="{4AF6ADA3-6F6E-468C-91B9-62F1D4B3CFC5}"/>
    <dgm:cxn modelId="{44DC919B-E73A-4D5C-AB55-E0D7FED1B15C}" type="presOf" srcId="{F5F1A3A4-1866-4536-A1EE-0934265F862D}" destId="{3271954D-B6BE-4DD0-B161-7E7F8B17F15B}" srcOrd="0" destOrd="0" presId="urn:microsoft.com/office/officeart/2005/8/layout/bProcess3"/>
    <dgm:cxn modelId="{3FA1F1B4-6D88-4784-822D-3AA6A319A5B0}" type="presOf" srcId="{CC74014A-AC33-44EA-9ADC-AC00477CEBFF}" destId="{815E81B4-7D9E-425A-950C-635457CDC745}" srcOrd="1" destOrd="0" presId="urn:microsoft.com/office/officeart/2005/8/layout/bProcess3"/>
    <dgm:cxn modelId="{CC9F6559-CE22-4E27-B181-33F8F0CC2A6A}" type="presOf" srcId="{562568EE-81DF-4389-B039-FD1396F71A1E}" destId="{DB86CF05-F6B4-4E85-9EF9-1C02C0D52EA5}" srcOrd="0" destOrd="0" presId="urn:microsoft.com/office/officeart/2005/8/layout/bProcess3"/>
    <dgm:cxn modelId="{A3669DC2-97CA-4A18-99C2-D22D0713FD1D}" srcId="{E62B4F29-9657-4824-95B3-4C385E187D78}" destId="{CE127613-3088-46BF-8B96-26C0E322469F}" srcOrd="6" destOrd="0" parTransId="{EF23C604-C804-49D7-91A1-EC1028669A74}" sibTransId="{7593DF03-DA9F-4838-87E8-431B753B5F68}"/>
    <dgm:cxn modelId="{28F2A2CB-FF68-4787-8C9C-46BDD2BD4C4D}" type="presOf" srcId="{7EB8FA6F-08B1-45F4-86F7-F6EBA9B2DF4D}" destId="{6174737F-DB59-4CAC-9839-1F9C1F2CEDD2}" srcOrd="1" destOrd="0" presId="urn:microsoft.com/office/officeart/2005/8/layout/bProcess3"/>
    <dgm:cxn modelId="{DF462E89-927C-46D7-8DD4-3770038084BC}" type="presOf" srcId="{CC74014A-AC33-44EA-9ADC-AC00477CEBFF}" destId="{7F0FE5CF-673E-46CC-ABDD-D7D6B673AB83}" srcOrd="0" destOrd="0" presId="urn:microsoft.com/office/officeart/2005/8/layout/bProcess3"/>
    <dgm:cxn modelId="{0D879589-4292-4592-ADC5-1D753B9ECA31}" srcId="{E62B4F29-9657-4824-95B3-4C385E187D78}" destId="{562568EE-81DF-4389-B039-FD1396F71A1E}" srcOrd="4" destOrd="0" parTransId="{8A2A4DEA-D6E5-447E-AB91-46EBEF2844E7}" sibTransId="{F5F1A3A4-1866-4536-A1EE-0934265F862D}"/>
    <dgm:cxn modelId="{013A404E-95A8-472D-98D4-EE8887D5BB98}" type="presOf" srcId="{11E8F09A-693C-487B-ACCB-73B9A2096B37}" destId="{2104C27A-023A-4D3C-B98F-FB296E987540}" srcOrd="0" destOrd="0" presId="urn:microsoft.com/office/officeart/2005/8/layout/bProcess3"/>
    <dgm:cxn modelId="{A36674C4-6A29-4BA7-8885-9564FBE9341F}" srcId="{E62B4F29-9657-4824-95B3-4C385E187D78}" destId="{D6DDCC22-6C8B-44CA-98C1-D2E480A941D1}" srcOrd="2" destOrd="0" parTransId="{97653E3E-ADBE-4EDB-8E54-FCB38DACFAAA}" sibTransId="{86CD6584-6B66-432E-B02A-90024439828E}"/>
    <dgm:cxn modelId="{BD15C59B-FB10-4CF2-8E1D-7D59CC370495}" type="presOf" srcId="{23E62F39-4D61-4AD5-BDE6-E0E63CD4E8A2}" destId="{AB9E2707-D708-4ACA-9991-C222CEB3D72F}" srcOrd="0" destOrd="0" presId="urn:microsoft.com/office/officeart/2005/8/layout/bProcess3"/>
    <dgm:cxn modelId="{F7D95D9E-AD73-46C4-BB54-D9F53A59F6B7}" type="presOf" srcId="{D6DDCC22-6C8B-44CA-98C1-D2E480A941D1}" destId="{5C1A4C08-65C6-4408-9852-3B9EEB0A4250}" srcOrd="0" destOrd="0" presId="urn:microsoft.com/office/officeart/2005/8/layout/bProcess3"/>
    <dgm:cxn modelId="{9DD01559-C5E1-481F-9A30-962E86880A15}" type="presOf" srcId="{CE127613-3088-46BF-8B96-26C0E322469F}" destId="{6D1C52F8-99AF-4E8D-862A-24AF24E38050}" srcOrd="0" destOrd="0" presId="urn:microsoft.com/office/officeart/2005/8/layout/bProcess3"/>
    <dgm:cxn modelId="{2EF49CD2-F26E-44F0-9212-6C87285E5061}" type="presOf" srcId="{2E41EC72-81ED-45DF-8671-C27E278E1C9F}" destId="{CFC913A7-A942-4198-92BA-ACB20BBF0F85}" srcOrd="0" destOrd="0" presId="urn:microsoft.com/office/officeart/2005/8/layout/bProcess3"/>
    <dgm:cxn modelId="{F564B417-F3A6-4604-A1E0-8A3AFCFDDFA4}" type="presParOf" srcId="{9A0F095D-D6D0-4CF9-B968-6DC608AF82B2}" destId="{FDF81D32-CC74-45E5-963B-8102765170BD}" srcOrd="0" destOrd="0" presId="urn:microsoft.com/office/officeart/2005/8/layout/bProcess3"/>
    <dgm:cxn modelId="{F73D33E2-B668-490D-910A-466F970FABC0}" type="presParOf" srcId="{9A0F095D-D6D0-4CF9-B968-6DC608AF82B2}" destId="{3587ADEB-CF6F-411A-AB4B-9478D6A7CE10}" srcOrd="1" destOrd="0" presId="urn:microsoft.com/office/officeart/2005/8/layout/bProcess3"/>
    <dgm:cxn modelId="{156BD781-166E-4788-9045-8541F0467DDA}" type="presParOf" srcId="{3587ADEB-CF6F-411A-AB4B-9478D6A7CE10}" destId="{78267325-4A78-4B30-8794-DBAB7C204071}" srcOrd="0" destOrd="0" presId="urn:microsoft.com/office/officeart/2005/8/layout/bProcess3"/>
    <dgm:cxn modelId="{3ACD1FF6-0B26-42EF-8289-B59C33483482}" type="presParOf" srcId="{9A0F095D-D6D0-4CF9-B968-6DC608AF82B2}" destId="{AB9E2707-D708-4ACA-9991-C222CEB3D72F}" srcOrd="2" destOrd="0" presId="urn:microsoft.com/office/officeart/2005/8/layout/bProcess3"/>
    <dgm:cxn modelId="{F2C9EF41-5E55-4F33-A5E1-66BF05F37FC2}" type="presParOf" srcId="{9A0F095D-D6D0-4CF9-B968-6DC608AF82B2}" destId="{7F0FE5CF-673E-46CC-ABDD-D7D6B673AB83}" srcOrd="3" destOrd="0" presId="urn:microsoft.com/office/officeart/2005/8/layout/bProcess3"/>
    <dgm:cxn modelId="{2D990B43-8937-493D-89A3-A4E417B50673}" type="presParOf" srcId="{7F0FE5CF-673E-46CC-ABDD-D7D6B673AB83}" destId="{815E81B4-7D9E-425A-950C-635457CDC745}" srcOrd="0" destOrd="0" presId="urn:microsoft.com/office/officeart/2005/8/layout/bProcess3"/>
    <dgm:cxn modelId="{A4C6BA26-8AC0-4D64-AD20-59D2606BC270}" type="presParOf" srcId="{9A0F095D-D6D0-4CF9-B968-6DC608AF82B2}" destId="{5C1A4C08-65C6-4408-9852-3B9EEB0A4250}" srcOrd="4" destOrd="0" presId="urn:microsoft.com/office/officeart/2005/8/layout/bProcess3"/>
    <dgm:cxn modelId="{48BFB0C1-75F8-467C-BEA0-11052DD1CC3B}" type="presParOf" srcId="{9A0F095D-D6D0-4CF9-B968-6DC608AF82B2}" destId="{4CB2764D-7596-469F-B446-975921EF9B86}" srcOrd="5" destOrd="0" presId="urn:microsoft.com/office/officeart/2005/8/layout/bProcess3"/>
    <dgm:cxn modelId="{0F18FC39-1B17-4C3D-85C1-AD9F30D8096A}" type="presParOf" srcId="{4CB2764D-7596-469F-B446-975921EF9B86}" destId="{81F7D217-96B9-490D-A125-B7DEB6304939}" srcOrd="0" destOrd="0" presId="urn:microsoft.com/office/officeart/2005/8/layout/bProcess3"/>
    <dgm:cxn modelId="{71D1D87F-AE35-437E-8444-2089EE765B9F}" type="presParOf" srcId="{9A0F095D-D6D0-4CF9-B968-6DC608AF82B2}" destId="{2104C27A-023A-4D3C-B98F-FB296E987540}" srcOrd="6" destOrd="0" presId="urn:microsoft.com/office/officeart/2005/8/layout/bProcess3"/>
    <dgm:cxn modelId="{441C59C3-260D-4009-920D-2B073F452E6E}" type="presParOf" srcId="{9A0F095D-D6D0-4CF9-B968-6DC608AF82B2}" destId="{CFC913A7-A942-4198-92BA-ACB20BBF0F85}" srcOrd="7" destOrd="0" presId="urn:microsoft.com/office/officeart/2005/8/layout/bProcess3"/>
    <dgm:cxn modelId="{D9C09E65-4210-42B9-858A-8E16F210C8C0}" type="presParOf" srcId="{CFC913A7-A942-4198-92BA-ACB20BBF0F85}" destId="{FF57C2E5-F74D-460E-8473-4A6A2E10E413}" srcOrd="0" destOrd="0" presId="urn:microsoft.com/office/officeart/2005/8/layout/bProcess3"/>
    <dgm:cxn modelId="{DBF436CE-FF1A-44AA-920A-1037BEB2D78D}" type="presParOf" srcId="{9A0F095D-D6D0-4CF9-B968-6DC608AF82B2}" destId="{DB86CF05-F6B4-4E85-9EF9-1C02C0D52EA5}" srcOrd="8" destOrd="0" presId="urn:microsoft.com/office/officeart/2005/8/layout/bProcess3"/>
    <dgm:cxn modelId="{F568714D-9DF1-492D-A5F5-A90D0048C6F4}" type="presParOf" srcId="{9A0F095D-D6D0-4CF9-B968-6DC608AF82B2}" destId="{3271954D-B6BE-4DD0-B161-7E7F8B17F15B}" srcOrd="9" destOrd="0" presId="urn:microsoft.com/office/officeart/2005/8/layout/bProcess3"/>
    <dgm:cxn modelId="{AB491D45-77D0-479A-908C-95BBFD45F4D5}" type="presParOf" srcId="{3271954D-B6BE-4DD0-B161-7E7F8B17F15B}" destId="{97789A32-08E9-42A3-80D8-DD940FE0A13D}" srcOrd="0" destOrd="0" presId="urn:microsoft.com/office/officeart/2005/8/layout/bProcess3"/>
    <dgm:cxn modelId="{35B0512D-B4FB-43C3-87EB-3DC8EEA07099}" type="presParOf" srcId="{9A0F095D-D6D0-4CF9-B968-6DC608AF82B2}" destId="{EBD1CCC8-A29F-4453-BD52-CCE991C392B7}" srcOrd="10" destOrd="0" presId="urn:microsoft.com/office/officeart/2005/8/layout/bProcess3"/>
    <dgm:cxn modelId="{E3596D25-971E-42D4-826F-F5E5D0F90C6F}" type="presParOf" srcId="{9A0F095D-D6D0-4CF9-B968-6DC608AF82B2}" destId="{A91EEC7C-C59F-4766-86F1-A709399CF503}" srcOrd="11" destOrd="0" presId="urn:microsoft.com/office/officeart/2005/8/layout/bProcess3"/>
    <dgm:cxn modelId="{5F376EBE-B390-489F-8D11-1BE197A6A95A}" type="presParOf" srcId="{A91EEC7C-C59F-4766-86F1-A709399CF503}" destId="{6174737F-DB59-4CAC-9839-1F9C1F2CEDD2}" srcOrd="0" destOrd="0" presId="urn:microsoft.com/office/officeart/2005/8/layout/bProcess3"/>
    <dgm:cxn modelId="{1F94FBA9-BAFE-4055-9F71-B19D131B6F33}" type="presParOf" srcId="{9A0F095D-D6D0-4CF9-B968-6DC608AF82B2}" destId="{6D1C52F8-99AF-4E8D-862A-24AF24E38050}" srcOrd="12" destOrd="0" presId="urn:microsoft.com/office/officeart/2005/8/layout/bProcess3"/>
  </dgm:cxnLst>
  <dgm:bg/>
  <dgm:whole/>
</dgm:dataModel>
</file>

<file path=ppt/diagrams/data23.xml><?xml version="1.0" encoding="utf-8"?>
<dgm:dataModel xmlns:dgm="http://schemas.openxmlformats.org/drawingml/2006/diagram" xmlns:a="http://schemas.openxmlformats.org/drawingml/2006/main">
  <dgm:ptLst>
    <dgm:pt modelId="{E62B4F29-9657-4824-95B3-4C385E187D78}" type="doc">
      <dgm:prSet loTypeId="urn:microsoft.com/office/officeart/2005/8/layout/StepDownProcess" loCatId="process" qsTypeId="urn:microsoft.com/office/officeart/2005/8/quickstyle/simple5" qsCatId="simple" csTypeId="urn:microsoft.com/office/officeart/2005/8/colors/colorful1#7" csCatId="colorful" phldr="1"/>
      <dgm:spPr/>
      <dgm:t>
        <a:bodyPr/>
        <a:lstStyle/>
        <a:p>
          <a:endParaRPr lang="id-ID"/>
        </a:p>
      </dgm:t>
    </dgm:pt>
    <dgm:pt modelId="{D5DC8370-ADDE-4C1A-B50E-1CC290C21D04}">
      <dgm:prSet phldrT="[Text]" custT="1"/>
      <dgm:spPr/>
      <dgm:t>
        <a:bodyPr anchor="t"/>
        <a:lstStyle/>
        <a:p>
          <a:pPr marL="185738" indent="-185738" algn="l"/>
          <a:r>
            <a:rPr lang="id-ID" sz="1600" dirty="0" smtClean="0"/>
            <a:t>e. Koordinator assessor telah melakukan reviu terhadap seluruh kertas kerja sebelum menyusun kertas kerja Instansi yang tertuang dalam Kertas Kerja PMPRB</a:t>
          </a:r>
          <a:endParaRPr lang="id-ID" sz="1600" dirty="0"/>
        </a:p>
      </dgm:t>
    </dgm:pt>
    <dgm:pt modelId="{4C7C6232-EB27-4285-B47E-0A0FC6D11655}" type="parTrans" cxnId="{1B4D5619-CD38-49F2-9A81-C992142B6465}">
      <dgm:prSet/>
      <dgm:spPr/>
      <dgm:t>
        <a:bodyPr/>
        <a:lstStyle/>
        <a:p>
          <a:endParaRPr lang="id-ID"/>
        </a:p>
      </dgm:t>
    </dgm:pt>
    <dgm:pt modelId="{4AF6ADA3-6F6E-468C-91B9-62F1D4B3CFC5}" type="sibTrans" cxnId="{1B4D5619-CD38-49F2-9A81-C992142B6465}">
      <dgm:prSet/>
      <dgm:spPr/>
      <dgm:t>
        <a:bodyPr/>
        <a:lstStyle/>
        <a:p>
          <a:endParaRPr lang="id-ID"/>
        </a:p>
      </dgm:t>
    </dgm:pt>
    <dgm:pt modelId="{23E62F39-4D61-4AD5-BDE6-E0E63CD4E8A2}">
      <dgm:prSet phldrT="[Text]" custT="1"/>
      <dgm:spPr/>
      <dgm:t>
        <a:bodyPr anchor="t"/>
        <a:lstStyle/>
        <a:p>
          <a:pPr marL="185738" indent="-185738" algn="l"/>
          <a:r>
            <a:rPr lang="id-ID" sz="1600" dirty="0" smtClean="0"/>
            <a:t>f. 	Para asesor telah mencapai konsensus atas pengisian kertas kerja sebelum menetapkan nilai PMPRB instansi dan membahas seluruh kriteria melalui Rapat PMPRB seluruh Unit Eselon I yang dipimpin oleh Sekretaris Mahkamah Agung RI</a:t>
          </a:r>
          <a:endParaRPr lang="id-ID" sz="1600" dirty="0"/>
        </a:p>
      </dgm:t>
    </dgm:pt>
    <dgm:pt modelId="{6853D20F-23F4-4AE9-BC3C-54111E908375}" type="parTrans" cxnId="{6F57EBA4-35E2-45D8-B098-1D03D3876561}">
      <dgm:prSet/>
      <dgm:spPr/>
      <dgm:t>
        <a:bodyPr/>
        <a:lstStyle/>
        <a:p>
          <a:endParaRPr lang="id-ID"/>
        </a:p>
      </dgm:t>
    </dgm:pt>
    <dgm:pt modelId="{CC74014A-AC33-44EA-9ADC-AC00477CEBFF}" type="sibTrans" cxnId="{6F57EBA4-35E2-45D8-B098-1D03D3876561}">
      <dgm:prSet/>
      <dgm:spPr/>
      <dgm:t>
        <a:bodyPr/>
        <a:lstStyle/>
        <a:p>
          <a:endParaRPr lang="id-ID"/>
        </a:p>
      </dgm:t>
    </dgm:pt>
    <dgm:pt modelId="{D6DDCC22-6C8B-44CA-98C1-D2E480A941D1}">
      <dgm:prSet phldrT="[Text]" custT="1"/>
      <dgm:spPr/>
      <dgm:t>
        <a:bodyPr anchor="t"/>
        <a:lstStyle/>
        <a:p>
          <a:pPr marL="185738" indent="-185738" algn="l"/>
          <a:r>
            <a:rPr lang="id-ID" sz="1600" dirty="0" smtClean="0"/>
            <a:t>g. Terdapat Rencana Aksi dan Tindak Lanjut (RATL) yang telah dikomunikasikan dan dilaksanakan melalui Rencana Aksi dan Tindak Lanjut PMPRB 2014</a:t>
          </a:r>
          <a:endParaRPr lang="id-ID" sz="1600" dirty="0"/>
        </a:p>
      </dgm:t>
    </dgm:pt>
    <dgm:pt modelId="{97653E3E-ADBE-4EDB-8E54-FCB38DACFAAA}" type="parTrans" cxnId="{A36674C4-6A29-4BA7-8885-9564FBE9341F}">
      <dgm:prSet/>
      <dgm:spPr/>
      <dgm:t>
        <a:bodyPr/>
        <a:lstStyle/>
        <a:p>
          <a:endParaRPr lang="id-ID"/>
        </a:p>
      </dgm:t>
    </dgm:pt>
    <dgm:pt modelId="{86CD6584-6B66-432E-B02A-90024439828E}" type="sibTrans" cxnId="{A36674C4-6A29-4BA7-8885-9564FBE9341F}">
      <dgm:prSet/>
      <dgm:spPr/>
      <dgm:t>
        <a:bodyPr/>
        <a:lstStyle/>
        <a:p>
          <a:endParaRPr lang="id-ID"/>
        </a:p>
      </dgm:t>
    </dgm:pt>
    <dgm:pt modelId="{3233713E-6A0B-42F6-B85A-6C03502B183E}" type="pres">
      <dgm:prSet presAssocID="{E62B4F29-9657-4824-95B3-4C385E187D78}" presName="rootnode" presStyleCnt="0">
        <dgm:presLayoutVars>
          <dgm:chMax/>
          <dgm:chPref/>
          <dgm:dir/>
          <dgm:animLvl val="lvl"/>
        </dgm:presLayoutVars>
      </dgm:prSet>
      <dgm:spPr/>
      <dgm:t>
        <a:bodyPr/>
        <a:lstStyle/>
        <a:p>
          <a:endParaRPr lang="id-ID"/>
        </a:p>
      </dgm:t>
    </dgm:pt>
    <dgm:pt modelId="{3CF22385-B1B9-4D44-BB75-AF010F8CBFF0}" type="pres">
      <dgm:prSet presAssocID="{D5DC8370-ADDE-4C1A-B50E-1CC290C21D04}" presName="composite" presStyleCnt="0"/>
      <dgm:spPr/>
    </dgm:pt>
    <dgm:pt modelId="{B1EDD52F-8C44-4616-AD0E-0A132B79BB49}" type="pres">
      <dgm:prSet presAssocID="{D5DC8370-ADDE-4C1A-B50E-1CC290C21D04}" presName="bentUpArrow1" presStyleLbl="alignImgPlace1" presStyleIdx="0" presStyleCnt="2" custLinFactNeighborX="-18562" custLinFactNeighborY="-10107">
        <dgm:style>
          <a:lnRef idx="0">
            <a:schemeClr val="accent6"/>
          </a:lnRef>
          <a:fillRef idx="3">
            <a:schemeClr val="accent6"/>
          </a:fillRef>
          <a:effectRef idx="3">
            <a:schemeClr val="accent6"/>
          </a:effectRef>
          <a:fontRef idx="minor">
            <a:schemeClr val="lt1"/>
          </a:fontRef>
        </dgm:style>
      </dgm:prSet>
      <dgm:spPr/>
    </dgm:pt>
    <dgm:pt modelId="{F7718086-01D3-424C-8CED-60B650F33340}" type="pres">
      <dgm:prSet presAssocID="{D5DC8370-ADDE-4C1A-B50E-1CC290C21D04}" presName="ParentText" presStyleLbl="node1" presStyleIdx="0" presStyleCnt="3" custScaleX="123031" custScaleY="68163">
        <dgm:presLayoutVars>
          <dgm:chMax val="1"/>
          <dgm:chPref val="1"/>
          <dgm:bulletEnabled val="1"/>
        </dgm:presLayoutVars>
      </dgm:prSet>
      <dgm:spPr/>
      <dgm:t>
        <a:bodyPr/>
        <a:lstStyle/>
        <a:p>
          <a:endParaRPr lang="id-ID"/>
        </a:p>
      </dgm:t>
    </dgm:pt>
    <dgm:pt modelId="{B1A4248C-E47D-4A57-996A-0A925F57E5E6}" type="pres">
      <dgm:prSet presAssocID="{D5DC8370-ADDE-4C1A-B50E-1CC290C21D04}" presName="ChildText" presStyleLbl="revTx" presStyleIdx="0" presStyleCnt="2">
        <dgm:presLayoutVars>
          <dgm:chMax val="0"/>
          <dgm:chPref val="0"/>
          <dgm:bulletEnabled val="1"/>
        </dgm:presLayoutVars>
      </dgm:prSet>
      <dgm:spPr/>
    </dgm:pt>
    <dgm:pt modelId="{AD54B5F3-B477-4E43-AC07-44FA2F37958D}" type="pres">
      <dgm:prSet presAssocID="{4AF6ADA3-6F6E-468C-91B9-62F1D4B3CFC5}" presName="sibTrans" presStyleCnt="0"/>
      <dgm:spPr/>
    </dgm:pt>
    <dgm:pt modelId="{7E43B3BD-DD61-44A3-97D9-A1B0BF70A538}" type="pres">
      <dgm:prSet presAssocID="{23E62F39-4D61-4AD5-BDE6-E0E63CD4E8A2}" presName="composite" presStyleCnt="0"/>
      <dgm:spPr/>
    </dgm:pt>
    <dgm:pt modelId="{6243B790-012D-477D-97B9-2C28299D7E11}" type="pres">
      <dgm:prSet presAssocID="{23E62F39-4D61-4AD5-BDE6-E0E63CD4E8A2}" presName="bentUpArrow1" presStyleLbl="alignImgPlace1" presStyleIdx="1" presStyleCnt="2" custLinFactNeighborX="-51652" custLinFactNeighborY="-8270">
        <dgm:style>
          <a:lnRef idx="0">
            <a:schemeClr val="accent2"/>
          </a:lnRef>
          <a:fillRef idx="3">
            <a:schemeClr val="accent2"/>
          </a:fillRef>
          <a:effectRef idx="3">
            <a:schemeClr val="accent2"/>
          </a:effectRef>
          <a:fontRef idx="minor">
            <a:schemeClr val="lt1"/>
          </a:fontRef>
        </dgm:style>
      </dgm:prSet>
      <dgm:spPr/>
    </dgm:pt>
    <dgm:pt modelId="{DD64DA73-BC56-472F-B65B-07B13AC65879}" type="pres">
      <dgm:prSet presAssocID="{23E62F39-4D61-4AD5-BDE6-E0E63CD4E8A2}" presName="ParentText" presStyleLbl="node1" presStyleIdx="1" presStyleCnt="3" custScaleX="179775" custScaleY="75990">
        <dgm:presLayoutVars>
          <dgm:chMax val="1"/>
          <dgm:chPref val="1"/>
          <dgm:bulletEnabled val="1"/>
        </dgm:presLayoutVars>
      </dgm:prSet>
      <dgm:spPr/>
      <dgm:t>
        <a:bodyPr/>
        <a:lstStyle/>
        <a:p>
          <a:endParaRPr lang="id-ID"/>
        </a:p>
      </dgm:t>
    </dgm:pt>
    <dgm:pt modelId="{5AF7CE25-B082-4E16-84B4-81FCBAF611B5}" type="pres">
      <dgm:prSet presAssocID="{23E62F39-4D61-4AD5-BDE6-E0E63CD4E8A2}" presName="ChildText" presStyleLbl="revTx" presStyleIdx="1" presStyleCnt="2">
        <dgm:presLayoutVars>
          <dgm:chMax val="0"/>
          <dgm:chPref val="0"/>
          <dgm:bulletEnabled val="1"/>
        </dgm:presLayoutVars>
      </dgm:prSet>
      <dgm:spPr/>
    </dgm:pt>
    <dgm:pt modelId="{18299C2A-FEDD-42C4-A8C2-F76EB22CE01E}" type="pres">
      <dgm:prSet presAssocID="{CC74014A-AC33-44EA-9ADC-AC00477CEBFF}" presName="sibTrans" presStyleCnt="0"/>
      <dgm:spPr/>
    </dgm:pt>
    <dgm:pt modelId="{6575AB8B-7DD5-424E-AA5A-2581919B07BF}" type="pres">
      <dgm:prSet presAssocID="{D6DDCC22-6C8B-44CA-98C1-D2E480A941D1}" presName="composite" presStyleCnt="0"/>
      <dgm:spPr/>
    </dgm:pt>
    <dgm:pt modelId="{05FE2461-C6A9-4ACA-BBAA-E1A01D2B451F}" type="pres">
      <dgm:prSet presAssocID="{D6DDCC22-6C8B-44CA-98C1-D2E480A941D1}" presName="ParentText" presStyleLbl="node1" presStyleIdx="2" presStyleCnt="3" custScaleX="123031" custScaleY="74970">
        <dgm:presLayoutVars>
          <dgm:chMax val="1"/>
          <dgm:chPref val="1"/>
          <dgm:bulletEnabled val="1"/>
        </dgm:presLayoutVars>
      </dgm:prSet>
      <dgm:spPr/>
      <dgm:t>
        <a:bodyPr/>
        <a:lstStyle/>
        <a:p>
          <a:endParaRPr lang="id-ID"/>
        </a:p>
      </dgm:t>
    </dgm:pt>
  </dgm:ptLst>
  <dgm:cxnLst>
    <dgm:cxn modelId="{6F57EBA4-35E2-45D8-B098-1D03D3876561}" srcId="{E62B4F29-9657-4824-95B3-4C385E187D78}" destId="{23E62F39-4D61-4AD5-BDE6-E0E63CD4E8A2}" srcOrd="1" destOrd="0" parTransId="{6853D20F-23F4-4AE9-BC3C-54111E908375}" sibTransId="{CC74014A-AC33-44EA-9ADC-AC00477CEBFF}"/>
    <dgm:cxn modelId="{1B4D5619-CD38-49F2-9A81-C992142B6465}" srcId="{E62B4F29-9657-4824-95B3-4C385E187D78}" destId="{D5DC8370-ADDE-4C1A-B50E-1CC290C21D04}" srcOrd="0" destOrd="0" parTransId="{4C7C6232-EB27-4285-B47E-0A0FC6D11655}" sibTransId="{4AF6ADA3-6F6E-468C-91B9-62F1D4B3CFC5}"/>
    <dgm:cxn modelId="{AB3154F7-40ED-4859-9DD2-DDF5F9E162C2}" type="presOf" srcId="{23E62F39-4D61-4AD5-BDE6-E0E63CD4E8A2}" destId="{DD64DA73-BC56-472F-B65B-07B13AC65879}" srcOrd="0" destOrd="0" presId="urn:microsoft.com/office/officeart/2005/8/layout/StepDownProcess"/>
    <dgm:cxn modelId="{8E3531FA-5EAD-43D4-B235-D55BCE58E730}" type="presOf" srcId="{D5DC8370-ADDE-4C1A-B50E-1CC290C21D04}" destId="{F7718086-01D3-424C-8CED-60B650F33340}" srcOrd="0" destOrd="0" presId="urn:microsoft.com/office/officeart/2005/8/layout/StepDownProcess"/>
    <dgm:cxn modelId="{356FA735-E6D4-4C51-9989-FB9E33D22239}" type="presOf" srcId="{D6DDCC22-6C8B-44CA-98C1-D2E480A941D1}" destId="{05FE2461-C6A9-4ACA-BBAA-E1A01D2B451F}" srcOrd="0" destOrd="0" presId="urn:microsoft.com/office/officeart/2005/8/layout/StepDownProcess"/>
    <dgm:cxn modelId="{713AC2EB-1377-4FEA-AFC6-76CBC651F51A}" type="presOf" srcId="{E62B4F29-9657-4824-95B3-4C385E187D78}" destId="{3233713E-6A0B-42F6-B85A-6C03502B183E}" srcOrd="0" destOrd="0" presId="urn:microsoft.com/office/officeart/2005/8/layout/StepDownProcess"/>
    <dgm:cxn modelId="{A36674C4-6A29-4BA7-8885-9564FBE9341F}" srcId="{E62B4F29-9657-4824-95B3-4C385E187D78}" destId="{D6DDCC22-6C8B-44CA-98C1-D2E480A941D1}" srcOrd="2" destOrd="0" parTransId="{97653E3E-ADBE-4EDB-8E54-FCB38DACFAAA}" sibTransId="{86CD6584-6B66-432E-B02A-90024439828E}"/>
    <dgm:cxn modelId="{06F7E103-5AB1-45F3-8C88-24979E55B79F}" type="presParOf" srcId="{3233713E-6A0B-42F6-B85A-6C03502B183E}" destId="{3CF22385-B1B9-4D44-BB75-AF010F8CBFF0}" srcOrd="0" destOrd="0" presId="urn:microsoft.com/office/officeart/2005/8/layout/StepDownProcess"/>
    <dgm:cxn modelId="{6CE01E0F-9698-4A26-83EE-B245178DAE0B}" type="presParOf" srcId="{3CF22385-B1B9-4D44-BB75-AF010F8CBFF0}" destId="{B1EDD52F-8C44-4616-AD0E-0A132B79BB49}" srcOrd="0" destOrd="0" presId="urn:microsoft.com/office/officeart/2005/8/layout/StepDownProcess"/>
    <dgm:cxn modelId="{D94218D6-2ABC-4A59-82CB-9E7F77ABF10C}" type="presParOf" srcId="{3CF22385-B1B9-4D44-BB75-AF010F8CBFF0}" destId="{F7718086-01D3-424C-8CED-60B650F33340}" srcOrd="1" destOrd="0" presId="urn:microsoft.com/office/officeart/2005/8/layout/StepDownProcess"/>
    <dgm:cxn modelId="{A58E522E-8C0F-44F2-876D-BA27EA4CC7FB}" type="presParOf" srcId="{3CF22385-B1B9-4D44-BB75-AF010F8CBFF0}" destId="{B1A4248C-E47D-4A57-996A-0A925F57E5E6}" srcOrd="2" destOrd="0" presId="urn:microsoft.com/office/officeart/2005/8/layout/StepDownProcess"/>
    <dgm:cxn modelId="{131D0F3C-DBD0-4626-B830-478D28C6A907}" type="presParOf" srcId="{3233713E-6A0B-42F6-B85A-6C03502B183E}" destId="{AD54B5F3-B477-4E43-AC07-44FA2F37958D}" srcOrd="1" destOrd="0" presId="urn:microsoft.com/office/officeart/2005/8/layout/StepDownProcess"/>
    <dgm:cxn modelId="{9CDCD426-5418-425F-88D2-3EA382954176}" type="presParOf" srcId="{3233713E-6A0B-42F6-B85A-6C03502B183E}" destId="{7E43B3BD-DD61-44A3-97D9-A1B0BF70A538}" srcOrd="2" destOrd="0" presId="urn:microsoft.com/office/officeart/2005/8/layout/StepDownProcess"/>
    <dgm:cxn modelId="{B9337C36-5C78-4C21-A4F4-A65CC6CDFFFE}" type="presParOf" srcId="{7E43B3BD-DD61-44A3-97D9-A1B0BF70A538}" destId="{6243B790-012D-477D-97B9-2C28299D7E11}" srcOrd="0" destOrd="0" presId="urn:microsoft.com/office/officeart/2005/8/layout/StepDownProcess"/>
    <dgm:cxn modelId="{640E6F97-4C10-47F8-910E-61369EF66250}" type="presParOf" srcId="{7E43B3BD-DD61-44A3-97D9-A1B0BF70A538}" destId="{DD64DA73-BC56-472F-B65B-07B13AC65879}" srcOrd="1" destOrd="0" presId="urn:microsoft.com/office/officeart/2005/8/layout/StepDownProcess"/>
    <dgm:cxn modelId="{7A7F9FC3-44EC-47EA-8E3E-F2702D86C0C1}" type="presParOf" srcId="{7E43B3BD-DD61-44A3-97D9-A1B0BF70A538}" destId="{5AF7CE25-B082-4E16-84B4-81FCBAF611B5}" srcOrd="2" destOrd="0" presId="urn:microsoft.com/office/officeart/2005/8/layout/StepDownProcess"/>
    <dgm:cxn modelId="{E958D426-07E4-4C99-A9B8-4478A475062A}" type="presParOf" srcId="{3233713E-6A0B-42F6-B85A-6C03502B183E}" destId="{18299C2A-FEDD-42C4-A8C2-F76EB22CE01E}" srcOrd="3" destOrd="0" presId="urn:microsoft.com/office/officeart/2005/8/layout/StepDownProcess"/>
    <dgm:cxn modelId="{C54C8585-6E19-452B-97A8-8B39D4FCD7C4}" type="presParOf" srcId="{3233713E-6A0B-42F6-B85A-6C03502B183E}" destId="{6575AB8B-7DD5-424E-AA5A-2581919B07BF}" srcOrd="4" destOrd="0" presId="urn:microsoft.com/office/officeart/2005/8/layout/StepDownProcess"/>
    <dgm:cxn modelId="{8C6C9F9C-87BB-4DF7-9EE1-FF91D6DAC54B}" type="presParOf" srcId="{6575AB8B-7DD5-424E-AA5A-2581919B07BF}" destId="{05FE2461-C6A9-4ACA-BBAA-E1A01D2B451F}" srcOrd="0" destOrd="0" presId="urn:microsoft.com/office/officeart/2005/8/layout/StepDownProcess"/>
  </dgm:cxnLst>
  <dgm:bg/>
  <dgm:whole/>
</dgm:dataModel>
</file>

<file path=ppt/diagrams/data24.xml><?xml version="1.0" encoding="utf-8"?>
<dgm:dataModel xmlns:dgm="http://schemas.openxmlformats.org/drawingml/2006/diagram" xmlns:a="http://schemas.openxmlformats.org/drawingml/2006/main">
  <dgm:ptLst>
    <dgm:pt modelId="{6F73D019-0C16-4A28-9F2B-7AD565C9DDDA}" type="doc">
      <dgm:prSet loTypeId="urn:microsoft.com/office/officeart/2005/8/layout/vList2" loCatId="list" qsTypeId="urn:microsoft.com/office/officeart/2005/8/quickstyle/simple5" qsCatId="simple" csTypeId="urn:microsoft.com/office/officeart/2005/8/colors/colorful1#8" csCatId="colorful" phldr="1"/>
      <dgm:spPr/>
      <dgm:t>
        <a:bodyPr/>
        <a:lstStyle/>
        <a:p>
          <a:endParaRPr lang="id-ID"/>
        </a:p>
      </dgm:t>
    </dgm:pt>
    <dgm:pt modelId="{84A7A8C8-98A0-4E24-B6A8-CA8316861682}">
      <dgm:prSet phldrT="[Text]" custT="1"/>
      <dgm:spPr/>
      <dgm:t>
        <a:bodyPr/>
        <a:lstStyle/>
        <a:p>
          <a:pPr marL="185738" indent="-185738"/>
          <a:r>
            <a:rPr lang="id-ID" sz="1800" dirty="0" smtClean="0">
              <a:solidFill>
                <a:schemeClr val="tx1"/>
              </a:solidFill>
            </a:rPr>
            <a:t>a. Seluruh jajaran pimpinan tertinggi pada Mahkamah Agung RI telah terlibat secara aktif dan berkelanjutan dalam pelaksanaan Reformasi Birokrasi melalui rapat Reformasi Birokrasi yang dipimpin oleh pimpinan Mahkamah Agung (TUAKA BIN) yang melibatkan seluruh pimpinan</a:t>
          </a:r>
          <a:endParaRPr lang="id-ID" sz="1800" dirty="0">
            <a:solidFill>
              <a:schemeClr val="tx1"/>
            </a:solidFill>
          </a:endParaRPr>
        </a:p>
      </dgm:t>
    </dgm:pt>
    <dgm:pt modelId="{E11FE54D-04EB-4D13-841E-657CD5287E0C}" type="parTrans" cxnId="{A453CAC7-0A8E-4155-85CB-CEB2F0E84AA1}">
      <dgm:prSet/>
      <dgm:spPr/>
      <dgm:t>
        <a:bodyPr/>
        <a:lstStyle/>
        <a:p>
          <a:endParaRPr lang="id-ID" sz="1800">
            <a:solidFill>
              <a:schemeClr val="tx1"/>
            </a:solidFill>
          </a:endParaRPr>
        </a:p>
      </dgm:t>
    </dgm:pt>
    <dgm:pt modelId="{466CC7E3-6516-4188-A20C-87726D80F391}" type="sibTrans" cxnId="{A453CAC7-0A8E-4155-85CB-CEB2F0E84AA1}">
      <dgm:prSet/>
      <dgm:spPr/>
      <dgm:t>
        <a:bodyPr/>
        <a:lstStyle/>
        <a:p>
          <a:endParaRPr lang="id-ID" sz="1800">
            <a:solidFill>
              <a:schemeClr val="tx1"/>
            </a:solidFill>
          </a:endParaRPr>
        </a:p>
      </dgm:t>
    </dgm:pt>
    <dgm:pt modelId="{2ABF8E59-8E31-4040-B03B-23D48E3A121D}">
      <dgm:prSet phldrT="[Text]" custT="1"/>
      <dgm:spPr/>
      <dgm:t>
        <a:bodyPr/>
        <a:lstStyle/>
        <a:p>
          <a:pPr marL="185738" indent="-185738"/>
          <a:r>
            <a:rPr lang="id-ID" sz="1800" dirty="0" smtClean="0">
              <a:solidFill>
                <a:schemeClr val="bg1"/>
              </a:solidFill>
            </a:rPr>
            <a:t>b. Telah terdapat media komunikasi secara reguler untuk menyosialisasikan tentang reformasi birokrasi yang sedang dan akan dilakukan yang cakupannya menjangkau seluruh pegawai dan pemangku kepentingan terkait serta dilaksanakan secara berkala antara lain melalui Website Pembaruan Peradilan, Website JDIH Mahkamah Agung, Website Mahkamah Agung, Majalah Mahkamah Agung, Newslater Kepaniteraan dan Majalah Badilag</a:t>
          </a:r>
          <a:endParaRPr lang="id-ID" sz="1800" dirty="0">
            <a:solidFill>
              <a:schemeClr val="bg1"/>
            </a:solidFill>
          </a:endParaRPr>
        </a:p>
      </dgm:t>
    </dgm:pt>
    <dgm:pt modelId="{FECFCDE0-ED3A-437B-B282-4639E904A1CF}" type="parTrans" cxnId="{B66F7DEC-53EB-4DEA-8BCB-CA12744C9897}">
      <dgm:prSet/>
      <dgm:spPr/>
      <dgm:t>
        <a:bodyPr/>
        <a:lstStyle/>
        <a:p>
          <a:endParaRPr lang="id-ID" sz="1800">
            <a:solidFill>
              <a:schemeClr val="tx1"/>
            </a:solidFill>
          </a:endParaRPr>
        </a:p>
      </dgm:t>
    </dgm:pt>
    <dgm:pt modelId="{9203315B-C27A-47CA-B272-CC7668AB6CE2}" type="sibTrans" cxnId="{B66F7DEC-53EB-4DEA-8BCB-CA12744C9897}">
      <dgm:prSet/>
      <dgm:spPr/>
      <dgm:t>
        <a:bodyPr/>
        <a:lstStyle/>
        <a:p>
          <a:endParaRPr lang="id-ID" sz="1800">
            <a:solidFill>
              <a:schemeClr val="tx1"/>
            </a:solidFill>
          </a:endParaRPr>
        </a:p>
      </dgm:t>
    </dgm:pt>
    <dgm:pt modelId="{ED933011-1668-4BC9-A3D2-872F3F0B8646}">
      <dgm:prSet phldrT="[Text]" custT="1"/>
      <dgm:spPr/>
      <dgm:t>
        <a:bodyPr/>
        <a:lstStyle/>
        <a:p>
          <a:pPr marL="185738" indent="-185738"/>
          <a:r>
            <a:rPr lang="id-ID" sz="1800" dirty="0" smtClean="0">
              <a:solidFill>
                <a:schemeClr val="tx1"/>
              </a:solidFill>
            </a:rPr>
            <a:t>c. Sudah terdapat upaya pembentukan Agent of Change secara formal dan sesuai ukuran organisasi, dan sudah mengikuti pelatihan sebagai role model dalam  perubahan melalui:</a:t>
          </a:r>
          <a:endParaRPr lang="id-ID" sz="1800" dirty="0">
            <a:solidFill>
              <a:schemeClr val="tx1"/>
            </a:solidFill>
          </a:endParaRPr>
        </a:p>
      </dgm:t>
    </dgm:pt>
    <dgm:pt modelId="{3423E6E5-7CE1-43A0-A5CE-656E136682A6}" type="parTrans" cxnId="{5891EEB2-57CB-4750-9435-C6B0FFE989EC}">
      <dgm:prSet/>
      <dgm:spPr/>
      <dgm:t>
        <a:bodyPr/>
        <a:lstStyle/>
        <a:p>
          <a:endParaRPr lang="id-ID" sz="1800">
            <a:solidFill>
              <a:schemeClr val="tx1"/>
            </a:solidFill>
          </a:endParaRPr>
        </a:p>
      </dgm:t>
    </dgm:pt>
    <dgm:pt modelId="{44D4D154-C134-4975-B1BE-0023E96B4916}" type="sibTrans" cxnId="{5891EEB2-57CB-4750-9435-C6B0FFE989EC}">
      <dgm:prSet/>
      <dgm:spPr/>
      <dgm:t>
        <a:bodyPr/>
        <a:lstStyle/>
        <a:p>
          <a:endParaRPr lang="id-ID" sz="1800">
            <a:solidFill>
              <a:schemeClr val="tx1"/>
            </a:solidFill>
          </a:endParaRPr>
        </a:p>
      </dgm:t>
    </dgm:pt>
    <dgm:pt modelId="{DB1982FF-E23C-4051-9842-21902F114CF2}">
      <dgm:prSet phldrT="[Text]" custT="1"/>
      <dgm:spPr/>
      <dgm:t>
        <a:bodyPr/>
        <a:lstStyle/>
        <a:p>
          <a:pPr marL="185738" indent="0"/>
          <a:r>
            <a:rPr lang="id-ID" sz="1800" dirty="0" smtClean="0">
              <a:solidFill>
                <a:schemeClr val="tx1"/>
              </a:solidFill>
            </a:rPr>
            <a:t>1) Kegiatan Pelatihan Manajemen Perubahan bekerjama dengan Rumah Perubahan Rhenal</a:t>
          </a:r>
          <a:r>
            <a:rPr lang="en-US" sz="1800" dirty="0" smtClean="0">
              <a:solidFill>
                <a:schemeClr val="tx1"/>
              </a:solidFill>
            </a:rPr>
            <a:t>d</a:t>
          </a:r>
          <a:r>
            <a:rPr lang="id-ID" sz="1800" dirty="0" smtClean="0">
              <a:solidFill>
                <a:schemeClr val="tx1"/>
              </a:solidFill>
            </a:rPr>
            <a:t>  Kasali</a:t>
          </a:r>
          <a:endParaRPr lang="id-ID" sz="1800" dirty="0">
            <a:solidFill>
              <a:schemeClr val="tx1"/>
            </a:solidFill>
          </a:endParaRPr>
        </a:p>
      </dgm:t>
    </dgm:pt>
    <dgm:pt modelId="{6FA28F19-0EDD-444B-AA0F-292A10595D19}" type="parTrans" cxnId="{A0FAD3AF-F446-4A4D-ABD6-097A8FF2D0EF}">
      <dgm:prSet/>
      <dgm:spPr/>
      <dgm:t>
        <a:bodyPr/>
        <a:lstStyle/>
        <a:p>
          <a:endParaRPr lang="id-ID" sz="1800">
            <a:solidFill>
              <a:schemeClr val="tx1"/>
            </a:solidFill>
          </a:endParaRPr>
        </a:p>
      </dgm:t>
    </dgm:pt>
    <dgm:pt modelId="{311F1CCD-E723-479D-A93E-C09C519B5C94}" type="sibTrans" cxnId="{A0FAD3AF-F446-4A4D-ABD6-097A8FF2D0EF}">
      <dgm:prSet/>
      <dgm:spPr/>
      <dgm:t>
        <a:bodyPr/>
        <a:lstStyle/>
        <a:p>
          <a:endParaRPr lang="id-ID" sz="1800">
            <a:solidFill>
              <a:schemeClr val="tx1"/>
            </a:solidFill>
          </a:endParaRPr>
        </a:p>
      </dgm:t>
    </dgm:pt>
    <dgm:pt modelId="{79DD6B57-3B70-4341-A1C6-600BA4B1EFE1}">
      <dgm:prSet phldrT="[Text]" custT="1"/>
      <dgm:spPr/>
      <dgm:t>
        <a:bodyPr/>
        <a:lstStyle/>
        <a:p>
          <a:pPr marL="185738" indent="0"/>
          <a:r>
            <a:rPr lang="id-ID" sz="1800" dirty="0" smtClean="0">
              <a:solidFill>
                <a:schemeClr val="bg1"/>
              </a:solidFill>
            </a:rPr>
            <a:t>2) Pelatihan </a:t>
          </a:r>
          <a:r>
            <a:rPr lang="id-ID" sz="1800" i="1" dirty="0" smtClean="0">
              <a:solidFill>
                <a:schemeClr val="bg1"/>
              </a:solidFill>
            </a:rPr>
            <a:t>Certified Human Resource Professional</a:t>
          </a:r>
          <a:r>
            <a:rPr lang="id-ID" sz="1800" dirty="0" smtClean="0">
              <a:solidFill>
                <a:schemeClr val="bg1"/>
              </a:solidFill>
            </a:rPr>
            <a:t> (CHRP) kerjasama dengan USAID dan MA dan Unika Atmajaya</a:t>
          </a:r>
          <a:endParaRPr lang="id-ID" sz="1800" dirty="0">
            <a:solidFill>
              <a:schemeClr val="bg1"/>
            </a:solidFill>
          </a:endParaRPr>
        </a:p>
      </dgm:t>
    </dgm:pt>
    <dgm:pt modelId="{D124389F-4DD1-4441-9978-8E0002DE61A4}" type="parTrans" cxnId="{AF958A95-460B-440E-93AA-730D5990ABE3}">
      <dgm:prSet/>
      <dgm:spPr/>
      <dgm:t>
        <a:bodyPr/>
        <a:lstStyle/>
        <a:p>
          <a:endParaRPr lang="id-ID" sz="1800">
            <a:solidFill>
              <a:schemeClr val="tx1"/>
            </a:solidFill>
          </a:endParaRPr>
        </a:p>
      </dgm:t>
    </dgm:pt>
    <dgm:pt modelId="{20FB3E8B-3838-4D51-89D0-73247A01376F}" type="sibTrans" cxnId="{AF958A95-460B-440E-93AA-730D5990ABE3}">
      <dgm:prSet/>
      <dgm:spPr/>
      <dgm:t>
        <a:bodyPr/>
        <a:lstStyle/>
        <a:p>
          <a:endParaRPr lang="id-ID" sz="1800">
            <a:solidFill>
              <a:schemeClr val="tx1"/>
            </a:solidFill>
          </a:endParaRPr>
        </a:p>
      </dgm:t>
    </dgm:pt>
    <dgm:pt modelId="{B295CEBB-0E22-4584-964A-FD8222471988}" type="pres">
      <dgm:prSet presAssocID="{6F73D019-0C16-4A28-9F2B-7AD565C9DDDA}" presName="linear" presStyleCnt="0">
        <dgm:presLayoutVars>
          <dgm:animLvl val="lvl"/>
          <dgm:resizeHandles val="exact"/>
        </dgm:presLayoutVars>
      </dgm:prSet>
      <dgm:spPr/>
      <dgm:t>
        <a:bodyPr/>
        <a:lstStyle/>
        <a:p>
          <a:endParaRPr lang="id-ID"/>
        </a:p>
      </dgm:t>
    </dgm:pt>
    <dgm:pt modelId="{25B19429-2CD2-458E-A135-2C4E1C334ADB}" type="pres">
      <dgm:prSet presAssocID="{84A7A8C8-98A0-4E24-B6A8-CA8316861682}" presName="parentText" presStyleLbl="node1" presStyleIdx="0" presStyleCnt="5">
        <dgm:presLayoutVars>
          <dgm:chMax val="0"/>
          <dgm:bulletEnabled val="1"/>
        </dgm:presLayoutVars>
      </dgm:prSet>
      <dgm:spPr/>
      <dgm:t>
        <a:bodyPr/>
        <a:lstStyle/>
        <a:p>
          <a:endParaRPr lang="id-ID"/>
        </a:p>
      </dgm:t>
    </dgm:pt>
    <dgm:pt modelId="{7B624969-E458-4354-8590-92CF71C6447F}" type="pres">
      <dgm:prSet presAssocID="{466CC7E3-6516-4188-A20C-87726D80F391}" presName="spacer" presStyleCnt="0"/>
      <dgm:spPr/>
    </dgm:pt>
    <dgm:pt modelId="{F0B51D38-1346-4D85-99E6-DEC62077418A}" type="pres">
      <dgm:prSet presAssocID="{2ABF8E59-8E31-4040-B03B-23D48E3A121D}" presName="parentText" presStyleLbl="node1" presStyleIdx="1" presStyleCnt="5">
        <dgm:presLayoutVars>
          <dgm:chMax val="0"/>
          <dgm:bulletEnabled val="1"/>
        </dgm:presLayoutVars>
      </dgm:prSet>
      <dgm:spPr/>
      <dgm:t>
        <a:bodyPr/>
        <a:lstStyle/>
        <a:p>
          <a:endParaRPr lang="id-ID"/>
        </a:p>
      </dgm:t>
    </dgm:pt>
    <dgm:pt modelId="{8DF177A9-FD97-4B2D-BF3E-0CF6E6047D01}" type="pres">
      <dgm:prSet presAssocID="{9203315B-C27A-47CA-B272-CC7668AB6CE2}" presName="spacer" presStyleCnt="0"/>
      <dgm:spPr/>
    </dgm:pt>
    <dgm:pt modelId="{20F2A078-6608-4533-9B8F-A608BD753C7C}" type="pres">
      <dgm:prSet presAssocID="{ED933011-1668-4BC9-A3D2-872F3F0B8646}" presName="parentText" presStyleLbl="node1" presStyleIdx="2" presStyleCnt="5">
        <dgm:presLayoutVars>
          <dgm:chMax val="0"/>
          <dgm:bulletEnabled val="1"/>
        </dgm:presLayoutVars>
      </dgm:prSet>
      <dgm:spPr/>
      <dgm:t>
        <a:bodyPr/>
        <a:lstStyle/>
        <a:p>
          <a:endParaRPr lang="id-ID"/>
        </a:p>
      </dgm:t>
    </dgm:pt>
    <dgm:pt modelId="{AB1A9D53-B05B-4482-8097-D8B7DA3E774A}" type="pres">
      <dgm:prSet presAssocID="{44D4D154-C134-4975-B1BE-0023E96B4916}" presName="spacer" presStyleCnt="0"/>
      <dgm:spPr/>
    </dgm:pt>
    <dgm:pt modelId="{366198B3-ABDB-444A-91A7-B7B16FDB5E70}" type="pres">
      <dgm:prSet presAssocID="{DB1982FF-E23C-4051-9842-21902F114CF2}" presName="parentText" presStyleLbl="node1" presStyleIdx="3" presStyleCnt="5">
        <dgm:presLayoutVars>
          <dgm:chMax val="0"/>
          <dgm:bulletEnabled val="1"/>
        </dgm:presLayoutVars>
      </dgm:prSet>
      <dgm:spPr/>
      <dgm:t>
        <a:bodyPr/>
        <a:lstStyle/>
        <a:p>
          <a:endParaRPr lang="id-ID"/>
        </a:p>
      </dgm:t>
    </dgm:pt>
    <dgm:pt modelId="{81C082D4-6B46-4D92-8F99-6F908484D6A1}" type="pres">
      <dgm:prSet presAssocID="{311F1CCD-E723-479D-A93E-C09C519B5C94}" presName="spacer" presStyleCnt="0"/>
      <dgm:spPr/>
    </dgm:pt>
    <dgm:pt modelId="{DEEED582-6248-4989-855C-8024BA18F0B7}" type="pres">
      <dgm:prSet presAssocID="{79DD6B57-3B70-4341-A1C6-600BA4B1EFE1}" presName="parentText" presStyleLbl="node1" presStyleIdx="4" presStyleCnt="5">
        <dgm:presLayoutVars>
          <dgm:chMax val="0"/>
          <dgm:bulletEnabled val="1"/>
        </dgm:presLayoutVars>
      </dgm:prSet>
      <dgm:spPr/>
      <dgm:t>
        <a:bodyPr/>
        <a:lstStyle/>
        <a:p>
          <a:endParaRPr lang="id-ID"/>
        </a:p>
      </dgm:t>
    </dgm:pt>
  </dgm:ptLst>
  <dgm:cxnLst>
    <dgm:cxn modelId="{A453CAC7-0A8E-4155-85CB-CEB2F0E84AA1}" srcId="{6F73D019-0C16-4A28-9F2B-7AD565C9DDDA}" destId="{84A7A8C8-98A0-4E24-B6A8-CA8316861682}" srcOrd="0" destOrd="0" parTransId="{E11FE54D-04EB-4D13-841E-657CD5287E0C}" sibTransId="{466CC7E3-6516-4188-A20C-87726D80F391}"/>
    <dgm:cxn modelId="{4AB338CC-C3BD-447A-A2F9-810AF131B591}" type="presOf" srcId="{84A7A8C8-98A0-4E24-B6A8-CA8316861682}" destId="{25B19429-2CD2-458E-A135-2C4E1C334ADB}" srcOrd="0" destOrd="0" presId="urn:microsoft.com/office/officeart/2005/8/layout/vList2"/>
    <dgm:cxn modelId="{BB6CEE1F-546F-463A-ADF2-6B5EC8F7F954}" type="presOf" srcId="{ED933011-1668-4BC9-A3D2-872F3F0B8646}" destId="{20F2A078-6608-4533-9B8F-A608BD753C7C}" srcOrd="0" destOrd="0" presId="urn:microsoft.com/office/officeart/2005/8/layout/vList2"/>
    <dgm:cxn modelId="{10EA6247-783E-41B0-8F28-FBCF533A2141}" type="presOf" srcId="{79DD6B57-3B70-4341-A1C6-600BA4B1EFE1}" destId="{DEEED582-6248-4989-855C-8024BA18F0B7}" srcOrd="0" destOrd="0" presId="urn:microsoft.com/office/officeart/2005/8/layout/vList2"/>
    <dgm:cxn modelId="{AF958A95-460B-440E-93AA-730D5990ABE3}" srcId="{6F73D019-0C16-4A28-9F2B-7AD565C9DDDA}" destId="{79DD6B57-3B70-4341-A1C6-600BA4B1EFE1}" srcOrd="4" destOrd="0" parTransId="{D124389F-4DD1-4441-9978-8E0002DE61A4}" sibTransId="{20FB3E8B-3838-4D51-89D0-73247A01376F}"/>
    <dgm:cxn modelId="{7BA28199-88C5-4F70-A1C5-9FCA3CC66D69}" type="presOf" srcId="{2ABF8E59-8E31-4040-B03B-23D48E3A121D}" destId="{F0B51D38-1346-4D85-99E6-DEC62077418A}" srcOrd="0" destOrd="0" presId="urn:microsoft.com/office/officeart/2005/8/layout/vList2"/>
    <dgm:cxn modelId="{9285F3A6-6B9A-43BF-8C25-B2E4C16ECDA2}" type="presOf" srcId="{DB1982FF-E23C-4051-9842-21902F114CF2}" destId="{366198B3-ABDB-444A-91A7-B7B16FDB5E70}" srcOrd="0" destOrd="0" presId="urn:microsoft.com/office/officeart/2005/8/layout/vList2"/>
    <dgm:cxn modelId="{B66F7DEC-53EB-4DEA-8BCB-CA12744C9897}" srcId="{6F73D019-0C16-4A28-9F2B-7AD565C9DDDA}" destId="{2ABF8E59-8E31-4040-B03B-23D48E3A121D}" srcOrd="1" destOrd="0" parTransId="{FECFCDE0-ED3A-437B-B282-4639E904A1CF}" sibTransId="{9203315B-C27A-47CA-B272-CC7668AB6CE2}"/>
    <dgm:cxn modelId="{A0FAD3AF-F446-4A4D-ABD6-097A8FF2D0EF}" srcId="{6F73D019-0C16-4A28-9F2B-7AD565C9DDDA}" destId="{DB1982FF-E23C-4051-9842-21902F114CF2}" srcOrd="3" destOrd="0" parTransId="{6FA28F19-0EDD-444B-AA0F-292A10595D19}" sibTransId="{311F1CCD-E723-479D-A93E-C09C519B5C94}"/>
    <dgm:cxn modelId="{5891EEB2-57CB-4750-9435-C6B0FFE989EC}" srcId="{6F73D019-0C16-4A28-9F2B-7AD565C9DDDA}" destId="{ED933011-1668-4BC9-A3D2-872F3F0B8646}" srcOrd="2" destOrd="0" parTransId="{3423E6E5-7CE1-43A0-A5CE-656E136682A6}" sibTransId="{44D4D154-C134-4975-B1BE-0023E96B4916}"/>
    <dgm:cxn modelId="{2278CA11-3079-4661-8EAB-9D90B3B3AB15}" type="presOf" srcId="{6F73D019-0C16-4A28-9F2B-7AD565C9DDDA}" destId="{B295CEBB-0E22-4584-964A-FD8222471988}" srcOrd="0" destOrd="0" presId="urn:microsoft.com/office/officeart/2005/8/layout/vList2"/>
    <dgm:cxn modelId="{0BD479E0-8EEE-4B7E-9F56-4EBA47E544FD}" type="presParOf" srcId="{B295CEBB-0E22-4584-964A-FD8222471988}" destId="{25B19429-2CD2-458E-A135-2C4E1C334ADB}" srcOrd="0" destOrd="0" presId="urn:microsoft.com/office/officeart/2005/8/layout/vList2"/>
    <dgm:cxn modelId="{120CAC23-016F-456F-86ED-992E9CDE909D}" type="presParOf" srcId="{B295CEBB-0E22-4584-964A-FD8222471988}" destId="{7B624969-E458-4354-8590-92CF71C6447F}" srcOrd="1" destOrd="0" presId="urn:microsoft.com/office/officeart/2005/8/layout/vList2"/>
    <dgm:cxn modelId="{B1D32298-1DCA-46FD-8EA2-B482C56C13A0}" type="presParOf" srcId="{B295CEBB-0E22-4584-964A-FD8222471988}" destId="{F0B51D38-1346-4D85-99E6-DEC62077418A}" srcOrd="2" destOrd="0" presId="urn:microsoft.com/office/officeart/2005/8/layout/vList2"/>
    <dgm:cxn modelId="{4FAFDE99-C5A2-4902-9110-459E00DA9391}" type="presParOf" srcId="{B295CEBB-0E22-4584-964A-FD8222471988}" destId="{8DF177A9-FD97-4B2D-BF3E-0CF6E6047D01}" srcOrd="3" destOrd="0" presId="urn:microsoft.com/office/officeart/2005/8/layout/vList2"/>
    <dgm:cxn modelId="{5BD93030-28B7-43F6-B626-D8F0011F3A20}" type="presParOf" srcId="{B295CEBB-0E22-4584-964A-FD8222471988}" destId="{20F2A078-6608-4533-9B8F-A608BD753C7C}" srcOrd="4" destOrd="0" presId="urn:microsoft.com/office/officeart/2005/8/layout/vList2"/>
    <dgm:cxn modelId="{CD53FF2E-CB3F-4A35-83D8-BA4D989ADD7C}" type="presParOf" srcId="{B295CEBB-0E22-4584-964A-FD8222471988}" destId="{AB1A9D53-B05B-4482-8097-D8B7DA3E774A}" srcOrd="5" destOrd="0" presId="urn:microsoft.com/office/officeart/2005/8/layout/vList2"/>
    <dgm:cxn modelId="{80D5B1F0-1E5D-4F59-9AE6-CC4AF809D3CE}" type="presParOf" srcId="{B295CEBB-0E22-4584-964A-FD8222471988}" destId="{366198B3-ABDB-444A-91A7-B7B16FDB5E70}" srcOrd="6" destOrd="0" presId="urn:microsoft.com/office/officeart/2005/8/layout/vList2"/>
    <dgm:cxn modelId="{C421E13B-16C2-4EA9-AC9B-A10DA7185874}" type="presParOf" srcId="{B295CEBB-0E22-4584-964A-FD8222471988}" destId="{81C082D4-6B46-4D92-8F99-6F908484D6A1}" srcOrd="7" destOrd="0" presId="urn:microsoft.com/office/officeart/2005/8/layout/vList2"/>
    <dgm:cxn modelId="{E8488E1B-61F9-42E6-B315-DE80EF9C9AD3}" type="presParOf" srcId="{B295CEBB-0E22-4584-964A-FD8222471988}" destId="{DEEED582-6248-4989-855C-8024BA18F0B7}" srcOrd="8" destOrd="0" presId="urn:microsoft.com/office/officeart/2005/8/layout/vList2"/>
  </dgm:cxnLst>
  <dgm:bg/>
  <dgm:whole/>
</dgm:dataModel>
</file>

<file path=ppt/diagrams/data25.xml><?xml version="1.0" encoding="utf-8"?>
<dgm:dataModel xmlns:dgm="http://schemas.openxmlformats.org/drawingml/2006/diagram" xmlns:a="http://schemas.openxmlformats.org/drawingml/2006/main">
  <dgm:ptLst>
    <dgm:pt modelId="{E5391222-BE59-4C5B-B170-6A5E9EA0B5FD}" type="doc">
      <dgm:prSet loTypeId="urn:microsoft.com/office/officeart/2005/8/layout/hList3" loCatId="list" qsTypeId="urn:microsoft.com/office/officeart/2005/8/quickstyle/simple1" qsCatId="simple" csTypeId="urn:microsoft.com/office/officeart/2005/8/colors/colorful5" csCatId="colorful" phldr="1"/>
      <dgm:spPr/>
      <dgm:t>
        <a:bodyPr/>
        <a:lstStyle/>
        <a:p>
          <a:endParaRPr lang="id-ID"/>
        </a:p>
      </dgm:t>
    </dgm:pt>
    <dgm:pt modelId="{088985B5-E76B-450E-999A-024B89771A06}">
      <dgm:prSet phldrT="[Text]">
        <dgm:style>
          <a:lnRef idx="0">
            <a:schemeClr val="accent6"/>
          </a:lnRef>
          <a:fillRef idx="3">
            <a:schemeClr val="accent6"/>
          </a:fillRef>
          <a:effectRef idx="3">
            <a:schemeClr val="accent6"/>
          </a:effectRef>
          <a:fontRef idx="minor">
            <a:schemeClr val="lt1"/>
          </a:fontRef>
        </dgm:style>
      </dgm:prSet>
      <dgm:spPr/>
      <dgm:t>
        <a:bodyPr/>
        <a:lstStyle/>
        <a:p>
          <a:r>
            <a:rPr lang="id-ID" dirty="0" smtClean="0"/>
            <a:t>1. Harmonisasi</a:t>
          </a:r>
          <a:endParaRPr lang="id-ID" dirty="0"/>
        </a:p>
      </dgm:t>
    </dgm:pt>
    <dgm:pt modelId="{312443BE-D3B5-43C5-B2EE-235629B4FB05}" type="parTrans" cxnId="{E16F80AF-84A6-4B2A-80EC-884B14B716B7}">
      <dgm:prSet/>
      <dgm:spPr/>
      <dgm:t>
        <a:bodyPr/>
        <a:lstStyle/>
        <a:p>
          <a:endParaRPr lang="id-ID"/>
        </a:p>
      </dgm:t>
    </dgm:pt>
    <dgm:pt modelId="{611F08DE-8539-4B0B-A54F-3229F1C510D7}" type="sibTrans" cxnId="{E16F80AF-84A6-4B2A-80EC-884B14B716B7}">
      <dgm:prSet/>
      <dgm:spPr/>
      <dgm:t>
        <a:bodyPr/>
        <a:lstStyle/>
        <a:p>
          <a:endParaRPr lang="id-ID"/>
        </a:p>
      </dgm:t>
    </dgm:pt>
    <dgm:pt modelId="{56B578AA-E898-4752-B316-69D2F62444AB}">
      <dgm:prSet phldrT="[Text]">
        <dgm:style>
          <a:lnRef idx="0">
            <a:schemeClr val="accent1"/>
          </a:lnRef>
          <a:fillRef idx="3">
            <a:schemeClr val="accent1"/>
          </a:fillRef>
          <a:effectRef idx="3">
            <a:schemeClr val="accent1"/>
          </a:effectRef>
          <a:fontRef idx="minor">
            <a:schemeClr val="lt1"/>
          </a:fontRef>
        </dgm:style>
      </dgm:prSet>
      <dgm:spPr/>
      <dgm:t>
        <a:bodyPr anchor="t"/>
        <a:lstStyle/>
        <a:p>
          <a:pPr marL="185738" indent="-185738" algn="l">
            <a:lnSpc>
              <a:spcPct val="100000"/>
            </a:lnSpc>
          </a:pPr>
          <a:r>
            <a:rPr lang="id-ID" dirty="0" smtClean="0">
              <a:solidFill>
                <a:schemeClr val="tx1"/>
              </a:solidFill>
            </a:rPr>
            <a:t>a. Telah dilakukan identifikasi, analisis, dan pemetaan terhadap seluruh peraturan perundang-undangan yang tidak harmonis/sinkron melalui:</a:t>
          </a:r>
          <a:endParaRPr lang="id-ID" dirty="0">
            <a:solidFill>
              <a:schemeClr val="tx1"/>
            </a:solidFill>
          </a:endParaRPr>
        </a:p>
      </dgm:t>
    </dgm:pt>
    <dgm:pt modelId="{13CAEF41-6B11-4DEB-958C-9CFA79025BDC}" type="parTrans" cxnId="{3E9C1AA5-018B-4FF3-A5B9-6A6ECA75D77D}">
      <dgm:prSet/>
      <dgm:spPr/>
      <dgm:t>
        <a:bodyPr/>
        <a:lstStyle/>
        <a:p>
          <a:endParaRPr lang="id-ID"/>
        </a:p>
      </dgm:t>
    </dgm:pt>
    <dgm:pt modelId="{5DB2DB44-47D9-4478-A3FA-4F471D92D9F2}" type="sibTrans" cxnId="{3E9C1AA5-018B-4FF3-A5B9-6A6ECA75D77D}">
      <dgm:prSet/>
      <dgm:spPr/>
      <dgm:t>
        <a:bodyPr/>
        <a:lstStyle/>
        <a:p>
          <a:endParaRPr lang="id-ID"/>
        </a:p>
      </dgm:t>
    </dgm:pt>
    <dgm:pt modelId="{D4A5BFBF-4679-48B8-BB05-8BC12CC13B99}">
      <dgm:prSet phldrT="[Text]">
        <dgm:style>
          <a:lnRef idx="0">
            <a:schemeClr val="accent2"/>
          </a:lnRef>
          <a:fillRef idx="3">
            <a:schemeClr val="accent2"/>
          </a:fillRef>
          <a:effectRef idx="3">
            <a:schemeClr val="accent2"/>
          </a:effectRef>
          <a:fontRef idx="minor">
            <a:schemeClr val="lt1"/>
          </a:fontRef>
        </dgm:style>
      </dgm:prSet>
      <dgm:spPr/>
      <dgm:t>
        <a:bodyPr anchor="t"/>
        <a:lstStyle/>
        <a:p>
          <a:pPr marL="185738" indent="-185738" algn="l"/>
          <a:r>
            <a:rPr lang="id-ID" dirty="0" smtClean="0">
              <a:solidFill>
                <a:schemeClr val="tx1"/>
              </a:solidFill>
            </a:rPr>
            <a:t>1) S</a:t>
          </a:r>
          <a:r>
            <a:rPr lang="en-US" dirty="0" err="1" smtClean="0">
              <a:solidFill>
                <a:schemeClr val="tx1"/>
              </a:solidFill>
            </a:rPr>
            <a:t>urat</a:t>
          </a:r>
          <a:r>
            <a:rPr lang="en-US" dirty="0" smtClean="0">
              <a:solidFill>
                <a:schemeClr val="tx1"/>
              </a:solidFill>
            </a:rPr>
            <a:t> </a:t>
          </a:r>
          <a:r>
            <a:rPr lang="id-ID" dirty="0" smtClean="0">
              <a:solidFill>
                <a:schemeClr val="tx1"/>
              </a:solidFill>
            </a:rPr>
            <a:t>K</a:t>
          </a:r>
          <a:r>
            <a:rPr lang="en-US" dirty="0" err="1" smtClean="0">
              <a:solidFill>
                <a:schemeClr val="tx1"/>
              </a:solidFill>
            </a:rPr>
            <a:t>eputusan</a:t>
          </a:r>
          <a:r>
            <a:rPr lang="en-US" dirty="0" smtClean="0">
              <a:solidFill>
                <a:schemeClr val="tx1"/>
              </a:solidFill>
            </a:rPr>
            <a:t> </a:t>
          </a:r>
          <a:r>
            <a:rPr lang="id-ID" dirty="0" smtClean="0">
              <a:solidFill>
                <a:schemeClr val="tx1"/>
              </a:solidFill>
            </a:rPr>
            <a:t>K</a:t>
          </a:r>
          <a:r>
            <a:rPr lang="en-US" dirty="0" err="1" smtClean="0">
              <a:solidFill>
                <a:schemeClr val="tx1"/>
              </a:solidFill>
            </a:rPr>
            <a:t>etua</a:t>
          </a:r>
          <a:r>
            <a:rPr lang="en-US" dirty="0" smtClean="0">
              <a:solidFill>
                <a:schemeClr val="tx1"/>
              </a:solidFill>
            </a:rPr>
            <a:t> </a:t>
          </a:r>
          <a:r>
            <a:rPr lang="id-ID" dirty="0" smtClean="0">
              <a:solidFill>
                <a:schemeClr val="tx1"/>
              </a:solidFill>
            </a:rPr>
            <a:t>M</a:t>
          </a:r>
          <a:r>
            <a:rPr lang="en-US" dirty="0" err="1" smtClean="0">
              <a:solidFill>
                <a:schemeClr val="tx1"/>
              </a:solidFill>
            </a:rPr>
            <a:t>ahkamah</a:t>
          </a:r>
          <a:r>
            <a:rPr lang="en-US" dirty="0" smtClean="0">
              <a:solidFill>
                <a:schemeClr val="tx1"/>
              </a:solidFill>
            </a:rPr>
            <a:t> </a:t>
          </a:r>
          <a:r>
            <a:rPr lang="id-ID" dirty="0" smtClean="0">
              <a:solidFill>
                <a:schemeClr val="tx1"/>
              </a:solidFill>
            </a:rPr>
            <a:t>A</a:t>
          </a:r>
          <a:r>
            <a:rPr lang="en-US" dirty="0" smtClean="0">
              <a:solidFill>
                <a:schemeClr val="tx1"/>
              </a:solidFill>
            </a:rPr>
            <a:t>gung RI</a:t>
          </a:r>
          <a:r>
            <a:rPr lang="id-ID" dirty="0" smtClean="0">
              <a:solidFill>
                <a:schemeClr val="tx1"/>
              </a:solidFill>
            </a:rPr>
            <a:t> Nomor 271/KMA/SK/X/2013 tentang Pedoman Penyusunan Kebijakan Mahkamah Agung</a:t>
          </a:r>
          <a:endParaRPr lang="id-ID" dirty="0">
            <a:solidFill>
              <a:schemeClr val="tx1"/>
            </a:solidFill>
          </a:endParaRPr>
        </a:p>
      </dgm:t>
    </dgm:pt>
    <dgm:pt modelId="{EC4B1520-18E1-4B19-AB18-C4546BB06C40}" type="parTrans" cxnId="{ACF67F4C-00FE-4B99-A44D-74FBDBB952C5}">
      <dgm:prSet/>
      <dgm:spPr/>
      <dgm:t>
        <a:bodyPr/>
        <a:lstStyle/>
        <a:p>
          <a:endParaRPr lang="id-ID"/>
        </a:p>
      </dgm:t>
    </dgm:pt>
    <dgm:pt modelId="{1398AF25-5EA2-4EDF-BDB5-AEC24BD9E5D8}" type="sibTrans" cxnId="{ACF67F4C-00FE-4B99-A44D-74FBDBB952C5}">
      <dgm:prSet/>
      <dgm:spPr/>
      <dgm:t>
        <a:bodyPr/>
        <a:lstStyle/>
        <a:p>
          <a:endParaRPr lang="id-ID"/>
        </a:p>
      </dgm:t>
    </dgm:pt>
    <dgm:pt modelId="{1099380C-C7F7-4EA5-8241-69ED35D7A33C}">
      <dgm:prSet phldrT="[Text]">
        <dgm:style>
          <a:lnRef idx="0">
            <a:schemeClr val="accent4"/>
          </a:lnRef>
          <a:fillRef idx="3">
            <a:schemeClr val="accent4"/>
          </a:fillRef>
          <a:effectRef idx="3">
            <a:schemeClr val="accent4"/>
          </a:effectRef>
          <a:fontRef idx="minor">
            <a:schemeClr val="lt1"/>
          </a:fontRef>
        </dgm:style>
      </dgm:prSet>
      <dgm:spPr/>
      <dgm:t>
        <a:bodyPr anchor="t"/>
        <a:lstStyle/>
        <a:p>
          <a:pPr marL="263525" indent="-263525" algn="l"/>
          <a:r>
            <a:rPr lang="id-ID" dirty="0" smtClean="0">
              <a:solidFill>
                <a:schemeClr val="tx1"/>
              </a:solidFill>
            </a:rPr>
            <a:t>2) 	S</a:t>
          </a:r>
          <a:r>
            <a:rPr lang="en-US" dirty="0" err="1" smtClean="0">
              <a:solidFill>
                <a:schemeClr val="tx1"/>
              </a:solidFill>
            </a:rPr>
            <a:t>urat</a:t>
          </a:r>
          <a:r>
            <a:rPr lang="en-US" dirty="0" smtClean="0">
              <a:solidFill>
                <a:schemeClr val="tx1"/>
              </a:solidFill>
            </a:rPr>
            <a:t> </a:t>
          </a:r>
          <a:r>
            <a:rPr lang="id-ID" dirty="0" smtClean="0">
              <a:solidFill>
                <a:schemeClr val="tx1"/>
              </a:solidFill>
            </a:rPr>
            <a:t>K</a:t>
          </a:r>
          <a:r>
            <a:rPr lang="en-US" dirty="0" err="1" smtClean="0">
              <a:solidFill>
                <a:schemeClr val="tx1"/>
              </a:solidFill>
            </a:rPr>
            <a:t>eputusan</a:t>
          </a:r>
          <a:r>
            <a:rPr lang="en-US" dirty="0" smtClean="0">
              <a:solidFill>
                <a:schemeClr val="tx1"/>
              </a:solidFill>
            </a:rPr>
            <a:t> </a:t>
          </a:r>
          <a:r>
            <a:rPr lang="id-ID" dirty="0" smtClean="0">
              <a:solidFill>
                <a:schemeClr val="tx1"/>
              </a:solidFill>
            </a:rPr>
            <a:t>K</a:t>
          </a:r>
          <a:r>
            <a:rPr lang="en-US" dirty="0" err="1" smtClean="0">
              <a:solidFill>
                <a:schemeClr val="tx1"/>
              </a:solidFill>
            </a:rPr>
            <a:t>etua</a:t>
          </a:r>
          <a:r>
            <a:rPr lang="en-US" dirty="0" smtClean="0">
              <a:solidFill>
                <a:schemeClr val="tx1"/>
              </a:solidFill>
            </a:rPr>
            <a:t> </a:t>
          </a:r>
          <a:r>
            <a:rPr lang="id-ID" dirty="0" smtClean="0">
              <a:solidFill>
                <a:schemeClr val="tx1"/>
              </a:solidFill>
            </a:rPr>
            <a:t>M</a:t>
          </a:r>
          <a:r>
            <a:rPr lang="en-US" dirty="0" err="1" smtClean="0">
              <a:solidFill>
                <a:schemeClr val="tx1"/>
              </a:solidFill>
            </a:rPr>
            <a:t>ahkamah</a:t>
          </a:r>
          <a:r>
            <a:rPr lang="en-US" dirty="0" smtClean="0">
              <a:solidFill>
                <a:schemeClr val="tx1"/>
              </a:solidFill>
            </a:rPr>
            <a:t> </a:t>
          </a:r>
          <a:r>
            <a:rPr lang="id-ID" dirty="0" smtClean="0">
              <a:solidFill>
                <a:schemeClr val="tx1"/>
              </a:solidFill>
            </a:rPr>
            <a:t>A</a:t>
          </a:r>
          <a:r>
            <a:rPr lang="en-US" dirty="0" smtClean="0">
              <a:solidFill>
                <a:schemeClr val="tx1"/>
              </a:solidFill>
            </a:rPr>
            <a:t>gung RI</a:t>
          </a:r>
          <a:r>
            <a:rPr lang="id-ID" dirty="0" smtClean="0">
              <a:solidFill>
                <a:schemeClr val="tx1"/>
              </a:solidFill>
            </a:rPr>
            <a:t> Nomor</a:t>
          </a:r>
          <a:r>
            <a:rPr lang="en-US" dirty="0" smtClean="0">
              <a:solidFill>
                <a:schemeClr val="tx1"/>
              </a:solidFill>
            </a:rPr>
            <a:t>: </a:t>
          </a:r>
          <a:r>
            <a:rPr lang="id-ID" dirty="0" smtClean="0">
              <a:solidFill>
                <a:schemeClr val="tx1"/>
              </a:solidFill>
            </a:rPr>
            <a:t>26/KMA/SK/II/2014 tentang Pembentukan Kelompok Kerja Penyusunan Surat Edaran Mahkamah Agung tentang Penyelesaian      Perkara di Pengadilan dan Sistem Informasi Manajemen Perkara Berbasis Elektronik</a:t>
          </a:r>
          <a:endParaRPr lang="id-ID" dirty="0">
            <a:solidFill>
              <a:schemeClr val="tx1"/>
            </a:solidFill>
          </a:endParaRPr>
        </a:p>
      </dgm:t>
    </dgm:pt>
    <dgm:pt modelId="{261A5A53-B4A9-4E46-8A57-EB59F8955C11}" type="parTrans" cxnId="{06735BBD-D0EC-4B38-A2C1-9429A94391D0}">
      <dgm:prSet/>
      <dgm:spPr/>
      <dgm:t>
        <a:bodyPr/>
        <a:lstStyle/>
        <a:p>
          <a:endParaRPr lang="id-ID"/>
        </a:p>
      </dgm:t>
    </dgm:pt>
    <dgm:pt modelId="{C84CF616-FE9D-4462-8517-A111C5B59949}" type="sibTrans" cxnId="{06735BBD-D0EC-4B38-A2C1-9429A94391D0}">
      <dgm:prSet/>
      <dgm:spPr/>
      <dgm:t>
        <a:bodyPr/>
        <a:lstStyle/>
        <a:p>
          <a:endParaRPr lang="id-ID"/>
        </a:p>
      </dgm:t>
    </dgm:pt>
    <dgm:pt modelId="{1120998D-715C-41D8-B0AD-EB880F8D4E08}" type="pres">
      <dgm:prSet presAssocID="{E5391222-BE59-4C5B-B170-6A5E9EA0B5FD}" presName="composite" presStyleCnt="0">
        <dgm:presLayoutVars>
          <dgm:chMax val="1"/>
          <dgm:dir/>
          <dgm:resizeHandles val="exact"/>
        </dgm:presLayoutVars>
      </dgm:prSet>
      <dgm:spPr/>
      <dgm:t>
        <a:bodyPr/>
        <a:lstStyle/>
        <a:p>
          <a:endParaRPr lang="id-ID"/>
        </a:p>
      </dgm:t>
    </dgm:pt>
    <dgm:pt modelId="{0E5317F4-872E-4B57-9876-85C24D65C43F}" type="pres">
      <dgm:prSet presAssocID="{088985B5-E76B-450E-999A-024B89771A06}" presName="roof" presStyleLbl="dkBgShp" presStyleIdx="0" presStyleCnt="2"/>
      <dgm:spPr/>
      <dgm:t>
        <a:bodyPr/>
        <a:lstStyle/>
        <a:p>
          <a:endParaRPr lang="id-ID"/>
        </a:p>
      </dgm:t>
    </dgm:pt>
    <dgm:pt modelId="{6EEEF50C-8935-46B9-B836-3B676A5619A9}" type="pres">
      <dgm:prSet presAssocID="{088985B5-E76B-450E-999A-024B89771A06}" presName="pillars" presStyleCnt="0"/>
      <dgm:spPr/>
    </dgm:pt>
    <dgm:pt modelId="{465D5772-3E2A-4D07-A541-63B82493A9FB}" type="pres">
      <dgm:prSet presAssocID="{088985B5-E76B-450E-999A-024B89771A06}" presName="pillar1" presStyleLbl="node1" presStyleIdx="0" presStyleCnt="3">
        <dgm:presLayoutVars>
          <dgm:bulletEnabled val="1"/>
        </dgm:presLayoutVars>
      </dgm:prSet>
      <dgm:spPr/>
      <dgm:t>
        <a:bodyPr/>
        <a:lstStyle/>
        <a:p>
          <a:endParaRPr lang="id-ID"/>
        </a:p>
      </dgm:t>
    </dgm:pt>
    <dgm:pt modelId="{4EFB6476-C563-43D0-BE6A-2DE242B9A672}" type="pres">
      <dgm:prSet presAssocID="{D4A5BFBF-4679-48B8-BB05-8BC12CC13B99}" presName="pillarX" presStyleLbl="node1" presStyleIdx="1" presStyleCnt="3">
        <dgm:presLayoutVars>
          <dgm:bulletEnabled val="1"/>
        </dgm:presLayoutVars>
      </dgm:prSet>
      <dgm:spPr/>
      <dgm:t>
        <a:bodyPr/>
        <a:lstStyle/>
        <a:p>
          <a:endParaRPr lang="id-ID"/>
        </a:p>
      </dgm:t>
    </dgm:pt>
    <dgm:pt modelId="{C0CFF17C-D210-4371-8E1F-F7E1ACE01786}" type="pres">
      <dgm:prSet presAssocID="{1099380C-C7F7-4EA5-8241-69ED35D7A33C}" presName="pillarX" presStyleLbl="node1" presStyleIdx="2" presStyleCnt="3">
        <dgm:presLayoutVars>
          <dgm:bulletEnabled val="1"/>
        </dgm:presLayoutVars>
      </dgm:prSet>
      <dgm:spPr/>
      <dgm:t>
        <a:bodyPr/>
        <a:lstStyle/>
        <a:p>
          <a:endParaRPr lang="id-ID"/>
        </a:p>
      </dgm:t>
    </dgm:pt>
    <dgm:pt modelId="{BAF2D6CE-B5E0-4F85-B738-65974ECAD132}" type="pres">
      <dgm:prSet presAssocID="{088985B5-E76B-450E-999A-024B89771A06}" presName="base" presStyleLbl="dkBgShp" presStyleIdx="1" presStyleCnt="2">
        <dgm:style>
          <a:lnRef idx="0">
            <a:schemeClr val="accent6"/>
          </a:lnRef>
          <a:fillRef idx="3">
            <a:schemeClr val="accent6"/>
          </a:fillRef>
          <a:effectRef idx="3">
            <a:schemeClr val="accent6"/>
          </a:effectRef>
          <a:fontRef idx="minor">
            <a:schemeClr val="lt1"/>
          </a:fontRef>
        </dgm:style>
      </dgm:prSet>
      <dgm:spPr/>
    </dgm:pt>
  </dgm:ptLst>
  <dgm:cxnLst>
    <dgm:cxn modelId="{5B4FAE24-ADE3-40E3-B52D-F6BE96AC3DC0}" type="presOf" srcId="{56B578AA-E898-4752-B316-69D2F62444AB}" destId="{465D5772-3E2A-4D07-A541-63B82493A9FB}" srcOrd="0" destOrd="0" presId="urn:microsoft.com/office/officeart/2005/8/layout/hList3"/>
    <dgm:cxn modelId="{48FB3B3B-18B8-4811-A350-1CC15B84ABD5}" type="presOf" srcId="{D4A5BFBF-4679-48B8-BB05-8BC12CC13B99}" destId="{4EFB6476-C563-43D0-BE6A-2DE242B9A672}" srcOrd="0" destOrd="0" presId="urn:microsoft.com/office/officeart/2005/8/layout/hList3"/>
    <dgm:cxn modelId="{ACF67F4C-00FE-4B99-A44D-74FBDBB952C5}" srcId="{088985B5-E76B-450E-999A-024B89771A06}" destId="{D4A5BFBF-4679-48B8-BB05-8BC12CC13B99}" srcOrd="1" destOrd="0" parTransId="{EC4B1520-18E1-4B19-AB18-C4546BB06C40}" sibTransId="{1398AF25-5EA2-4EDF-BDB5-AEC24BD9E5D8}"/>
    <dgm:cxn modelId="{1602D5F6-46C9-4442-9FA5-16CAAEA1A162}" type="presOf" srcId="{E5391222-BE59-4C5B-B170-6A5E9EA0B5FD}" destId="{1120998D-715C-41D8-B0AD-EB880F8D4E08}" srcOrd="0" destOrd="0" presId="urn:microsoft.com/office/officeart/2005/8/layout/hList3"/>
    <dgm:cxn modelId="{06735BBD-D0EC-4B38-A2C1-9429A94391D0}" srcId="{088985B5-E76B-450E-999A-024B89771A06}" destId="{1099380C-C7F7-4EA5-8241-69ED35D7A33C}" srcOrd="2" destOrd="0" parTransId="{261A5A53-B4A9-4E46-8A57-EB59F8955C11}" sibTransId="{C84CF616-FE9D-4462-8517-A111C5B59949}"/>
    <dgm:cxn modelId="{3E9C1AA5-018B-4FF3-A5B9-6A6ECA75D77D}" srcId="{088985B5-E76B-450E-999A-024B89771A06}" destId="{56B578AA-E898-4752-B316-69D2F62444AB}" srcOrd="0" destOrd="0" parTransId="{13CAEF41-6B11-4DEB-958C-9CFA79025BDC}" sibTransId="{5DB2DB44-47D9-4478-A3FA-4F471D92D9F2}"/>
    <dgm:cxn modelId="{255973D6-5C92-46C8-AE94-426F418B14D0}" type="presOf" srcId="{088985B5-E76B-450E-999A-024B89771A06}" destId="{0E5317F4-872E-4B57-9876-85C24D65C43F}" srcOrd="0" destOrd="0" presId="urn:microsoft.com/office/officeart/2005/8/layout/hList3"/>
    <dgm:cxn modelId="{E16F80AF-84A6-4B2A-80EC-884B14B716B7}" srcId="{E5391222-BE59-4C5B-B170-6A5E9EA0B5FD}" destId="{088985B5-E76B-450E-999A-024B89771A06}" srcOrd="0" destOrd="0" parTransId="{312443BE-D3B5-43C5-B2EE-235629B4FB05}" sibTransId="{611F08DE-8539-4B0B-A54F-3229F1C510D7}"/>
    <dgm:cxn modelId="{0A9566AE-825B-43EC-8B47-FA5008296549}" type="presOf" srcId="{1099380C-C7F7-4EA5-8241-69ED35D7A33C}" destId="{C0CFF17C-D210-4371-8E1F-F7E1ACE01786}" srcOrd="0" destOrd="0" presId="urn:microsoft.com/office/officeart/2005/8/layout/hList3"/>
    <dgm:cxn modelId="{98FFAA6F-3703-46E3-9BA8-CF75CE918B1A}" type="presParOf" srcId="{1120998D-715C-41D8-B0AD-EB880F8D4E08}" destId="{0E5317F4-872E-4B57-9876-85C24D65C43F}" srcOrd="0" destOrd="0" presId="urn:microsoft.com/office/officeart/2005/8/layout/hList3"/>
    <dgm:cxn modelId="{9C29A597-D94C-46FA-8DE4-08A142A48645}" type="presParOf" srcId="{1120998D-715C-41D8-B0AD-EB880F8D4E08}" destId="{6EEEF50C-8935-46B9-B836-3B676A5619A9}" srcOrd="1" destOrd="0" presId="urn:microsoft.com/office/officeart/2005/8/layout/hList3"/>
    <dgm:cxn modelId="{726D510A-319E-4161-892F-ACE530BD47E3}" type="presParOf" srcId="{6EEEF50C-8935-46B9-B836-3B676A5619A9}" destId="{465D5772-3E2A-4D07-A541-63B82493A9FB}" srcOrd="0" destOrd="0" presId="urn:microsoft.com/office/officeart/2005/8/layout/hList3"/>
    <dgm:cxn modelId="{7AAA62E7-0900-41FB-992A-F8A436D9EE7B}" type="presParOf" srcId="{6EEEF50C-8935-46B9-B836-3B676A5619A9}" destId="{4EFB6476-C563-43D0-BE6A-2DE242B9A672}" srcOrd="1" destOrd="0" presId="urn:microsoft.com/office/officeart/2005/8/layout/hList3"/>
    <dgm:cxn modelId="{9572FBFE-787F-4A05-9C08-EEED8EE64839}" type="presParOf" srcId="{6EEEF50C-8935-46B9-B836-3B676A5619A9}" destId="{C0CFF17C-D210-4371-8E1F-F7E1ACE01786}" srcOrd="2" destOrd="0" presId="urn:microsoft.com/office/officeart/2005/8/layout/hList3"/>
    <dgm:cxn modelId="{BD6EB855-EB63-40B9-891A-181C6F84114B}" type="presParOf" srcId="{1120998D-715C-41D8-B0AD-EB880F8D4E08}" destId="{BAF2D6CE-B5E0-4F85-B738-65974ECAD132}" srcOrd="2" destOrd="0" presId="urn:microsoft.com/office/officeart/2005/8/layout/hList3"/>
  </dgm:cxnLst>
  <dgm:bg/>
  <dgm:whole/>
</dgm:dataModel>
</file>

<file path=ppt/diagrams/data26.xml><?xml version="1.0" encoding="utf-8"?>
<dgm:dataModel xmlns:dgm="http://schemas.openxmlformats.org/drawingml/2006/diagram" xmlns:a="http://schemas.openxmlformats.org/drawingml/2006/main">
  <dgm:ptLst>
    <dgm:pt modelId="{E5391222-BE59-4C5B-B170-6A5E9EA0B5FD}" type="doc">
      <dgm:prSet loTypeId="urn:microsoft.com/office/officeart/2005/8/layout/hList3" loCatId="list" qsTypeId="urn:microsoft.com/office/officeart/2005/8/quickstyle/simple1" qsCatId="simple" csTypeId="urn:microsoft.com/office/officeart/2005/8/colors/colorful5" csCatId="colorful" phldr="1"/>
      <dgm:spPr/>
      <dgm:t>
        <a:bodyPr/>
        <a:lstStyle/>
        <a:p>
          <a:endParaRPr lang="id-ID"/>
        </a:p>
      </dgm:t>
    </dgm:pt>
    <dgm:pt modelId="{088985B5-E76B-450E-999A-024B89771A06}">
      <dgm:prSet phldrT="[Text]">
        <dgm:style>
          <a:lnRef idx="0">
            <a:schemeClr val="accent6"/>
          </a:lnRef>
          <a:fillRef idx="3">
            <a:schemeClr val="accent6"/>
          </a:fillRef>
          <a:effectRef idx="3">
            <a:schemeClr val="accent6"/>
          </a:effectRef>
          <a:fontRef idx="minor">
            <a:schemeClr val="lt1"/>
          </a:fontRef>
        </dgm:style>
      </dgm:prSet>
      <dgm:spPr/>
      <dgm:t>
        <a:bodyPr/>
        <a:lstStyle/>
        <a:p>
          <a:r>
            <a:rPr lang="id-ID" dirty="0" smtClean="0">
              <a:solidFill>
                <a:schemeClr val="tx1"/>
              </a:solidFill>
            </a:rPr>
            <a:t>1. Harmonisasi</a:t>
          </a:r>
          <a:endParaRPr lang="id-ID" dirty="0">
            <a:solidFill>
              <a:schemeClr val="tx1"/>
            </a:solidFill>
          </a:endParaRPr>
        </a:p>
      </dgm:t>
    </dgm:pt>
    <dgm:pt modelId="{312443BE-D3B5-43C5-B2EE-235629B4FB05}" type="parTrans" cxnId="{E16F80AF-84A6-4B2A-80EC-884B14B716B7}">
      <dgm:prSet/>
      <dgm:spPr/>
      <dgm:t>
        <a:bodyPr/>
        <a:lstStyle/>
        <a:p>
          <a:endParaRPr lang="id-ID"/>
        </a:p>
      </dgm:t>
    </dgm:pt>
    <dgm:pt modelId="{611F08DE-8539-4B0B-A54F-3229F1C510D7}" type="sibTrans" cxnId="{E16F80AF-84A6-4B2A-80EC-884B14B716B7}">
      <dgm:prSet/>
      <dgm:spPr/>
      <dgm:t>
        <a:bodyPr/>
        <a:lstStyle/>
        <a:p>
          <a:endParaRPr lang="id-ID"/>
        </a:p>
      </dgm:t>
    </dgm:pt>
    <dgm:pt modelId="{56B578AA-E898-4752-B316-69D2F62444AB}">
      <dgm:prSet phldrT="[Text]">
        <dgm:style>
          <a:lnRef idx="0">
            <a:schemeClr val="accent1"/>
          </a:lnRef>
          <a:fillRef idx="3">
            <a:schemeClr val="accent1"/>
          </a:fillRef>
          <a:effectRef idx="3">
            <a:schemeClr val="accent1"/>
          </a:effectRef>
          <a:fontRef idx="minor">
            <a:schemeClr val="lt1"/>
          </a:fontRef>
        </dgm:style>
      </dgm:prSet>
      <dgm:spPr/>
      <dgm:t>
        <a:bodyPr anchor="t"/>
        <a:lstStyle/>
        <a:p>
          <a:pPr marL="263525" indent="-263525" algn="l">
            <a:lnSpc>
              <a:spcPct val="100000"/>
            </a:lnSpc>
          </a:pPr>
          <a:r>
            <a:rPr lang="id-ID" dirty="0" smtClean="0">
              <a:solidFill>
                <a:schemeClr val="tx1"/>
              </a:solidFill>
            </a:rPr>
            <a:t>b. 	Telah dilakukan revisi peraturan perundang-undangan yang tidak harmonis / tidak sinkron melalui:</a:t>
          </a:r>
          <a:endParaRPr lang="id-ID" dirty="0">
            <a:solidFill>
              <a:schemeClr val="tx1"/>
            </a:solidFill>
          </a:endParaRPr>
        </a:p>
      </dgm:t>
    </dgm:pt>
    <dgm:pt modelId="{13CAEF41-6B11-4DEB-958C-9CFA79025BDC}" type="parTrans" cxnId="{3E9C1AA5-018B-4FF3-A5B9-6A6ECA75D77D}">
      <dgm:prSet/>
      <dgm:spPr/>
      <dgm:t>
        <a:bodyPr/>
        <a:lstStyle/>
        <a:p>
          <a:endParaRPr lang="id-ID"/>
        </a:p>
      </dgm:t>
    </dgm:pt>
    <dgm:pt modelId="{5DB2DB44-47D9-4478-A3FA-4F471D92D9F2}" type="sibTrans" cxnId="{3E9C1AA5-018B-4FF3-A5B9-6A6ECA75D77D}">
      <dgm:prSet/>
      <dgm:spPr/>
      <dgm:t>
        <a:bodyPr/>
        <a:lstStyle/>
        <a:p>
          <a:endParaRPr lang="id-ID"/>
        </a:p>
      </dgm:t>
    </dgm:pt>
    <dgm:pt modelId="{D4A5BFBF-4679-48B8-BB05-8BC12CC13B99}">
      <dgm:prSet phldrT="[Text]">
        <dgm:style>
          <a:lnRef idx="0">
            <a:schemeClr val="accent2"/>
          </a:lnRef>
          <a:fillRef idx="3">
            <a:schemeClr val="accent2"/>
          </a:fillRef>
          <a:effectRef idx="3">
            <a:schemeClr val="accent2"/>
          </a:effectRef>
          <a:fontRef idx="minor">
            <a:schemeClr val="lt1"/>
          </a:fontRef>
        </dgm:style>
      </dgm:prSet>
      <dgm:spPr/>
      <dgm:t>
        <a:bodyPr anchor="t"/>
        <a:lstStyle/>
        <a:p>
          <a:pPr marL="185738" indent="-185738" algn="l"/>
          <a:r>
            <a:rPr lang="id-ID" dirty="0" smtClean="0">
              <a:solidFill>
                <a:schemeClr val="tx1"/>
              </a:solidFill>
            </a:rPr>
            <a:t>1) SEMA No. 14 Tahun 2010 tentang Dokumen Elektronik Sebagai Kelengkapan Permohonan Kasasi dan Peninjauan Kembali telah diubah      dengan SEMA Nomor 1 Tahun 2014 tentang perubahan atas SEMA No. 14 Tahun 2010 tentang Dokumen Elektronik Sebagai Kelengkapan      Permohonan Kasasi dan Peninjauan Kembali</a:t>
          </a:r>
          <a:endParaRPr lang="id-ID" dirty="0">
            <a:solidFill>
              <a:schemeClr val="tx1"/>
            </a:solidFill>
          </a:endParaRPr>
        </a:p>
      </dgm:t>
    </dgm:pt>
    <dgm:pt modelId="{EC4B1520-18E1-4B19-AB18-C4546BB06C40}" type="parTrans" cxnId="{ACF67F4C-00FE-4B99-A44D-74FBDBB952C5}">
      <dgm:prSet/>
      <dgm:spPr/>
      <dgm:t>
        <a:bodyPr/>
        <a:lstStyle/>
        <a:p>
          <a:endParaRPr lang="id-ID"/>
        </a:p>
      </dgm:t>
    </dgm:pt>
    <dgm:pt modelId="{1398AF25-5EA2-4EDF-BDB5-AEC24BD9E5D8}" type="sibTrans" cxnId="{ACF67F4C-00FE-4B99-A44D-74FBDBB952C5}">
      <dgm:prSet/>
      <dgm:spPr/>
      <dgm:t>
        <a:bodyPr/>
        <a:lstStyle/>
        <a:p>
          <a:endParaRPr lang="id-ID"/>
        </a:p>
      </dgm:t>
    </dgm:pt>
    <dgm:pt modelId="{1099380C-C7F7-4EA5-8241-69ED35D7A33C}">
      <dgm:prSet phldrT="[Text]">
        <dgm:style>
          <a:lnRef idx="0">
            <a:schemeClr val="accent4"/>
          </a:lnRef>
          <a:fillRef idx="3">
            <a:schemeClr val="accent4"/>
          </a:fillRef>
          <a:effectRef idx="3">
            <a:schemeClr val="accent4"/>
          </a:effectRef>
          <a:fontRef idx="minor">
            <a:schemeClr val="lt1"/>
          </a:fontRef>
        </dgm:style>
      </dgm:prSet>
      <dgm:spPr/>
      <dgm:t>
        <a:bodyPr anchor="t"/>
        <a:lstStyle/>
        <a:p>
          <a:pPr marL="263525" indent="-263525" algn="l"/>
          <a:r>
            <a:rPr lang="id-ID" dirty="0" smtClean="0">
              <a:solidFill>
                <a:schemeClr val="tx1"/>
              </a:solidFill>
            </a:rPr>
            <a:t>2) 	SEMA Nomor 1 Tahun 2012 tentang Pengajuan Permohonan Peninjauan Kembali dalam Perkara Pidana telah dirubah dengan SEMA Nomor 07 Tahun 2014.</a:t>
          </a:r>
          <a:endParaRPr lang="id-ID" dirty="0">
            <a:solidFill>
              <a:schemeClr val="tx1"/>
            </a:solidFill>
          </a:endParaRPr>
        </a:p>
      </dgm:t>
    </dgm:pt>
    <dgm:pt modelId="{261A5A53-B4A9-4E46-8A57-EB59F8955C11}" type="parTrans" cxnId="{06735BBD-D0EC-4B38-A2C1-9429A94391D0}">
      <dgm:prSet/>
      <dgm:spPr/>
      <dgm:t>
        <a:bodyPr/>
        <a:lstStyle/>
        <a:p>
          <a:endParaRPr lang="id-ID"/>
        </a:p>
      </dgm:t>
    </dgm:pt>
    <dgm:pt modelId="{C84CF616-FE9D-4462-8517-A111C5B59949}" type="sibTrans" cxnId="{06735BBD-D0EC-4B38-A2C1-9429A94391D0}">
      <dgm:prSet/>
      <dgm:spPr/>
      <dgm:t>
        <a:bodyPr/>
        <a:lstStyle/>
        <a:p>
          <a:endParaRPr lang="id-ID"/>
        </a:p>
      </dgm:t>
    </dgm:pt>
    <dgm:pt modelId="{1120998D-715C-41D8-B0AD-EB880F8D4E08}" type="pres">
      <dgm:prSet presAssocID="{E5391222-BE59-4C5B-B170-6A5E9EA0B5FD}" presName="composite" presStyleCnt="0">
        <dgm:presLayoutVars>
          <dgm:chMax val="1"/>
          <dgm:dir/>
          <dgm:resizeHandles val="exact"/>
        </dgm:presLayoutVars>
      </dgm:prSet>
      <dgm:spPr/>
      <dgm:t>
        <a:bodyPr/>
        <a:lstStyle/>
        <a:p>
          <a:endParaRPr lang="id-ID"/>
        </a:p>
      </dgm:t>
    </dgm:pt>
    <dgm:pt modelId="{0E5317F4-872E-4B57-9876-85C24D65C43F}" type="pres">
      <dgm:prSet presAssocID="{088985B5-E76B-450E-999A-024B89771A06}" presName="roof" presStyleLbl="dkBgShp" presStyleIdx="0" presStyleCnt="2"/>
      <dgm:spPr/>
      <dgm:t>
        <a:bodyPr/>
        <a:lstStyle/>
        <a:p>
          <a:endParaRPr lang="id-ID"/>
        </a:p>
      </dgm:t>
    </dgm:pt>
    <dgm:pt modelId="{6EEEF50C-8935-46B9-B836-3B676A5619A9}" type="pres">
      <dgm:prSet presAssocID="{088985B5-E76B-450E-999A-024B89771A06}" presName="pillars" presStyleCnt="0"/>
      <dgm:spPr/>
    </dgm:pt>
    <dgm:pt modelId="{465D5772-3E2A-4D07-A541-63B82493A9FB}" type="pres">
      <dgm:prSet presAssocID="{088985B5-E76B-450E-999A-024B89771A06}" presName="pillar1" presStyleLbl="node1" presStyleIdx="0" presStyleCnt="3">
        <dgm:presLayoutVars>
          <dgm:bulletEnabled val="1"/>
        </dgm:presLayoutVars>
      </dgm:prSet>
      <dgm:spPr/>
      <dgm:t>
        <a:bodyPr/>
        <a:lstStyle/>
        <a:p>
          <a:endParaRPr lang="id-ID"/>
        </a:p>
      </dgm:t>
    </dgm:pt>
    <dgm:pt modelId="{4EFB6476-C563-43D0-BE6A-2DE242B9A672}" type="pres">
      <dgm:prSet presAssocID="{D4A5BFBF-4679-48B8-BB05-8BC12CC13B99}" presName="pillarX" presStyleLbl="node1" presStyleIdx="1" presStyleCnt="3">
        <dgm:presLayoutVars>
          <dgm:bulletEnabled val="1"/>
        </dgm:presLayoutVars>
      </dgm:prSet>
      <dgm:spPr/>
      <dgm:t>
        <a:bodyPr/>
        <a:lstStyle/>
        <a:p>
          <a:endParaRPr lang="id-ID"/>
        </a:p>
      </dgm:t>
    </dgm:pt>
    <dgm:pt modelId="{C0CFF17C-D210-4371-8E1F-F7E1ACE01786}" type="pres">
      <dgm:prSet presAssocID="{1099380C-C7F7-4EA5-8241-69ED35D7A33C}" presName="pillarX" presStyleLbl="node1" presStyleIdx="2" presStyleCnt="3">
        <dgm:presLayoutVars>
          <dgm:bulletEnabled val="1"/>
        </dgm:presLayoutVars>
      </dgm:prSet>
      <dgm:spPr/>
      <dgm:t>
        <a:bodyPr/>
        <a:lstStyle/>
        <a:p>
          <a:endParaRPr lang="id-ID"/>
        </a:p>
      </dgm:t>
    </dgm:pt>
    <dgm:pt modelId="{BAF2D6CE-B5E0-4F85-B738-65974ECAD132}" type="pres">
      <dgm:prSet presAssocID="{088985B5-E76B-450E-999A-024B89771A06}" presName="base" presStyleLbl="dkBgShp" presStyleIdx="1" presStyleCnt="2">
        <dgm:style>
          <a:lnRef idx="0">
            <a:schemeClr val="accent6"/>
          </a:lnRef>
          <a:fillRef idx="3">
            <a:schemeClr val="accent6"/>
          </a:fillRef>
          <a:effectRef idx="3">
            <a:schemeClr val="accent6"/>
          </a:effectRef>
          <a:fontRef idx="minor">
            <a:schemeClr val="lt1"/>
          </a:fontRef>
        </dgm:style>
      </dgm:prSet>
      <dgm:spPr/>
    </dgm:pt>
  </dgm:ptLst>
  <dgm:cxnLst>
    <dgm:cxn modelId="{ACF67F4C-00FE-4B99-A44D-74FBDBB952C5}" srcId="{088985B5-E76B-450E-999A-024B89771A06}" destId="{D4A5BFBF-4679-48B8-BB05-8BC12CC13B99}" srcOrd="1" destOrd="0" parTransId="{EC4B1520-18E1-4B19-AB18-C4546BB06C40}" sibTransId="{1398AF25-5EA2-4EDF-BDB5-AEC24BD9E5D8}"/>
    <dgm:cxn modelId="{06735BBD-D0EC-4B38-A2C1-9429A94391D0}" srcId="{088985B5-E76B-450E-999A-024B89771A06}" destId="{1099380C-C7F7-4EA5-8241-69ED35D7A33C}" srcOrd="2" destOrd="0" parTransId="{261A5A53-B4A9-4E46-8A57-EB59F8955C11}" sibTransId="{C84CF616-FE9D-4462-8517-A111C5B59949}"/>
    <dgm:cxn modelId="{695B6B3A-FE77-48F0-A723-566A6B6FF94C}" type="presOf" srcId="{56B578AA-E898-4752-B316-69D2F62444AB}" destId="{465D5772-3E2A-4D07-A541-63B82493A9FB}" srcOrd="0" destOrd="0" presId="urn:microsoft.com/office/officeart/2005/8/layout/hList3"/>
    <dgm:cxn modelId="{3E9C1AA5-018B-4FF3-A5B9-6A6ECA75D77D}" srcId="{088985B5-E76B-450E-999A-024B89771A06}" destId="{56B578AA-E898-4752-B316-69D2F62444AB}" srcOrd="0" destOrd="0" parTransId="{13CAEF41-6B11-4DEB-958C-9CFA79025BDC}" sibTransId="{5DB2DB44-47D9-4478-A3FA-4F471D92D9F2}"/>
    <dgm:cxn modelId="{0BF7AF79-DD57-4C11-8FAF-ABCBC1DD0DEE}" type="presOf" srcId="{D4A5BFBF-4679-48B8-BB05-8BC12CC13B99}" destId="{4EFB6476-C563-43D0-BE6A-2DE242B9A672}" srcOrd="0" destOrd="0" presId="urn:microsoft.com/office/officeart/2005/8/layout/hList3"/>
    <dgm:cxn modelId="{21AF2FC2-EE26-404D-B8F1-DDE5D9FBAB85}" type="presOf" srcId="{088985B5-E76B-450E-999A-024B89771A06}" destId="{0E5317F4-872E-4B57-9876-85C24D65C43F}" srcOrd="0" destOrd="0" presId="urn:microsoft.com/office/officeart/2005/8/layout/hList3"/>
    <dgm:cxn modelId="{10728502-ED25-45DE-80F1-CFAF6B201552}" type="presOf" srcId="{E5391222-BE59-4C5B-B170-6A5E9EA0B5FD}" destId="{1120998D-715C-41D8-B0AD-EB880F8D4E08}" srcOrd="0" destOrd="0" presId="urn:microsoft.com/office/officeart/2005/8/layout/hList3"/>
    <dgm:cxn modelId="{E16F80AF-84A6-4B2A-80EC-884B14B716B7}" srcId="{E5391222-BE59-4C5B-B170-6A5E9EA0B5FD}" destId="{088985B5-E76B-450E-999A-024B89771A06}" srcOrd="0" destOrd="0" parTransId="{312443BE-D3B5-43C5-B2EE-235629B4FB05}" sibTransId="{611F08DE-8539-4B0B-A54F-3229F1C510D7}"/>
    <dgm:cxn modelId="{53E0660B-1841-400C-A8AF-36F8D09E14B5}" type="presOf" srcId="{1099380C-C7F7-4EA5-8241-69ED35D7A33C}" destId="{C0CFF17C-D210-4371-8E1F-F7E1ACE01786}" srcOrd="0" destOrd="0" presId="urn:microsoft.com/office/officeart/2005/8/layout/hList3"/>
    <dgm:cxn modelId="{973B243E-88A7-4BD2-B69C-706E89370D04}" type="presParOf" srcId="{1120998D-715C-41D8-B0AD-EB880F8D4E08}" destId="{0E5317F4-872E-4B57-9876-85C24D65C43F}" srcOrd="0" destOrd="0" presId="urn:microsoft.com/office/officeart/2005/8/layout/hList3"/>
    <dgm:cxn modelId="{3B7060EF-5302-4AE6-91E1-24F505BC8036}" type="presParOf" srcId="{1120998D-715C-41D8-B0AD-EB880F8D4E08}" destId="{6EEEF50C-8935-46B9-B836-3B676A5619A9}" srcOrd="1" destOrd="0" presId="urn:microsoft.com/office/officeart/2005/8/layout/hList3"/>
    <dgm:cxn modelId="{20240567-78C4-4310-8BDE-9AFE87C6AB6A}" type="presParOf" srcId="{6EEEF50C-8935-46B9-B836-3B676A5619A9}" destId="{465D5772-3E2A-4D07-A541-63B82493A9FB}" srcOrd="0" destOrd="0" presId="urn:microsoft.com/office/officeart/2005/8/layout/hList3"/>
    <dgm:cxn modelId="{0C6642BA-4DC9-45B2-BEAE-FCB3EF46E178}" type="presParOf" srcId="{6EEEF50C-8935-46B9-B836-3B676A5619A9}" destId="{4EFB6476-C563-43D0-BE6A-2DE242B9A672}" srcOrd="1" destOrd="0" presId="urn:microsoft.com/office/officeart/2005/8/layout/hList3"/>
    <dgm:cxn modelId="{C2FC4A6E-836B-4AE6-B2BB-699FD6E10D88}" type="presParOf" srcId="{6EEEF50C-8935-46B9-B836-3B676A5619A9}" destId="{C0CFF17C-D210-4371-8E1F-F7E1ACE01786}" srcOrd="2" destOrd="0" presId="urn:microsoft.com/office/officeart/2005/8/layout/hList3"/>
    <dgm:cxn modelId="{0F00711E-2A43-4D17-A1F3-A0A2DD794380}" type="presParOf" srcId="{1120998D-715C-41D8-B0AD-EB880F8D4E08}" destId="{BAF2D6CE-B5E0-4F85-B738-65974ECAD132}" srcOrd="2" destOrd="0" presId="urn:microsoft.com/office/officeart/2005/8/layout/hList3"/>
  </dgm:cxnLst>
  <dgm:bg/>
  <dgm:whole/>
</dgm:dataModel>
</file>

<file path=ppt/diagrams/data27.xml><?xml version="1.0" encoding="utf-8"?>
<dgm:dataModel xmlns:dgm="http://schemas.openxmlformats.org/drawingml/2006/diagram" xmlns:a="http://schemas.openxmlformats.org/drawingml/2006/main">
  <dgm:ptLst>
    <dgm:pt modelId="{FAAB32CF-942C-4E29-AAF1-4E2ADF212E65}" type="doc">
      <dgm:prSet loTypeId="urn:microsoft.com/office/officeart/2008/layout/PictureAccentList" loCatId="picture" qsTypeId="urn:microsoft.com/office/officeart/2005/8/quickstyle/simple5" qsCatId="simple" csTypeId="urn:microsoft.com/office/officeart/2005/8/colors/colorful1#9" csCatId="colorful" phldr="1"/>
      <dgm:spPr/>
      <dgm:t>
        <a:bodyPr/>
        <a:lstStyle/>
        <a:p>
          <a:endParaRPr lang="id-ID"/>
        </a:p>
      </dgm:t>
    </dgm:pt>
    <dgm:pt modelId="{82BB0C37-9FF4-44D0-8211-ACCA42B26300}">
      <dgm:prSet phldrT="[Text]"/>
      <dgm:spPr/>
      <dgm:t>
        <a:bodyPr/>
        <a:lstStyle/>
        <a:p>
          <a:r>
            <a:rPr lang="id-ID" b="1" dirty="0" smtClean="0">
              <a:solidFill>
                <a:schemeClr val="tx1"/>
              </a:solidFill>
            </a:rPr>
            <a:t>2. Sistem Pengendalian dalam Penyusunan Peraturan</a:t>
          </a:r>
          <a:endParaRPr lang="id-ID" dirty="0">
            <a:solidFill>
              <a:schemeClr val="tx1"/>
            </a:solidFill>
          </a:endParaRPr>
        </a:p>
      </dgm:t>
    </dgm:pt>
    <dgm:pt modelId="{37628DB7-031C-4008-8457-180E67F8EAEA}" type="parTrans" cxnId="{C6A8E2E5-F08E-4553-8C9A-403AE67C5C8D}">
      <dgm:prSet/>
      <dgm:spPr/>
      <dgm:t>
        <a:bodyPr/>
        <a:lstStyle/>
        <a:p>
          <a:endParaRPr lang="id-ID">
            <a:solidFill>
              <a:schemeClr val="tx1"/>
            </a:solidFill>
          </a:endParaRPr>
        </a:p>
      </dgm:t>
    </dgm:pt>
    <dgm:pt modelId="{7D00FDE2-063D-4940-94BF-F095C7AA0AED}" type="sibTrans" cxnId="{C6A8E2E5-F08E-4553-8C9A-403AE67C5C8D}">
      <dgm:prSet/>
      <dgm:spPr/>
      <dgm:t>
        <a:bodyPr/>
        <a:lstStyle/>
        <a:p>
          <a:endParaRPr lang="id-ID">
            <a:solidFill>
              <a:schemeClr val="tx1"/>
            </a:solidFill>
          </a:endParaRPr>
        </a:p>
      </dgm:t>
    </dgm:pt>
    <dgm:pt modelId="{821B2456-649E-4F77-B81D-B72A9BFE9264}">
      <dgm:prSet phldrT="[Text]" custT="1"/>
      <dgm:spPr/>
      <dgm:t>
        <a:bodyPr/>
        <a:lstStyle/>
        <a:p>
          <a:pPr marL="185738" indent="-185738" algn="l"/>
          <a:r>
            <a:rPr lang="id-ID" sz="1600" dirty="0" smtClean="0">
              <a:solidFill>
                <a:schemeClr val="tx1"/>
              </a:solidFill>
            </a:rPr>
            <a:t>a. Adanya Sistem pengendalian penyusunan peraturan perundangan yang mensyaratkan adanya Rapat Koordinasi, Naskah Akademis/kajian/policy paper, dan Paraf Koordinasi melalui SK Kepala Biro Hukum dan Humas Nomor</a:t>
          </a:r>
          <a:r>
            <a:rPr lang="en-US" sz="1600" dirty="0" smtClean="0">
              <a:solidFill>
                <a:schemeClr val="tx1"/>
              </a:solidFill>
            </a:rPr>
            <a:t>: </a:t>
          </a:r>
          <a:r>
            <a:rPr lang="id-ID" sz="1600" dirty="0" smtClean="0">
              <a:solidFill>
                <a:schemeClr val="tx1"/>
              </a:solidFill>
            </a:rPr>
            <a:t>02A/SK/Bua.6/Hs/III/2012 tentang Penetapan Standar Operasional Prosedur (S</a:t>
          </a:r>
          <a:r>
            <a:rPr lang="en-US" sz="1600" dirty="0" smtClean="0">
              <a:solidFill>
                <a:schemeClr val="tx1"/>
              </a:solidFill>
            </a:rPr>
            <a:t>OP</a:t>
          </a:r>
          <a:r>
            <a:rPr lang="id-ID" sz="1600" dirty="0" smtClean="0">
              <a:solidFill>
                <a:schemeClr val="tx1"/>
              </a:solidFill>
            </a:rPr>
            <a:t>)Biro Hukum dan Humas Badan Urusan Administrasi Mahkamah Agung Republik Indonesia</a:t>
          </a:r>
          <a:endParaRPr lang="id-ID" sz="1600" dirty="0">
            <a:solidFill>
              <a:schemeClr val="tx1"/>
            </a:solidFill>
          </a:endParaRPr>
        </a:p>
      </dgm:t>
    </dgm:pt>
    <dgm:pt modelId="{A443DA1B-2F5B-4C6D-B1D9-9A5F491080E2}" type="parTrans" cxnId="{2D430563-01C6-465F-B816-738CD9096AA1}">
      <dgm:prSet/>
      <dgm:spPr/>
      <dgm:t>
        <a:bodyPr/>
        <a:lstStyle/>
        <a:p>
          <a:endParaRPr lang="id-ID">
            <a:solidFill>
              <a:schemeClr val="tx1"/>
            </a:solidFill>
          </a:endParaRPr>
        </a:p>
      </dgm:t>
    </dgm:pt>
    <dgm:pt modelId="{22830F84-E5A1-47E6-A056-616A4A759FC6}" type="sibTrans" cxnId="{2D430563-01C6-465F-B816-738CD9096AA1}">
      <dgm:prSet/>
      <dgm:spPr/>
      <dgm:t>
        <a:bodyPr/>
        <a:lstStyle/>
        <a:p>
          <a:endParaRPr lang="id-ID">
            <a:solidFill>
              <a:schemeClr val="tx1"/>
            </a:solidFill>
          </a:endParaRPr>
        </a:p>
      </dgm:t>
    </dgm:pt>
    <dgm:pt modelId="{599606FB-C42F-470D-9C78-B2346079E2E9}">
      <dgm:prSet phldrT="[Text]" custT="1"/>
      <dgm:spPr/>
      <dgm:t>
        <a:bodyPr/>
        <a:lstStyle/>
        <a:p>
          <a:pPr marL="185738" indent="-185738" algn="l"/>
          <a:r>
            <a:rPr lang="id-ID" sz="1600" dirty="0" smtClean="0">
              <a:solidFill>
                <a:schemeClr val="tx1"/>
              </a:solidFill>
            </a:rPr>
            <a:t>b. Telah dilakukan evaluasi atas pelaksanaan sistem pengendalian penyusunan peraturan perundang-undangan berupa Bisnis proses sistem pengendalian Peraturan Perundangan-Undangan </a:t>
          </a:r>
          <a:r>
            <a:rPr lang="en-US" sz="1600" dirty="0" err="1" smtClean="0">
              <a:solidFill>
                <a:schemeClr val="tx1"/>
              </a:solidFill>
            </a:rPr>
            <a:t>melalui</a:t>
          </a:r>
          <a:r>
            <a:rPr lang="en-US" sz="1600" dirty="0" smtClean="0">
              <a:solidFill>
                <a:schemeClr val="tx1"/>
              </a:solidFill>
            </a:rPr>
            <a:t> :</a:t>
          </a:r>
          <a:endParaRPr lang="id-ID" sz="1600" dirty="0">
            <a:solidFill>
              <a:schemeClr val="tx1"/>
            </a:solidFill>
          </a:endParaRPr>
        </a:p>
      </dgm:t>
    </dgm:pt>
    <dgm:pt modelId="{02602D2A-ABE2-4747-A751-BB256EEEE057}" type="parTrans" cxnId="{1845192C-EFC9-4F50-9203-7A4AB5CE91BA}">
      <dgm:prSet/>
      <dgm:spPr/>
      <dgm:t>
        <a:bodyPr/>
        <a:lstStyle/>
        <a:p>
          <a:endParaRPr lang="id-ID">
            <a:solidFill>
              <a:schemeClr val="tx1"/>
            </a:solidFill>
          </a:endParaRPr>
        </a:p>
      </dgm:t>
    </dgm:pt>
    <dgm:pt modelId="{27775AD0-D7AE-4404-B2A5-15CAD17D5F33}" type="sibTrans" cxnId="{1845192C-EFC9-4F50-9203-7A4AB5CE91BA}">
      <dgm:prSet/>
      <dgm:spPr/>
      <dgm:t>
        <a:bodyPr/>
        <a:lstStyle/>
        <a:p>
          <a:endParaRPr lang="id-ID">
            <a:solidFill>
              <a:schemeClr val="tx1"/>
            </a:solidFill>
          </a:endParaRPr>
        </a:p>
      </dgm:t>
    </dgm:pt>
    <dgm:pt modelId="{596D66BC-DD14-4403-B211-2428BDAFC274}">
      <dgm:prSet custT="1"/>
      <dgm:spPr/>
      <dgm:t>
        <a:bodyPr/>
        <a:lstStyle/>
        <a:p>
          <a:pPr marL="185738" indent="-185738" algn="l"/>
          <a:r>
            <a:rPr lang="id-ID" sz="1600" dirty="0" smtClean="0">
              <a:solidFill>
                <a:schemeClr val="tx1"/>
              </a:solidFill>
            </a:rPr>
            <a:t>2) </a:t>
          </a:r>
          <a:r>
            <a:rPr lang="en-US" sz="1600" dirty="0" smtClean="0">
              <a:solidFill>
                <a:schemeClr val="tx1"/>
              </a:solidFill>
            </a:rPr>
            <a:t>SK KABUA </a:t>
          </a:r>
          <a:r>
            <a:rPr lang="en-US" sz="1600" dirty="0" err="1" smtClean="0">
              <a:solidFill>
                <a:schemeClr val="tx1"/>
              </a:solidFill>
            </a:rPr>
            <a:t>Nomor</a:t>
          </a:r>
          <a:r>
            <a:rPr lang="en-US" sz="1600" dirty="0" smtClean="0">
              <a:solidFill>
                <a:schemeClr val="tx1"/>
              </a:solidFill>
            </a:rPr>
            <a:t> 25.b/BUA/SK/I/2014 </a:t>
          </a:r>
          <a:r>
            <a:rPr lang="en-US" sz="1600" dirty="0" err="1" smtClean="0">
              <a:solidFill>
                <a:schemeClr val="tx1"/>
              </a:solidFill>
            </a:rPr>
            <a:t>tentang</a:t>
          </a:r>
          <a:r>
            <a:rPr lang="en-US" sz="1600" dirty="0" smtClean="0">
              <a:solidFill>
                <a:schemeClr val="tx1"/>
              </a:solidFill>
            </a:rPr>
            <a:t> </a:t>
          </a:r>
          <a:r>
            <a:rPr lang="en-US" sz="1600" dirty="0" err="1" smtClean="0">
              <a:solidFill>
                <a:schemeClr val="tx1"/>
              </a:solidFill>
            </a:rPr>
            <a:t>Pembentukan</a:t>
          </a:r>
          <a:r>
            <a:rPr lang="en-US" sz="1600" dirty="0" smtClean="0">
              <a:solidFill>
                <a:schemeClr val="tx1"/>
              </a:solidFill>
            </a:rPr>
            <a:t> Tim </a:t>
          </a:r>
          <a:r>
            <a:rPr lang="en-US" sz="1600" dirty="0" err="1" smtClean="0">
              <a:solidFill>
                <a:schemeClr val="tx1"/>
              </a:solidFill>
            </a:rPr>
            <a:t>Pengelola</a:t>
          </a:r>
          <a:r>
            <a:rPr lang="en-US" sz="1600" dirty="0" smtClean="0">
              <a:solidFill>
                <a:schemeClr val="tx1"/>
              </a:solidFill>
            </a:rPr>
            <a:t> </a:t>
          </a:r>
          <a:r>
            <a:rPr lang="en-US" sz="1600" dirty="0" err="1" smtClean="0">
              <a:solidFill>
                <a:schemeClr val="tx1"/>
              </a:solidFill>
            </a:rPr>
            <a:t>dan</a:t>
          </a:r>
          <a:r>
            <a:rPr lang="en-US" sz="1600" dirty="0" smtClean="0">
              <a:solidFill>
                <a:schemeClr val="tx1"/>
              </a:solidFill>
            </a:rPr>
            <a:t> </a:t>
          </a:r>
          <a:r>
            <a:rPr lang="en-US" sz="1600" dirty="0" err="1" smtClean="0">
              <a:solidFill>
                <a:schemeClr val="tx1"/>
              </a:solidFill>
            </a:rPr>
            <a:t>Penerbit</a:t>
          </a:r>
          <a:r>
            <a:rPr lang="en-US" sz="1600" dirty="0" smtClean="0">
              <a:solidFill>
                <a:schemeClr val="tx1"/>
              </a:solidFill>
            </a:rPr>
            <a:t> </a:t>
          </a:r>
          <a:r>
            <a:rPr lang="en-US" sz="1600" dirty="0" err="1" smtClean="0">
              <a:solidFill>
                <a:schemeClr val="tx1"/>
              </a:solidFill>
            </a:rPr>
            <a:t>Produk</a:t>
          </a:r>
          <a:r>
            <a:rPr lang="en-US" sz="1600" dirty="0" smtClean="0">
              <a:solidFill>
                <a:schemeClr val="tx1"/>
              </a:solidFill>
            </a:rPr>
            <a:t> </a:t>
          </a:r>
          <a:r>
            <a:rPr lang="en-US" sz="1600" dirty="0" err="1" smtClean="0">
              <a:solidFill>
                <a:schemeClr val="tx1"/>
              </a:solidFill>
            </a:rPr>
            <a:t>Jaringan</a:t>
          </a:r>
          <a:r>
            <a:rPr lang="en-US" sz="1600" dirty="0" smtClean="0">
              <a:solidFill>
                <a:schemeClr val="tx1"/>
              </a:solidFill>
            </a:rPr>
            <a:t> </a:t>
          </a:r>
          <a:r>
            <a:rPr lang="en-US" sz="1600" dirty="0" err="1" smtClean="0">
              <a:solidFill>
                <a:schemeClr val="tx1"/>
              </a:solidFill>
            </a:rPr>
            <a:t>Dokumentasi</a:t>
          </a:r>
          <a:r>
            <a:rPr lang="en-US" sz="1600" dirty="0" smtClean="0">
              <a:solidFill>
                <a:schemeClr val="tx1"/>
              </a:solidFill>
            </a:rPr>
            <a:t> </a:t>
          </a:r>
          <a:r>
            <a:rPr lang="en-US" sz="1600" dirty="0" err="1" smtClean="0">
              <a:solidFill>
                <a:schemeClr val="tx1"/>
              </a:solidFill>
            </a:rPr>
            <a:t>dan</a:t>
          </a:r>
          <a:r>
            <a:rPr lang="en-US" sz="1600" dirty="0" smtClean="0">
              <a:solidFill>
                <a:schemeClr val="tx1"/>
              </a:solidFill>
            </a:rPr>
            <a:t> </a:t>
          </a:r>
          <a:r>
            <a:rPr lang="en-US" sz="1600" dirty="0" err="1" smtClean="0">
              <a:solidFill>
                <a:schemeClr val="tx1"/>
              </a:solidFill>
            </a:rPr>
            <a:t>Informasi</a:t>
          </a:r>
          <a:r>
            <a:rPr lang="en-US" sz="1600" dirty="0" smtClean="0">
              <a:solidFill>
                <a:schemeClr val="tx1"/>
              </a:solidFill>
            </a:rPr>
            <a:t> </a:t>
          </a:r>
          <a:r>
            <a:rPr lang="en-US" sz="1600" dirty="0" err="1" smtClean="0">
              <a:solidFill>
                <a:schemeClr val="tx1"/>
              </a:solidFill>
            </a:rPr>
            <a:t>Hukum</a:t>
          </a:r>
          <a:r>
            <a:rPr lang="en-US" sz="1600" dirty="0" smtClean="0">
              <a:solidFill>
                <a:schemeClr val="tx1"/>
              </a:solidFill>
            </a:rPr>
            <a:t> (JDIH) di </a:t>
          </a:r>
          <a:r>
            <a:rPr lang="en-US" sz="1600" dirty="0" err="1" smtClean="0">
              <a:solidFill>
                <a:schemeClr val="tx1"/>
              </a:solidFill>
            </a:rPr>
            <a:t>lingkungan</a:t>
          </a:r>
          <a:r>
            <a:rPr lang="en-US" sz="1600" dirty="0" smtClean="0">
              <a:solidFill>
                <a:schemeClr val="tx1"/>
              </a:solidFill>
            </a:rPr>
            <a:t> </a:t>
          </a:r>
          <a:r>
            <a:rPr lang="en-US" sz="1600" dirty="0" err="1" smtClean="0">
              <a:solidFill>
                <a:schemeClr val="tx1"/>
              </a:solidFill>
            </a:rPr>
            <a:t>Mahkamah</a:t>
          </a:r>
          <a:r>
            <a:rPr lang="en-US" sz="1600" dirty="0" smtClean="0">
              <a:solidFill>
                <a:schemeClr val="tx1"/>
              </a:solidFill>
            </a:rPr>
            <a:t> </a:t>
          </a:r>
          <a:r>
            <a:rPr lang="en-US" sz="1600" dirty="0" err="1" smtClean="0">
              <a:solidFill>
                <a:schemeClr val="tx1"/>
              </a:solidFill>
            </a:rPr>
            <a:t>Agung</a:t>
          </a:r>
          <a:r>
            <a:rPr lang="en-US" sz="1600" dirty="0" smtClean="0">
              <a:solidFill>
                <a:schemeClr val="tx1"/>
              </a:solidFill>
            </a:rPr>
            <a:t> </a:t>
          </a:r>
          <a:r>
            <a:rPr lang="en-US" sz="1600" dirty="0" err="1" smtClean="0">
              <a:solidFill>
                <a:schemeClr val="tx1"/>
              </a:solidFill>
            </a:rPr>
            <a:t>Republik</a:t>
          </a:r>
          <a:r>
            <a:rPr lang="en-US" sz="1600" dirty="0" smtClean="0">
              <a:solidFill>
                <a:schemeClr val="tx1"/>
              </a:solidFill>
            </a:rPr>
            <a:t> Indonesia </a:t>
          </a:r>
          <a:r>
            <a:rPr lang="en-US" sz="1600" dirty="0" err="1" smtClean="0">
              <a:solidFill>
                <a:schemeClr val="tx1"/>
              </a:solidFill>
            </a:rPr>
            <a:t>dan</a:t>
          </a:r>
          <a:r>
            <a:rPr lang="en-US" sz="1600" dirty="0" smtClean="0">
              <a:solidFill>
                <a:schemeClr val="tx1"/>
              </a:solidFill>
            </a:rPr>
            <a:t> 4 (</a:t>
          </a:r>
          <a:r>
            <a:rPr lang="en-US" sz="1600" dirty="0" err="1" smtClean="0">
              <a:solidFill>
                <a:schemeClr val="tx1"/>
              </a:solidFill>
            </a:rPr>
            <a:t>empat</a:t>
          </a:r>
          <a:r>
            <a:rPr lang="en-US" sz="1600" dirty="0" smtClean="0">
              <a:solidFill>
                <a:schemeClr val="tx1"/>
              </a:solidFill>
            </a:rPr>
            <a:t>) </a:t>
          </a:r>
          <a:r>
            <a:rPr lang="en-US" sz="1600" dirty="0" err="1" smtClean="0">
              <a:solidFill>
                <a:schemeClr val="tx1"/>
              </a:solidFill>
            </a:rPr>
            <a:t>lingkungan</a:t>
          </a:r>
          <a:r>
            <a:rPr lang="en-US" sz="1600" dirty="0" smtClean="0">
              <a:solidFill>
                <a:schemeClr val="tx1"/>
              </a:solidFill>
            </a:rPr>
            <a:t> </a:t>
          </a:r>
          <a:r>
            <a:rPr lang="en-US" sz="1600" dirty="0" err="1" smtClean="0">
              <a:solidFill>
                <a:schemeClr val="tx1"/>
              </a:solidFill>
            </a:rPr>
            <a:t>Peradilan</a:t>
          </a:r>
          <a:r>
            <a:rPr lang="en-US" sz="1600" dirty="0" smtClean="0">
              <a:solidFill>
                <a:schemeClr val="tx1"/>
              </a:solidFill>
            </a:rPr>
            <a:t> </a:t>
          </a:r>
          <a:r>
            <a:rPr lang="en-US" sz="1600" dirty="0" err="1" smtClean="0">
              <a:solidFill>
                <a:schemeClr val="tx1"/>
              </a:solidFill>
            </a:rPr>
            <a:t>dibawahnya</a:t>
          </a:r>
          <a:endParaRPr lang="id-ID" sz="1600" dirty="0">
            <a:solidFill>
              <a:schemeClr val="tx1"/>
            </a:solidFill>
          </a:endParaRPr>
        </a:p>
      </dgm:t>
    </dgm:pt>
    <dgm:pt modelId="{A5A83CAA-BCB4-44D4-B8F6-6D9514FCFC89}" type="parTrans" cxnId="{90585FE0-D6D8-4DAC-A240-6B0EAF21DC50}">
      <dgm:prSet/>
      <dgm:spPr/>
      <dgm:t>
        <a:bodyPr/>
        <a:lstStyle/>
        <a:p>
          <a:endParaRPr lang="id-ID">
            <a:solidFill>
              <a:schemeClr val="tx1"/>
            </a:solidFill>
          </a:endParaRPr>
        </a:p>
      </dgm:t>
    </dgm:pt>
    <dgm:pt modelId="{FF009547-ABBF-4A3C-910C-EA91D4321F0D}" type="sibTrans" cxnId="{90585FE0-D6D8-4DAC-A240-6B0EAF21DC50}">
      <dgm:prSet/>
      <dgm:spPr/>
      <dgm:t>
        <a:bodyPr/>
        <a:lstStyle/>
        <a:p>
          <a:endParaRPr lang="id-ID">
            <a:solidFill>
              <a:schemeClr val="tx1"/>
            </a:solidFill>
          </a:endParaRPr>
        </a:p>
      </dgm:t>
    </dgm:pt>
    <dgm:pt modelId="{697B0632-ABCA-4377-BBBD-880207578572}">
      <dgm:prSet custT="1"/>
      <dgm:spPr/>
      <dgm:t>
        <a:bodyPr/>
        <a:lstStyle/>
        <a:p>
          <a:pPr marL="185738" indent="-185738" algn="l"/>
          <a:r>
            <a:rPr lang="id-ID" sz="1600" dirty="0" smtClean="0">
              <a:solidFill>
                <a:schemeClr val="tx1"/>
              </a:solidFill>
            </a:rPr>
            <a:t>1) SOP Harmonisasi/ Penyusunan/ Pembentukan Perundang-Undangan Dalam Bentuk Peraturan Mahkamah Agung-RI, Surat Edaran Mahkamah      Agung-RI dan Surat Keputusan Ketua Mahkamah Agung-RI tanggal Revisi 31 Desember 2013 efektif tanggal 6 Januari 2014</a:t>
          </a:r>
          <a:endParaRPr lang="id-ID" sz="1600" dirty="0">
            <a:solidFill>
              <a:schemeClr val="tx1"/>
            </a:solidFill>
          </a:endParaRPr>
        </a:p>
      </dgm:t>
    </dgm:pt>
    <dgm:pt modelId="{199C9068-1267-4E63-9023-41F56D452AA0}" type="sibTrans" cxnId="{07279803-34DC-45D6-B197-FAAE4783076A}">
      <dgm:prSet/>
      <dgm:spPr/>
      <dgm:t>
        <a:bodyPr/>
        <a:lstStyle/>
        <a:p>
          <a:endParaRPr lang="id-ID">
            <a:solidFill>
              <a:schemeClr val="tx1"/>
            </a:solidFill>
          </a:endParaRPr>
        </a:p>
      </dgm:t>
    </dgm:pt>
    <dgm:pt modelId="{0A89405F-250D-422F-8790-7480F630FEDE}" type="parTrans" cxnId="{07279803-34DC-45D6-B197-FAAE4783076A}">
      <dgm:prSet/>
      <dgm:spPr/>
      <dgm:t>
        <a:bodyPr/>
        <a:lstStyle/>
        <a:p>
          <a:endParaRPr lang="id-ID">
            <a:solidFill>
              <a:schemeClr val="tx1"/>
            </a:solidFill>
          </a:endParaRPr>
        </a:p>
      </dgm:t>
    </dgm:pt>
    <dgm:pt modelId="{0CD5600F-6E5D-4A10-8910-A8102154C8B1}" type="pres">
      <dgm:prSet presAssocID="{FAAB32CF-942C-4E29-AAF1-4E2ADF212E65}" presName="layout" presStyleCnt="0">
        <dgm:presLayoutVars>
          <dgm:chMax/>
          <dgm:chPref/>
          <dgm:dir/>
          <dgm:animOne val="branch"/>
          <dgm:animLvl val="lvl"/>
          <dgm:resizeHandles/>
        </dgm:presLayoutVars>
      </dgm:prSet>
      <dgm:spPr/>
      <dgm:t>
        <a:bodyPr/>
        <a:lstStyle/>
        <a:p>
          <a:endParaRPr lang="id-ID"/>
        </a:p>
      </dgm:t>
    </dgm:pt>
    <dgm:pt modelId="{13C1D859-9655-4D9D-8A1E-842085EF29EA}" type="pres">
      <dgm:prSet presAssocID="{82BB0C37-9FF4-44D0-8211-ACCA42B26300}" presName="root" presStyleCnt="0">
        <dgm:presLayoutVars>
          <dgm:chMax/>
          <dgm:chPref val="4"/>
        </dgm:presLayoutVars>
      </dgm:prSet>
      <dgm:spPr/>
    </dgm:pt>
    <dgm:pt modelId="{D6FE3084-A0F0-4313-A170-4151E3D3B73C}" type="pres">
      <dgm:prSet presAssocID="{82BB0C37-9FF4-44D0-8211-ACCA42B26300}" presName="rootComposite" presStyleCnt="0">
        <dgm:presLayoutVars/>
      </dgm:prSet>
      <dgm:spPr/>
    </dgm:pt>
    <dgm:pt modelId="{34080118-03F4-4773-8DB0-CCC3586975D6}" type="pres">
      <dgm:prSet presAssocID="{82BB0C37-9FF4-44D0-8211-ACCA42B26300}" presName="rootText" presStyleLbl="node0" presStyleIdx="0" presStyleCnt="1" custScaleX="121871" custLinFactNeighborX="-186" custLinFactNeighborY="15720">
        <dgm:presLayoutVars>
          <dgm:chMax/>
          <dgm:chPref val="4"/>
        </dgm:presLayoutVars>
      </dgm:prSet>
      <dgm:spPr/>
      <dgm:t>
        <a:bodyPr/>
        <a:lstStyle/>
        <a:p>
          <a:endParaRPr lang="id-ID"/>
        </a:p>
      </dgm:t>
    </dgm:pt>
    <dgm:pt modelId="{9A4D6E03-11CB-4C3E-8D51-C3D486EB7D11}" type="pres">
      <dgm:prSet presAssocID="{82BB0C37-9FF4-44D0-8211-ACCA42B26300}" presName="childShape" presStyleCnt="0">
        <dgm:presLayoutVars>
          <dgm:chMax val="0"/>
          <dgm:chPref val="0"/>
        </dgm:presLayoutVars>
      </dgm:prSet>
      <dgm:spPr/>
    </dgm:pt>
    <dgm:pt modelId="{0031B1A6-1746-4403-8F1B-8BFD4B4754E6}" type="pres">
      <dgm:prSet presAssocID="{821B2456-649E-4F77-B81D-B72A9BFE9264}" presName="childComposite" presStyleCnt="0">
        <dgm:presLayoutVars>
          <dgm:chMax val="0"/>
          <dgm:chPref val="0"/>
        </dgm:presLayoutVars>
      </dgm:prSet>
      <dgm:spPr/>
    </dgm:pt>
    <dgm:pt modelId="{719D7AE8-E6FE-4139-8E48-9111653B946B}" type="pres">
      <dgm:prSet presAssocID="{821B2456-649E-4F77-B81D-B72A9BFE9264}" presName="Image" presStyleLbl="node1" presStyleIdx="0" presStyleCnt="4" custLinFactNeighborX="-48734" custLinFactNeighborY="9432"/>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dgm:spPr>
    </dgm:pt>
    <dgm:pt modelId="{A515E2F7-519A-436B-8189-4D17015A4B15}" type="pres">
      <dgm:prSet presAssocID="{821B2456-649E-4F77-B81D-B72A9BFE9264}" presName="childText" presStyleLbl="lnNode1" presStyleIdx="0" presStyleCnt="4" custScaleX="124124" custScaleY="98674" custLinFactNeighborX="6784" custLinFactNeighborY="6288">
        <dgm:presLayoutVars>
          <dgm:chMax val="0"/>
          <dgm:chPref val="0"/>
          <dgm:bulletEnabled val="1"/>
        </dgm:presLayoutVars>
      </dgm:prSet>
      <dgm:spPr/>
      <dgm:t>
        <a:bodyPr/>
        <a:lstStyle/>
        <a:p>
          <a:endParaRPr lang="id-ID"/>
        </a:p>
      </dgm:t>
    </dgm:pt>
    <dgm:pt modelId="{4AD7FBCF-2074-4B06-8B00-CAE846A9BA7A}" type="pres">
      <dgm:prSet presAssocID="{599606FB-C42F-470D-9C78-B2346079E2E9}" presName="childComposite" presStyleCnt="0">
        <dgm:presLayoutVars>
          <dgm:chMax val="0"/>
          <dgm:chPref val="0"/>
        </dgm:presLayoutVars>
      </dgm:prSet>
      <dgm:spPr/>
    </dgm:pt>
    <dgm:pt modelId="{9F4C1CB3-F1A0-4987-AA92-D43BDD9AD3CA}" type="pres">
      <dgm:prSet presAssocID="{599606FB-C42F-470D-9C78-B2346079E2E9}" presName="Image" presStyleLbl="node1" presStyleIdx="1" presStyleCnt="4" custLinFactNeighborX="-51879" custLinFactNeighborY="6288"/>
      <dgm:spPr>
        <a:blipFill>
          <a:blip xmlns:r="http://schemas.openxmlformats.org/officeDocument/2006/relationships" r:embed="rId2" cstate="print">
            <a:extLst>
              <a:ext uri="{28A0092B-C50C-407E-A947-70E740481C1C}">
                <a14:useLocalDpi xmlns="" xmlns:a14="http://schemas.microsoft.com/office/drawing/2010/main" val="0"/>
              </a:ext>
            </a:extLst>
          </a:blip>
          <a:srcRect/>
          <a:stretch>
            <a:fillRect t="-17000" b="-17000"/>
          </a:stretch>
        </a:blipFill>
      </dgm:spPr>
    </dgm:pt>
    <dgm:pt modelId="{8A2C1F0D-FFF3-4901-B7AD-63609FBC4847}" type="pres">
      <dgm:prSet presAssocID="{599606FB-C42F-470D-9C78-B2346079E2E9}" presName="childText" presStyleLbl="lnNode1" presStyleIdx="1" presStyleCnt="4" custScaleX="124124" custScaleY="98674" custLinFactNeighborX="6784" custLinFactNeighborY="6288">
        <dgm:presLayoutVars>
          <dgm:chMax val="0"/>
          <dgm:chPref val="0"/>
          <dgm:bulletEnabled val="1"/>
        </dgm:presLayoutVars>
      </dgm:prSet>
      <dgm:spPr/>
      <dgm:t>
        <a:bodyPr/>
        <a:lstStyle/>
        <a:p>
          <a:endParaRPr lang="id-ID"/>
        </a:p>
      </dgm:t>
    </dgm:pt>
    <dgm:pt modelId="{0F1A1C17-B3F5-411A-82F8-9E0F310D621D}" type="pres">
      <dgm:prSet presAssocID="{697B0632-ABCA-4377-BBBD-880207578572}" presName="childComposite" presStyleCnt="0">
        <dgm:presLayoutVars>
          <dgm:chMax val="0"/>
          <dgm:chPref val="0"/>
        </dgm:presLayoutVars>
      </dgm:prSet>
      <dgm:spPr/>
    </dgm:pt>
    <dgm:pt modelId="{B9907298-1542-47E4-9A23-E047822F9129}" type="pres">
      <dgm:prSet presAssocID="{697B0632-ABCA-4377-BBBD-880207578572}" presName="Image" presStyleLbl="node1" presStyleIdx="2" presStyleCnt="4" custLinFactNeighborX="-48735" custLinFactNeighborY="0"/>
      <dgm:spPr>
        <a:blipFill>
          <a:blip xmlns:r="http://schemas.openxmlformats.org/officeDocument/2006/relationships" r:embed="rId3" cstate="print">
            <a:extLst>
              <a:ext uri="{28A0092B-C50C-407E-A947-70E740481C1C}">
                <a14:useLocalDpi xmlns="" xmlns:a14="http://schemas.microsoft.com/office/drawing/2010/main" val="0"/>
              </a:ext>
            </a:extLst>
          </a:blip>
          <a:srcRect/>
          <a:stretch>
            <a:fillRect l="-25000" r="-25000"/>
          </a:stretch>
        </a:blipFill>
      </dgm:spPr>
    </dgm:pt>
    <dgm:pt modelId="{9C821E62-49FE-4A6F-B6D9-C08CE8EC38DA}" type="pres">
      <dgm:prSet presAssocID="{697B0632-ABCA-4377-BBBD-880207578572}" presName="childText" presStyleLbl="lnNode1" presStyleIdx="2" presStyleCnt="4" custScaleX="124124" custScaleY="98674" custLinFactNeighborX="6784" custLinFactNeighborY="6288">
        <dgm:presLayoutVars>
          <dgm:chMax val="0"/>
          <dgm:chPref val="0"/>
          <dgm:bulletEnabled val="1"/>
        </dgm:presLayoutVars>
      </dgm:prSet>
      <dgm:spPr/>
      <dgm:t>
        <a:bodyPr/>
        <a:lstStyle/>
        <a:p>
          <a:endParaRPr lang="id-ID"/>
        </a:p>
      </dgm:t>
    </dgm:pt>
    <dgm:pt modelId="{483B7D33-7B8E-4572-B685-D0D352DA9707}" type="pres">
      <dgm:prSet presAssocID="{596D66BC-DD14-4403-B211-2428BDAFC274}" presName="childComposite" presStyleCnt="0">
        <dgm:presLayoutVars>
          <dgm:chMax val="0"/>
          <dgm:chPref val="0"/>
        </dgm:presLayoutVars>
      </dgm:prSet>
      <dgm:spPr/>
    </dgm:pt>
    <dgm:pt modelId="{96CD8677-3F53-41CA-858E-F7B15463EE01}" type="pres">
      <dgm:prSet presAssocID="{596D66BC-DD14-4403-B211-2428BDAFC274}" presName="Image" presStyleLbl="node1" presStyleIdx="3" presStyleCnt="4" custLinFactNeighborX="-50306" custLinFactNeighborY="4716"/>
      <dgm:spPr>
        <a:blipFill>
          <a:blip xmlns:r="http://schemas.openxmlformats.org/officeDocument/2006/relationships" r:embed="rId4" cstate="print">
            <a:extLst>
              <a:ext uri="{28A0092B-C50C-407E-A947-70E740481C1C}">
                <a14:useLocalDpi xmlns="" xmlns:a14="http://schemas.microsoft.com/office/drawing/2010/main" val="0"/>
              </a:ext>
            </a:extLst>
          </a:blip>
          <a:srcRect/>
          <a:stretch>
            <a:fillRect l="-20000" r="-20000"/>
          </a:stretch>
        </a:blipFill>
      </dgm:spPr>
    </dgm:pt>
    <dgm:pt modelId="{3E8FBC29-57AB-404B-8DFF-30422A49E0E4}" type="pres">
      <dgm:prSet presAssocID="{596D66BC-DD14-4403-B211-2428BDAFC274}" presName="childText" presStyleLbl="lnNode1" presStyleIdx="3" presStyleCnt="4" custScaleX="124124" custScaleY="98674" custLinFactNeighborX="6784" custLinFactNeighborY="6288">
        <dgm:presLayoutVars>
          <dgm:chMax val="0"/>
          <dgm:chPref val="0"/>
          <dgm:bulletEnabled val="1"/>
        </dgm:presLayoutVars>
      </dgm:prSet>
      <dgm:spPr/>
      <dgm:t>
        <a:bodyPr/>
        <a:lstStyle/>
        <a:p>
          <a:endParaRPr lang="id-ID"/>
        </a:p>
      </dgm:t>
    </dgm:pt>
  </dgm:ptLst>
  <dgm:cxnLst>
    <dgm:cxn modelId="{07279803-34DC-45D6-B197-FAAE4783076A}" srcId="{82BB0C37-9FF4-44D0-8211-ACCA42B26300}" destId="{697B0632-ABCA-4377-BBBD-880207578572}" srcOrd="2" destOrd="0" parTransId="{0A89405F-250D-422F-8790-7480F630FEDE}" sibTransId="{199C9068-1267-4E63-9023-41F56D452AA0}"/>
    <dgm:cxn modelId="{DBD6E3D8-A519-4853-B569-473112133E44}" type="presOf" srcId="{FAAB32CF-942C-4E29-AAF1-4E2ADF212E65}" destId="{0CD5600F-6E5D-4A10-8910-A8102154C8B1}" srcOrd="0" destOrd="0" presId="urn:microsoft.com/office/officeart/2008/layout/PictureAccentList"/>
    <dgm:cxn modelId="{CD6976DF-5FEB-4203-811D-9A20613AC658}" type="presOf" srcId="{697B0632-ABCA-4377-BBBD-880207578572}" destId="{9C821E62-49FE-4A6F-B6D9-C08CE8EC38DA}" srcOrd="0" destOrd="0" presId="urn:microsoft.com/office/officeart/2008/layout/PictureAccentList"/>
    <dgm:cxn modelId="{B04E948C-2754-4391-9958-B0ECB3A442E2}" type="presOf" srcId="{596D66BC-DD14-4403-B211-2428BDAFC274}" destId="{3E8FBC29-57AB-404B-8DFF-30422A49E0E4}" srcOrd="0" destOrd="0" presId="urn:microsoft.com/office/officeart/2008/layout/PictureAccentList"/>
    <dgm:cxn modelId="{90585FE0-D6D8-4DAC-A240-6B0EAF21DC50}" srcId="{82BB0C37-9FF4-44D0-8211-ACCA42B26300}" destId="{596D66BC-DD14-4403-B211-2428BDAFC274}" srcOrd="3" destOrd="0" parTransId="{A5A83CAA-BCB4-44D4-B8F6-6D9514FCFC89}" sibTransId="{FF009547-ABBF-4A3C-910C-EA91D4321F0D}"/>
    <dgm:cxn modelId="{2D430563-01C6-465F-B816-738CD9096AA1}" srcId="{82BB0C37-9FF4-44D0-8211-ACCA42B26300}" destId="{821B2456-649E-4F77-B81D-B72A9BFE9264}" srcOrd="0" destOrd="0" parTransId="{A443DA1B-2F5B-4C6D-B1D9-9A5F491080E2}" sibTransId="{22830F84-E5A1-47E6-A056-616A4A759FC6}"/>
    <dgm:cxn modelId="{C6A8E2E5-F08E-4553-8C9A-403AE67C5C8D}" srcId="{FAAB32CF-942C-4E29-AAF1-4E2ADF212E65}" destId="{82BB0C37-9FF4-44D0-8211-ACCA42B26300}" srcOrd="0" destOrd="0" parTransId="{37628DB7-031C-4008-8457-180E67F8EAEA}" sibTransId="{7D00FDE2-063D-4940-94BF-F095C7AA0AED}"/>
    <dgm:cxn modelId="{98D76F29-5316-4F4A-A3CA-A6AAD84E2CA2}" type="presOf" srcId="{599606FB-C42F-470D-9C78-B2346079E2E9}" destId="{8A2C1F0D-FFF3-4901-B7AD-63609FBC4847}" srcOrd="0" destOrd="0" presId="urn:microsoft.com/office/officeart/2008/layout/PictureAccentList"/>
    <dgm:cxn modelId="{1845192C-EFC9-4F50-9203-7A4AB5CE91BA}" srcId="{82BB0C37-9FF4-44D0-8211-ACCA42B26300}" destId="{599606FB-C42F-470D-9C78-B2346079E2E9}" srcOrd="1" destOrd="0" parTransId="{02602D2A-ABE2-4747-A751-BB256EEEE057}" sibTransId="{27775AD0-D7AE-4404-B2A5-15CAD17D5F33}"/>
    <dgm:cxn modelId="{DF5502CE-0CAD-429B-B204-AE7561B443A0}" type="presOf" srcId="{82BB0C37-9FF4-44D0-8211-ACCA42B26300}" destId="{34080118-03F4-4773-8DB0-CCC3586975D6}" srcOrd="0" destOrd="0" presId="urn:microsoft.com/office/officeart/2008/layout/PictureAccentList"/>
    <dgm:cxn modelId="{5C44DF99-8597-4E20-9F08-1DE016DB2B47}" type="presOf" srcId="{821B2456-649E-4F77-B81D-B72A9BFE9264}" destId="{A515E2F7-519A-436B-8189-4D17015A4B15}" srcOrd="0" destOrd="0" presId="urn:microsoft.com/office/officeart/2008/layout/PictureAccentList"/>
    <dgm:cxn modelId="{1A3BE0EA-195B-4D5B-8921-4704927701B4}" type="presParOf" srcId="{0CD5600F-6E5D-4A10-8910-A8102154C8B1}" destId="{13C1D859-9655-4D9D-8A1E-842085EF29EA}" srcOrd="0" destOrd="0" presId="urn:microsoft.com/office/officeart/2008/layout/PictureAccentList"/>
    <dgm:cxn modelId="{69BF010C-3963-4293-91FC-DBEEDA88EC65}" type="presParOf" srcId="{13C1D859-9655-4D9D-8A1E-842085EF29EA}" destId="{D6FE3084-A0F0-4313-A170-4151E3D3B73C}" srcOrd="0" destOrd="0" presId="urn:microsoft.com/office/officeart/2008/layout/PictureAccentList"/>
    <dgm:cxn modelId="{ACEDCB79-F9E7-4963-9E20-4CBB77C79474}" type="presParOf" srcId="{D6FE3084-A0F0-4313-A170-4151E3D3B73C}" destId="{34080118-03F4-4773-8DB0-CCC3586975D6}" srcOrd="0" destOrd="0" presId="urn:microsoft.com/office/officeart/2008/layout/PictureAccentList"/>
    <dgm:cxn modelId="{C8563164-FBAE-48AF-8939-3EEF072776DB}" type="presParOf" srcId="{13C1D859-9655-4D9D-8A1E-842085EF29EA}" destId="{9A4D6E03-11CB-4C3E-8D51-C3D486EB7D11}" srcOrd="1" destOrd="0" presId="urn:microsoft.com/office/officeart/2008/layout/PictureAccentList"/>
    <dgm:cxn modelId="{5FB95E26-73DE-4F14-A5CE-F409CF8995F2}" type="presParOf" srcId="{9A4D6E03-11CB-4C3E-8D51-C3D486EB7D11}" destId="{0031B1A6-1746-4403-8F1B-8BFD4B4754E6}" srcOrd="0" destOrd="0" presId="urn:microsoft.com/office/officeart/2008/layout/PictureAccentList"/>
    <dgm:cxn modelId="{9C13DB45-92F9-4BA7-B9CE-D48B5A9BBEA2}" type="presParOf" srcId="{0031B1A6-1746-4403-8F1B-8BFD4B4754E6}" destId="{719D7AE8-E6FE-4139-8E48-9111653B946B}" srcOrd="0" destOrd="0" presId="urn:microsoft.com/office/officeart/2008/layout/PictureAccentList"/>
    <dgm:cxn modelId="{794BB10E-E35D-40E0-BEFF-118AB864DB47}" type="presParOf" srcId="{0031B1A6-1746-4403-8F1B-8BFD4B4754E6}" destId="{A515E2F7-519A-436B-8189-4D17015A4B15}" srcOrd="1" destOrd="0" presId="urn:microsoft.com/office/officeart/2008/layout/PictureAccentList"/>
    <dgm:cxn modelId="{9281E568-9EF3-45EF-B52B-A37EEE639A24}" type="presParOf" srcId="{9A4D6E03-11CB-4C3E-8D51-C3D486EB7D11}" destId="{4AD7FBCF-2074-4B06-8B00-CAE846A9BA7A}" srcOrd="1" destOrd="0" presId="urn:microsoft.com/office/officeart/2008/layout/PictureAccentList"/>
    <dgm:cxn modelId="{63A24EA6-716F-4E89-A983-51856ECCDE60}" type="presParOf" srcId="{4AD7FBCF-2074-4B06-8B00-CAE846A9BA7A}" destId="{9F4C1CB3-F1A0-4987-AA92-D43BDD9AD3CA}" srcOrd="0" destOrd="0" presId="urn:microsoft.com/office/officeart/2008/layout/PictureAccentList"/>
    <dgm:cxn modelId="{384F4F49-7EDB-4AED-BD44-212E1ED0B3F2}" type="presParOf" srcId="{4AD7FBCF-2074-4B06-8B00-CAE846A9BA7A}" destId="{8A2C1F0D-FFF3-4901-B7AD-63609FBC4847}" srcOrd="1" destOrd="0" presId="urn:microsoft.com/office/officeart/2008/layout/PictureAccentList"/>
    <dgm:cxn modelId="{E43EEA96-737A-4EEC-AB7F-AEF4C3D8734F}" type="presParOf" srcId="{9A4D6E03-11CB-4C3E-8D51-C3D486EB7D11}" destId="{0F1A1C17-B3F5-411A-82F8-9E0F310D621D}" srcOrd="2" destOrd="0" presId="urn:microsoft.com/office/officeart/2008/layout/PictureAccentList"/>
    <dgm:cxn modelId="{A7A75165-50D8-4CC3-9F7F-53ABCA88C3DF}" type="presParOf" srcId="{0F1A1C17-B3F5-411A-82F8-9E0F310D621D}" destId="{B9907298-1542-47E4-9A23-E047822F9129}" srcOrd="0" destOrd="0" presId="urn:microsoft.com/office/officeart/2008/layout/PictureAccentList"/>
    <dgm:cxn modelId="{72208F19-70BB-41EF-89C2-2801F697C958}" type="presParOf" srcId="{0F1A1C17-B3F5-411A-82F8-9E0F310D621D}" destId="{9C821E62-49FE-4A6F-B6D9-C08CE8EC38DA}" srcOrd="1" destOrd="0" presId="urn:microsoft.com/office/officeart/2008/layout/PictureAccentList"/>
    <dgm:cxn modelId="{08443C53-FC88-4245-A0A6-860DBF954EE9}" type="presParOf" srcId="{9A4D6E03-11CB-4C3E-8D51-C3D486EB7D11}" destId="{483B7D33-7B8E-4572-B685-D0D352DA9707}" srcOrd="3" destOrd="0" presId="urn:microsoft.com/office/officeart/2008/layout/PictureAccentList"/>
    <dgm:cxn modelId="{947190F3-C08D-49F7-B03E-0DC39EA16CF7}" type="presParOf" srcId="{483B7D33-7B8E-4572-B685-D0D352DA9707}" destId="{96CD8677-3F53-41CA-858E-F7B15463EE01}" srcOrd="0" destOrd="0" presId="urn:microsoft.com/office/officeart/2008/layout/PictureAccentList"/>
    <dgm:cxn modelId="{50922CC8-4AF0-49F9-8535-DBB2EB67881A}" type="presParOf" srcId="{483B7D33-7B8E-4572-B685-D0D352DA9707}" destId="{3E8FBC29-57AB-404B-8DFF-30422A49E0E4}" srcOrd="1" destOrd="0" presId="urn:microsoft.com/office/officeart/2008/layout/PictureAccentList"/>
  </dgm:cxnLst>
  <dgm:bg/>
  <dgm:whole/>
</dgm:dataModel>
</file>

<file path=ppt/diagrams/data28.xml><?xml version="1.0" encoding="utf-8"?>
<dgm:dataModel xmlns:dgm="http://schemas.openxmlformats.org/drawingml/2006/diagram" xmlns:a="http://schemas.openxmlformats.org/drawingml/2006/main">
  <dgm:ptLst>
    <dgm:pt modelId="{62DB4222-3C2C-40B3-AD07-C043A3DD2932}" type="doc">
      <dgm:prSet loTypeId="urn:microsoft.com/office/officeart/2005/8/layout/chevron2" loCatId="list" qsTypeId="urn:microsoft.com/office/officeart/2005/8/quickstyle/simple5" qsCatId="simple" csTypeId="urn:microsoft.com/office/officeart/2005/8/colors/colorful1#10" csCatId="colorful" phldr="1"/>
      <dgm:spPr/>
      <dgm:t>
        <a:bodyPr/>
        <a:lstStyle/>
        <a:p>
          <a:endParaRPr lang="id-ID"/>
        </a:p>
      </dgm:t>
    </dgm:pt>
    <dgm:pt modelId="{3ADC0292-19B7-4FFF-8451-E5C3C64057AF}">
      <dgm:prSet phldrT="[Text]"/>
      <dgm:spPr/>
      <dgm:t>
        <a:bodyPr/>
        <a:lstStyle/>
        <a:p>
          <a:r>
            <a:rPr lang="id-ID" dirty="0" smtClean="0"/>
            <a:t>a</a:t>
          </a:r>
          <a:endParaRPr lang="id-ID" dirty="0"/>
        </a:p>
      </dgm:t>
    </dgm:pt>
    <dgm:pt modelId="{22E4F921-053C-44AA-90CE-414DCB550192}" type="parTrans" cxnId="{0191CE30-B214-4129-8095-B33FA40576F1}">
      <dgm:prSet/>
      <dgm:spPr/>
      <dgm:t>
        <a:bodyPr/>
        <a:lstStyle/>
        <a:p>
          <a:endParaRPr lang="id-ID"/>
        </a:p>
      </dgm:t>
    </dgm:pt>
    <dgm:pt modelId="{4254CCD0-D107-4C09-9312-4DD1A042FF74}" type="sibTrans" cxnId="{0191CE30-B214-4129-8095-B33FA40576F1}">
      <dgm:prSet/>
      <dgm:spPr/>
      <dgm:t>
        <a:bodyPr/>
        <a:lstStyle/>
        <a:p>
          <a:endParaRPr lang="id-ID"/>
        </a:p>
      </dgm:t>
    </dgm:pt>
    <dgm:pt modelId="{BA4D4176-2A74-4265-8051-75AD2C18D4A7}">
      <dgm:prSet phldrT="[Text]" custT="1"/>
      <dgm:spPr/>
      <dgm:t>
        <a:bodyPr/>
        <a:lstStyle/>
        <a:p>
          <a:pPr algn="just"/>
          <a:r>
            <a:rPr lang="id-ID" sz="1600" dirty="0" smtClean="0"/>
            <a:t>Telah dilakukan evaluasi untuk menilai ketepatan fungsi dan ketepatan ukuran organisasi kepada seluruh unit organisasi </a:t>
          </a:r>
          <a:r>
            <a:rPr lang="en-US" sz="1600" dirty="0" err="1" smtClean="0"/>
            <a:t>melalui</a:t>
          </a:r>
          <a:r>
            <a:rPr lang="en-US" sz="1600" dirty="0" smtClean="0"/>
            <a:t>  </a:t>
          </a:r>
          <a:r>
            <a:rPr lang="id-ID" sz="1600" dirty="0" smtClean="0"/>
            <a:t>SK KMA No. 7/KMA/SK/IV/2013 tentang Pembentukan kelompok Kerja Penyusunan Restrukturisasi Organisasi  MA</a:t>
          </a:r>
          <a:r>
            <a:rPr lang="en-US" sz="1600" dirty="0" smtClean="0"/>
            <a:t> </a:t>
          </a:r>
          <a:r>
            <a:rPr lang="en-US" sz="1600" dirty="0" err="1" smtClean="0"/>
            <a:t>dan</a:t>
          </a:r>
          <a:r>
            <a:rPr lang="en-US" sz="1600" dirty="0" smtClean="0"/>
            <a:t> </a:t>
          </a:r>
          <a:r>
            <a:rPr lang="en-US" sz="1600" dirty="0" err="1" smtClean="0"/>
            <a:t>Evaluasi</a:t>
          </a:r>
          <a:r>
            <a:rPr lang="en-US" sz="1600" dirty="0" smtClean="0"/>
            <a:t> </a:t>
          </a:r>
          <a:r>
            <a:rPr lang="en-US" sz="1600" dirty="0" err="1" smtClean="0"/>
            <a:t>Pemisahan</a:t>
          </a:r>
          <a:r>
            <a:rPr lang="en-US" sz="1600" dirty="0" smtClean="0"/>
            <a:t> </a:t>
          </a:r>
          <a:r>
            <a:rPr lang="en-US" sz="1600" dirty="0" err="1" smtClean="0"/>
            <a:t>Organisasi</a:t>
          </a:r>
          <a:r>
            <a:rPr lang="en-US" sz="1600" dirty="0" smtClean="0"/>
            <a:t> </a:t>
          </a:r>
          <a:r>
            <a:rPr lang="en-US" sz="1600" dirty="0" err="1" smtClean="0"/>
            <a:t>Panitera</a:t>
          </a:r>
          <a:r>
            <a:rPr lang="en-US" sz="1600" dirty="0" smtClean="0"/>
            <a:t> </a:t>
          </a:r>
          <a:r>
            <a:rPr lang="en-US" sz="1600" dirty="0" err="1" smtClean="0"/>
            <a:t>dan</a:t>
          </a:r>
          <a:r>
            <a:rPr lang="en-US" sz="1600" dirty="0" smtClean="0"/>
            <a:t> </a:t>
          </a:r>
          <a:r>
            <a:rPr lang="en-US" sz="1600" dirty="0" err="1" smtClean="0"/>
            <a:t>Sekretaris</a:t>
          </a:r>
          <a:endParaRPr lang="id-ID" sz="1600" dirty="0"/>
        </a:p>
      </dgm:t>
    </dgm:pt>
    <dgm:pt modelId="{0FF3C1DB-D266-47C5-AE18-3CF476EEBD01}" type="parTrans" cxnId="{FD15F2C8-8C8F-42A2-995E-9A718120A93E}">
      <dgm:prSet/>
      <dgm:spPr/>
      <dgm:t>
        <a:bodyPr/>
        <a:lstStyle/>
        <a:p>
          <a:endParaRPr lang="id-ID"/>
        </a:p>
      </dgm:t>
    </dgm:pt>
    <dgm:pt modelId="{D1748B12-1E09-49E4-86FE-1AE84109DCC7}" type="sibTrans" cxnId="{FD15F2C8-8C8F-42A2-995E-9A718120A93E}">
      <dgm:prSet/>
      <dgm:spPr/>
      <dgm:t>
        <a:bodyPr/>
        <a:lstStyle/>
        <a:p>
          <a:endParaRPr lang="id-ID"/>
        </a:p>
      </dgm:t>
    </dgm:pt>
    <dgm:pt modelId="{1368352A-1D98-4A93-9E7A-3B07D8A91874}">
      <dgm:prSet phldrT="[Text]"/>
      <dgm:spPr/>
      <dgm:t>
        <a:bodyPr/>
        <a:lstStyle/>
        <a:p>
          <a:r>
            <a:rPr lang="id-ID" dirty="0" smtClean="0"/>
            <a:t>b</a:t>
          </a:r>
          <a:endParaRPr lang="id-ID" dirty="0"/>
        </a:p>
      </dgm:t>
    </dgm:pt>
    <dgm:pt modelId="{B2986E4E-38C8-4435-8BCA-3562C8B035FC}" type="parTrans" cxnId="{02E33D6A-9D32-49D2-9021-2BF97445D481}">
      <dgm:prSet/>
      <dgm:spPr/>
      <dgm:t>
        <a:bodyPr/>
        <a:lstStyle/>
        <a:p>
          <a:endParaRPr lang="id-ID"/>
        </a:p>
      </dgm:t>
    </dgm:pt>
    <dgm:pt modelId="{A05E527C-6A5A-4E3E-8AA2-7B2E48110694}" type="sibTrans" cxnId="{02E33D6A-9D32-49D2-9021-2BF97445D481}">
      <dgm:prSet/>
      <dgm:spPr/>
      <dgm:t>
        <a:bodyPr/>
        <a:lstStyle/>
        <a:p>
          <a:endParaRPr lang="id-ID"/>
        </a:p>
      </dgm:t>
    </dgm:pt>
    <dgm:pt modelId="{42EED846-7412-42C0-84BA-69CAB15E3E77}">
      <dgm:prSet phldrT="[Text]" custT="1"/>
      <dgm:spPr/>
      <dgm:t>
        <a:bodyPr/>
        <a:lstStyle/>
        <a:p>
          <a:pPr algn="just"/>
          <a:r>
            <a:rPr lang="id-ID" sz="1600" dirty="0" smtClean="0"/>
            <a:t>Telah dilakukan evaluasi yang mengukur jenjang organisasi kepada seluruh unit organisasi </a:t>
          </a:r>
          <a:r>
            <a:rPr lang="en-US" sz="1600" dirty="0" err="1" smtClean="0"/>
            <a:t>melalui</a:t>
          </a:r>
          <a:r>
            <a:rPr lang="en-US" sz="1600" dirty="0" smtClean="0"/>
            <a:t> </a:t>
          </a:r>
          <a:r>
            <a:rPr lang="id-ID" sz="1600" dirty="0" smtClean="0"/>
            <a:t>Naskah Akademis Organisasi dan Tata Kerja Kepaniteraan dan Kesekretariatan Pengadilan.</a:t>
          </a:r>
          <a:endParaRPr lang="id-ID" sz="1600" dirty="0"/>
        </a:p>
      </dgm:t>
    </dgm:pt>
    <dgm:pt modelId="{CB3EAC78-DC7E-4707-939E-C8E8EF616DBB}" type="parTrans" cxnId="{5671C943-74FB-4173-8245-23D7726C48B2}">
      <dgm:prSet/>
      <dgm:spPr/>
      <dgm:t>
        <a:bodyPr/>
        <a:lstStyle/>
        <a:p>
          <a:endParaRPr lang="id-ID"/>
        </a:p>
      </dgm:t>
    </dgm:pt>
    <dgm:pt modelId="{BC51ED80-C12A-4C17-A9B4-8130485F0F76}" type="sibTrans" cxnId="{5671C943-74FB-4173-8245-23D7726C48B2}">
      <dgm:prSet/>
      <dgm:spPr/>
      <dgm:t>
        <a:bodyPr/>
        <a:lstStyle/>
        <a:p>
          <a:endParaRPr lang="id-ID"/>
        </a:p>
      </dgm:t>
    </dgm:pt>
    <dgm:pt modelId="{CD99FEE3-E4EA-4D0E-BE7B-70E68EBE40B0}">
      <dgm:prSet phldrT="[Text]"/>
      <dgm:spPr/>
      <dgm:t>
        <a:bodyPr/>
        <a:lstStyle/>
        <a:p>
          <a:r>
            <a:rPr lang="id-ID" dirty="0" smtClean="0"/>
            <a:t>c</a:t>
          </a:r>
          <a:endParaRPr lang="id-ID" dirty="0"/>
        </a:p>
      </dgm:t>
    </dgm:pt>
    <dgm:pt modelId="{5754A009-F1CF-421F-93B9-7F2993EE76C1}" type="parTrans" cxnId="{FAFD19C3-FF07-4F35-87F8-D9E51C444EAD}">
      <dgm:prSet/>
      <dgm:spPr/>
      <dgm:t>
        <a:bodyPr/>
        <a:lstStyle/>
        <a:p>
          <a:endParaRPr lang="id-ID"/>
        </a:p>
      </dgm:t>
    </dgm:pt>
    <dgm:pt modelId="{2154C511-8325-43DA-A3CA-6DA240F518C8}" type="sibTrans" cxnId="{FAFD19C3-FF07-4F35-87F8-D9E51C444EAD}">
      <dgm:prSet/>
      <dgm:spPr/>
      <dgm:t>
        <a:bodyPr/>
        <a:lstStyle/>
        <a:p>
          <a:endParaRPr lang="id-ID"/>
        </a:p>
      </dgm:t>
    </dgm:pt>
    <dgm:pt modelId="{B146723F-0F60-4B3D-9C76-10B93200A279}">
      <dgm:prSet phldrT="[Text]" custT="1"/>
      <dgm:spPr/>
      <dgm:t>
        <a:bodyPr/>
        <a:lstStyle/>
        <a:p>
          <a:pPr algn="just"/>
          <a:r>
            <a:rPr lang="id-ID" sz="1600" dirty="0" smtClean="0"/>
            <a:t>Telah dilakukan evaluasi yang menganalisis kemungkina  adanya pejabat yang melapor kepada lebih dari seorang atasan kepada seluruh unit kerja berdasarkan cetak biru MA RI tahun 2010-2935 pada Bab VI arahan Pembaruan Akuntabilitas Sistem Pengawasan</a:t>
          </a:r>
          <a:endParaRPr lang="id-ID" sz="1600" dirty="0"/>
        </a:p>
      </dgm:t>
    </dgm:pt>
    <dgm:pt modelId="{63A54006-3C4A-49FB-B023-A072EB0D8D83}" type="parTrans" cxnId="{E3A48B69-A4B1-4177-8D53-68E4085CAFF5}">
      <dgm:prSet/>
      <dgm:spPr/>
      <dgm:t>
        <a:bodyPr/>
        <a:lstStyle/>
        <a:p>
          <a:endParaRPr lang="id-ID"/>
        </a:p>
      </dgm:t>
    </dgm:pt>
    <dgm:pt modelId="{28531C19-02F6-45E7-8D67-3D97E31E2C9C}" type="sibTrans" cxnId="{E3A48B69-A4B1-4177-8D53-68E4085CAFF5}">
      <dgm:prSet/>
      <dgm:spPr/>
      <dgm:t>
        <a:bodyPr/>
        <a:lstStyle/>
        <a:p>
          <a:endParaRPr lang="id-ID"/>
        </a:p>
      </dgm:t>
    </dgm:pt>
    <dgm:pt modelId="{88F3C517-8E7E-46A4-B1EA-4018AE091474}">
      <dgm:prSet phldrT="[Text]"/>
      <dgm:spPr/>
      <dgm:t>
        <a:bodyPr/>
        <a:lstStyle/>
        <a:p>
          <a:r>
            <a:rPr lang="id-ID" dirty="0" smtClean="0"/>
            <a:t>d</a:t>
          </a:r>
          <a:endParaRPr lang="id-ID" dirty="0"/>
        </a:p>
      </dgm:t>
    </dgm:pt>
    <dgm:pt modelId="{953F6808-138D-45E5-8AF5-1779DF766D74}" type="parTrans" cxnId="{74C4FD34-5485-4D6C-A348-516F90077AB4}">
      <dgm:prSet/>
      <dgm:spPr/>
      <dgm:t>
        <a:bodyPr/>
        <a:lstStyle/>
        <a:p>
          <a:endParaRPr lang="id-ID"/>
        </a:p>
      </dgm:t>
    </dgm:pt>
    <dgm:pt modelId="{FFACE16C-8B40-4986-90A1-4E601844BA7B}" type="sibTrans" cxnId="{74C4FD34-5485-4D6C-A348-516F90077AB4}">
      <dgm:prSet/>
      <dgm:spPr/>
      <dgm:t>
        <a:bodyPr/>
        <a:lstStyle/>
        <a:p>
          <a:endParaRPr lang="id-ID"/>
        </a:p>
      </dgm:t>
    </dgm:pt>
    <dgm:pt modelId="{744928CA-5855-41F9-B8B1-30493E1F16DA}">
      <dgm:prSet phldrT="[Text]"/>
      <dgm:spPr/>
      <dgm:t>
        <a:bodyPr/>
        <a:lstStyle/>
        <a:p>
          <a:r>
            <a:rPr lang="id-ID" dirty="0" smtClean="0"/>
            <a:t>e</a:t>
          </a:r>
          <a:endParaRPr lang="id-ID" dirty="0"/>
        </a:p>
      </dgm:t>
    </dgm:pt>
    <dgm:pt modelId="{9F35003F-869D-499D-90F1-16DB5590F275}" type="parTrans" cxnId="{45F75737-1414-4200-B366-77CB83F9BCF2}">
      <dgm:prSet/>
      <dgm:spPr/>
      <dgm:t>
        <a:bodyPr/>
        <a:lstStyle/>
        <a:p>
          <a:endParaRPr lang="id-ID"/>
        </a:p>
      </dgm:t>
    </dgm:pt>
    <dgm:pt modelId="{004256E0-CFDA-4467-B17D-211D1091BC10}" type="sibTrans" cxnId="{45F75737-1414-4200-B366-77CB83F9BCF2}">
      <dgm:prSet/>
      <dgm:spPr/>
      <dgm:t>
        <a:bodyPr/>
        <a:lstStyle/>
        <a:p>
          <a:endParaRPr lang="id-ID"/>
        </a:p>
      </dgm:t>
    </dgm:pt>
    <dgm:pt modelId="{CE9AAEE0-F122-4AFC-99BC-7FB5C45002DE}">
      <dgm:prSet custT="1"/>
      <dgm:spPr/>
      <dgm:t>
        <a:bodyPr/>
        <a:lstStyle/>
        <a:p>
          <a:pPr algn="just"/>
          <a:r>
            <a:rPr lang="id-ID" sz="1600" dirty="0" smtClean="0"/>
            <a:t>Telah dilakukan evaluasi yang menganalisis kemungkinan duplikasi fungsi kepada seluruh unit kerja </a:t>
          </a:r>
          <a:r>
            <a:rPr lang="en-US" sz="1600" dirty="0" err="1" smtClean="0"/>
            <a:t>melalui</a:t>
          </a:r>
          <a:r>
            <a:rPr lang="en-US" sz="1600" dirty="0" smtClean="0"/>
            <a:t> </a:t>
          </a:r>
          <a:r>
            <a:rPr lang="en-US" sz="1600" dirty="0" err="1" smtClean="0"/>
            <a:t>Naskah</a:t>
          </a:r>
          <a:r>
            <a:rPr lang="en-US" sz="1600" dirty="0" smtClean="0"/>
            <a:t> </a:t>
          </a:r>
          <a:r>
            <a:rPr lang="en-US" sz="1600" dirty="0" err="1" smtClean="0"/>
            <a:t>Akademis</a:t>
          </a:r>
          <a:r>
            <a:rPr lang="en-US" sz="1600" dirty="0" smtClean="0"/>
            <a:t> </a:t>
          </a:r>
          <a:r>
            <a:rPr lang="en-US" sz="1600" dirty="0" err="1" smtClean="0"/>
            <a:t>Restrukturisasi</a:t>
          </a:r>
          <a:r>
            <a:rPr lang="en-US" sz="1600" dirty="0" smtClean="0"/>
            <a:t> </a:t>
          </a:r>
          <a:r>
            <a:rPr lang="en-US" sz="1600" dirty="0" err="1" smtClean="0"/>
            <a:t>Organisasi</a:t>
          </a:r>
          <a:r>
            <a:rPr lang="en-US" sz="1600" dirty="0" smtClean="0"/>
            <a:t> </a:t>
          </a:r>
          <a:r>
            <a:rPr lang="en-US" sz="1600" dirty="0" err="1" smtClean="0"/>
            <a:t>Mahkamah</a:t>
          </a:r>
          <a:r>
            <a:rPr lang="en-US" sz="1600" dirty="0" smtClean="0"/>
            <a:t> </a:t>
          </a:r>
          <a:r>
            <a:rPr lang="en-US" sz="1600" dirty="0" err="1" smtClean="0"/>
            <a:t>Agung</a:t>
          </a:r>
          <a:r>
            <a:rPr lang="en-US" sz="1600" dirty="0" smtClean="0"/>
            <a:t> </a:t>
          </a:r>
          <a:r>
            <a:rPr lang="en-US" sz="1600" dirty="0" err="1" smtClean="0"/>
            <a:t>terkait</a:t>
          </a:r>
          <a:r>
            <a:rPr lang="en-US" sz="1600" dirty="0" smtClean="0"/>
            <a:t> </a:t>
          </a:r>
          <a:r>
            <a:rPr lang="en-US" sz="1600" dirty="0" err="1" smtClean="0"/>
            <a:t>duplikasi</a:t>
          </a:r>
          <a:r>
            <a:rPr lang="en-US" sz="1600" dirty="0" smtClean="0"/>
            <a:t> </a:t>
          </a:r>
          <a:r>
            <a:rPr lang="en-US" sz="1600" dirty="0" err="1" smtClean="0"/>
            <a:t>struktur</a:t>
          </a:r>
          <a:r>
            <a:rPr lang="en-US" sz="1600" dirty="0" smtClean="0"/>
            <a:t> </a:t>
          </a:r>
          <a:r>
            <a:rPr lang="en-US" sz="1600" dirty="0" err="1" smtClean="0"/>
            <a:t>sekretariat</a:t>
          </a:r>
          <a:r>
            <a:rPr lang="en-US" sz="1600" dirty="0" smtClean="0"/>
            <a:t> </a:t>
          </a:r>
          <a:r>
            <a:rPr lang="en-US" sz="1600" dirty="0" err="1" smtClean="0"/>
            <a:t>Mahkamah</a:t>
          </a:r>
          <a:r>
            <a:rPr lang="en-US" sz="1600" dirty="0" smtClean="0"/>
            <a:t> </a:t>
          </a:r>
          <a:r>
            <a:rPr lang="en-US" sz="1600" dirty="0" err="1" smtClean="0"/>
            <a:t>Agung</a:t>
          </a:r>
          <a:r>
            <a:rPr lang="en-US" sz="1600" dirty="0" smtClean="0"/>
            <a:t> </a:t>
          </a:r>
          <a:r>
            <a:rPr lang="en-US" sz="1600" dirty="0" err="1" smtClean="0"/>
            <a:t>dengan</a:t>
          </a:r>
          <a:r>
            <a:rPr lang="en-US" sz="1600" dirty="0" smtClean="0"/>
            <a:t> </a:t>
          </a:r>
          <a:r>
            <a:rPr lang="en-US" sz="1600" dirty="0" err="1" smtClean="0"/>
            <a:t>Badan</a:t>
          </a:r>
          <a:r>
            <a:rPr lang="en-US" sz="1600" dirty="0" smtClean="0"/>
            <a:t> </a:t>
          </a:r>
          <a:r>
            <a:rPr lang="en-US" sz="1600" dirty="0" err="1" smtClean="0"/>
            <a:t>Urusan</a:t>
          </a:r>
          <a:r>
            <a:rPr lang="en-US" sz="1600" dirty="0" smtClean="0"/>
            <a:t> </a:t>
          </a:r>
          <a:r>
            <a:rPr lang="en-US" sz="1600" dirty="0" err="1" smtClean="0"/>
            <a:t>Administrasi</a:t>
          </a:r>
          <a:endParaRPr lang="id-ID" sz="1600" dirty="0"/>
        </a:p>
      </dgm:t>
    </dgm:pt>
    <dgm:pt modelId="{A5C20AC2-5FA9-4D17-9B1E-B45E49ED6E0F}" type="parTrans" cxnId="{737EB834-97AA-4346-8115-4D0DC31ACE7B}">
      <dgm:prSet/>
      <dgm:spPr/>
      <dgm:t>
        <a:bodyPr/>
        <a:lstStyle/>
        <a:p>
          <a:endParaRPr lang="id-ID"/>
        </a:p>
      </dgm:t>
    </dgm:pt>
    <dgm:pt modelId="{BDFCA1DA-51FB-4696-AB30-FBD70AE8AB95}" type="sibTrans" cxnId="{737EB834-97AA-4346-8115-4D0DC31ACE7B}">
      <dgm:prSet/>
      <dgm:spPr/>
      <dgm:t>
        <a:bodyPr/>
        <a:lstStyle/>
        <a:p>
          <a:endParaRPr lang="id-ID"/>
        </a:p>
      </dgm:t>
    </dgm:pt>
    <dgm:pt modelId="{47339B22-4950-40D2-871D-FB68934D4BB7}">
      <dgm:prSet custT="1"/>
      <dgm:spPr/>
      <dgm:t>
        <a:bodyPr/>
        <a:lstStyle/>
        <a:p>
          <a:pPr algn="just"/>
          <a:r>
            <a:rPr lang="id-ID" sz="1600" dirty="0" smtClean="0"/>
            <a:t>Telah dilakukan evaluasi yang menganalisis satuan organisasi yang berbeda tujuan namun ditempatkan dalam satu kelompok kepada seluruh unit kerja </a:t>
          </a:r>
          <a:r>
            <a:rPr lang="en-US" sz="1600" dirty="0" err="1" smtClean="0"/>
            <a:t>melalui</a:t>
          </a:r>
          <a:r>
            <a:rPr lang="en-US" sz="1600" dirty="0" smtClean="0"/>
            <a:t> </a:t>
          </a:r>
          <a:r>
            <a:rPr lang="en-US" sz="1600" dirty="0" err="1" smtClean="0"/>
            <a:t>kajian</a:t>
          </a:r>
          <a:r>
            <a:rPr lang="en-US" sz="1600" dirty="0" smtClean="0"/>
            <a:t> </a:t>
          </a:r>
          <a:r>
            <a:rPr lang="en-US" sz="1600" dirty="0" err="1" smtClean="0"/>
            <a:t>tentang</a:t>
          </a:r>
          <a:r>
            <a:rPr lang="en-US" sz="1600" dirty="0" smtClean="0"/>
            <a:t> </a:t>
          </a:r>
          <a:r>
            <a:rPr lang="id-ID" sz="1600" dirty="0" smtClean="0"/>
            <a:t>Direktorat Pratalak </a:t>
          </a:r>
          <a:r>
            <a:rPr lang="en-US" sz="1600" dirty="0" smtClean="0"/>
            <a:t>yang </a:t>
          </a:r>
          <a:r>
            <a:rPr lang="id-ID" sz="1600" dirty="0" smtClean="0"/>
            <a:t>seharusnya masuk kedalam      kelompok kepaniteraan bukan masuk kelompok direktorat jenderal</a:t>
          </a:r>
          <a:endParaRPr lang="id-ID" sz="1600" dirty="0"/>
        </a:p>
      </dgm:t>
    </dgm:pt>
    <dgm:pt modelId="{46CB9682-659A-4985-9AAE-B4C1AF81F0B1}" type="parTrans" cxnId="{E2849D18-8E21-4332-96D8-C8B3AB34745E}">
      <dgm:prSet/>
      <dgm:spPr/>
      <dgm:t>
        <a:bodyPr/>
        <a:lstStyle/>
        <a:p>
          <a:endParaRPr lang="id-ID"/>
        </a:p>
      </dgm:t>
    </dgm:pt>
    <dgm:pt modelId="{F4F0DD97-E1EC-4E94-9920-E0CD10CF4A9F}" type="sibTrans" cxnId="{E2849D18-8E21-4332-96D8-C8B3AB34745E}">
      <dgm:prSet/>
      <dgm:spPr/>
      <dgm:t>
        <a:bodyPr/>
        <a:lstStyle/>
        <a:p>
          <a:endParaRPr lang="id-ID"/>
        </a:p>
      </dgm:t>
    </dgm:pt>
    <dgm:pt modelId="{895AAD7C-C74F-41BF-8AC8-2737DC9CFB5F}" type="pres">
      <dgm:prSet presAssocID="{62DB4222-3C2C-40B3-AD07-C043A3DD2932}" presName="linearFlow" presStyleCnt="0">
        <dgm:presLayoutVars>
          <dgm:dir/>
          <dgm:animLvl val="lvl"/>
          <dgm:resizeHandles val="exact"/>
        </dgm:presLayoutVars>
      </dgm:prSet>
      <dgm:spPr/>
      <dgm:t>
        <a:bodyPr/>
        <a:lstStyle/>
        <a:p>
          <a:endParaRPr lang="id-ID"/>
        </a:p>
      </dgm:t>
    </dgm:pt>
    <dgm:pt modelId="{45E7EBFE-B306-4B01-8117-4A89B278620D}" type="pres">
      <dgm:prSet presAssocID="{3ADC0292-19B7-4FFF-8451-E5C3C64057AF}" presName="composite" presStyleCnt="0"/>
      <dgm:spPr/>
    </dgm:pt>
    <dgm:pt modelId="{636538E6-0AA0-455A-BFE9-4D8A3F5010BE}" type="pres">
      <dgm:prSet presAssocID="{3ADC0292-19B7-4FFF-8451-E5C3C64057AF}" presName="parentText" presStyleLbl="alignNode1" presStyleIdx="0" presStyleCnt="5">
        <dgm:presLayoutVars>
          <dgm:chMax val="1"/>
          <dgm:bulletEnabled val="1"/>
        </dgm:presLayoutVars>
      </dgm:prSet>
      <dgm:spPr/>
      <dgm:t>
        <a:bodyPr/>
        <a:lstStyle/>
        <a:p>
          <a:endParaRPr lang="id-ID"/>
        </a:p>
      </dgm:t>
    </dgm:pt>
    <dgm:pt modelId="{50AC6683-8EF6-4E43-9CDA-E8A693888CDC}" type="pres">
      <dgm:prSet presAssocID="{3ADC0292-19B7-4FFF-8451-E5C3C64057AF}" presName="descendantText" presStyleLbl="alignAcc1" presStyleIdx="0" presStyleCnt="5">
        <dgm:presLayoutVars>
          <dgm:bulletEnabled val="1"/>
        </dgm:presLayoutVars>
      </dgm:prSet>
      <dgm:spPr/>
      <dgm:t>
        <a:bodyPr/>
        <a:lstStyle/>
        <a:p>
          <a:endParaRPr lang="id-ID"/>
        </a:p>
      </dgm:t>
    </dgm:pt>
    <dgm:pt modelId="{587A58C6-B907-4A20-8823-7100E7D4F3FB}" type="pres">
      <dgm:prSet presAssocID="{4254CCD0-D107-4C09-9312-4DD1A042FF74}" presName="sp" presStyleCnt="0"/>
      <dgm:spPr/>
    </dgm:pt>
    <dgm:pt modelId="{9916B22A-6753-43CD-B74D-3DE77A370C46}" type="pres">
      <dgm:prSet presAssocID="{1368352A-1D98-4A93-9E7A-3B07D8A91874}" presName="composite" presStyleCnt="0"/>
      <dgm:spPr/>
    </dgm:pt>
    <dgm:pt modelId="{66E054FA-2082-477B-8804-48010F3C4486}" type="pres">
      <dgm:prSet presAssocID="{1368352A-1D98-4A93-9E7A-3B07D8A91874}" presName="parentText" presStyleLbl="alignNode1" presStyleIdx="1" presStyleCnt="5">
        <dgm:presLayoutVars>
          <dgm:chMax val="1"/>
          <dgm:bulletEnabled val="1"/>
        </dgm:presLayoutVars>
      </dgm:prSet>
      <dgm:spPr/>
      <dgm:t>
        <a:bodyPr/>
        <a:lstStyle/>
        <a:p>
          <a:endParaRPr lang="id-ID"/>
        </a:p>
      </dgm:t>
    </dgm:pt>
    <dgm:pt modelId="{0A3235E7-5468-4256-A6AF-C28A7A1024D1}" type="pres">
      <dgm:prSet presAssocID="{1368352A-1D98-4A93-9E7A-3B07D8A91874}" presName="descendantText" presStyleLbl="alignAcc1" presStyleIdx="1" presStyleCnt="5">
        <dgm:presLayoutVars>
          <dgm:bulletEnabled val="1"/>
        </dgm:presLayoutVars>
      </dgm:prSet>
      <dgm:spPr/>
      <dgm:t>
        <a:bodyPr/>
        <a:lstStyle/>
        <a:p>
          <a:endParaRPr lang="id-ID"/>
        </a:p>
      </dgm:t>
    </dgm:pt>
    <dgm:pt modelId="{5BA77B4D-B8E1-466E-A20B-1B30C3ECEFB9}" type="pres">
      <dgm:prSet presAssocID="{A05E527C-6A5A-4E3E-8AA2-7B2E48110694}" presName="sp" presStyleCnt="0"/>
      <dgm:spPr/>
    </dgm:pt>
    <dgm:pt modelId="{4BFB640E-86E5-4ECC-820E-4BFC890CE21B}" type="pres">
      <dgm:prSet presAssocID="{CD99FEE3-E4EA-4D0E-BE7B-70E68EBE40B0}" presName="composite" presStyleCnt="0"/>
      <dgm:spPr/>
    </dgm:pt>
    <dgm:pt modelId="{5188F7DD-51E3-4ECF-A488-288873BE4270}" type="pres">
      <dgm:prSet presAssocID="{CD99FEE3-E4EA-4D0E-BE7B-70E68EBE40B0}" presName="parentText" presStyleLbl="alignNode1" presStyleIdx="2" presStyleCnt="5">
        <dgm:presLayoutVars>
          <dgm:chMax val="1"/>
          <dgm:bulletEnabled val="1"/>
        </dgm:presLayoutVars>
      </dgm:prSet>
      <dgm:spPr/>
      <dgm:t>
        <a:bodyPr/>
        <a:lstStyle/>
        <a:p>
          <a:endParaRPr lang="id-ID"/>
        </a:p>
      </dgm:t>
    </dgm:pt>
    <dgm:pt modelId="{61B93286-F95F-4D99-9EFC-EE5F6B07CE26}" type="pres">
      <dgm:prSet presAssocID="{CD99FEE3-E4EA-4D0E-BE7B-70E68EBE40B0}" presName="descendantText" presStyleLbl="alignAcc1" presStyleIdx="2" presStyleCnt="5">
        <dgm:presLayoutVars>
          <dgm:bulletEnabled val="1"/>
        </dgm:presLayoutVars>
      </dgm:prSet>
      <dgm:spPr/>
      <dgm:t>
        <a:bodyPr/>
        <a:lstStyle/>
        <a:p>
          <a:endParaRPr lang="id-ID"/>
        </a:p>
      </dgm:t>
    </dgm:pt>
    <dgm:pt modelId="{DB24DA81-179C-4439-96D7-16901B25CF17}" type="pres">
      <dgm:prSet presAssocID="{2154C511-8325-43DA-A3CA-6DA240F518C8}" presName="sp" presStyleCnt="0"/>
      <dgm:spPr/>
    </dgm:pt>
    <dgm:pt modelId="{36662E39-B66F-4047-BC7F-DE85C4DE4AF0}" type="pres">
      <dgm:prSet presAssocID="{88F3C517-8E7E-46A4-B1EA-4018AE091474}" presName="composite" presStyleCnt="0"/>
      <dgm:spPr/>
    </dgm:pt>
    <dgm:pt modelId="{91CFC1BA-93FA-4485-8D31-9F4D36D62768}" type="pres">
      <dgm:prSet presAssocID="{88F3C517-8E7E-46A4-B1EA-4018AE091474}" presName="parentText" presStyleLbl="alignNode1" presStyleIdx="3" presStyleCnt="5">
        <dgm:presLayoutVars>
          <dgm:chMax val="1"/>
          <dgm:bulletEnabled val="1"/>
        </dgm:presLayoutVars>
      </dgm:prSet>
      <dgm:spPr/>
      <dgm:t>
        <a:bodyPr/>
        <a:lstStyle/>
        <a:p>
          <a:endParaRPr lang="id-ID"/>
        </a:p>
      </dgm:t>
    </dgm:pt>
    <dgm:pt modelId="{14DF6A9E-9541-4382-9947-95ADECBC44D1}" type="pres">
      <dgm:prSet presAssocID="{88F3C517-8E7E-46A4-B1EA-4018AE091474}" presName="descendantText" presStyleLbl="alignAcc1" presStyleIdx="3" presStyleCnt="5">
        <dgm:presLayoutVars>
          <dgm:bulletEnabled val="1"/>
        </dgm:presLayoutVars>
      </dgm:prSet>
      <dgm:spPr/>
      <dgm:t>
        <a:bodyPr/>
        <a:lstStyle/>
        <a:p>
          <a:endParaRPr lang="id-ID"/>
        </a:p>
      </dgm:t>
    </dgm:pt>
    <dgm:pt modelId="{6596C1BA-3F94-413D-BDDB-48DD654F9B4A}" type="pres">
      <dgm:prSet presAssocID="{FFACE16C-8B40-4986-90A1-4E601844BA7B}" presName="sp" presStyleCnt="0"/>
      <dgm:spPr/>
    </dgm:pt>
    <dgm:pt modelId="{96F1642B-ADBA-4F5D-A88B-C76E10AD6CB4}" type="pres">
      <dgm:prSet presAssocID="{744928CA-5855-41F9-B8B1-30493E1F16DA}" presName="composite" presStyleCnt="0"/>
      <dgm:spPr/>
    </dgm:pt>
    <dgm:pt modelId="{75E2D2EA-9654-4619-B077-D2EC62B20E01}" type="pres">
      <dgm:prSet presAssocID="{744928CA-5855-41F9-B8B1-30493E1F16DA}" presName="parentText" presStyleLbl="alignNode1" presStyleIdx="4" presStyleCnt="5" custLinFactNeighborX="-4628" custLinFactNeighborY="0">
        <dgm:presLayoutVars>
          <dgm:chMax val="1"/>
          <dgm:bulletEnabled val="1"/>
        </dgm:presLayoutVars>
      </dgm:prSet>
      <dgm:spPr/>
      <dgm:t>
        <a:bodyPr/>
        <a:lstStyle/>
        <a:p>
          <a:endParaRPr lang="id-ID"/>
        </a:p>
      </dgm:t>
    </dgm:pt>
    <dgm:pt modelId="{15E8E274-B9DA-49C8-A74F-337804A52820}" type="pres">
      <dgm:prSet presAssocID="{744928CA-5855-41F9-B8B1-30493E1F16DA}" presName="descendantText" presStyleLbl="alignAcc1" presStyleIdx="4" presStyleCnt="5">
        <dgm:presLayoutVars>
          <dgm:bulletEnabled val="1"/>
        </dgm:presLayoutVars>
      </dgm:prSet>
      <dgm:spPr/>
      <dgm:t>
        <a:bodyPr/>
        <a:lstStyle/>
        <a:p>
          <a:endParaRPr lang="id-ID"/>
        </a:p>
      </dgm:t>
    </dgm:pt>
  </dgm:ptLst>
  <dgm:cxnLst>
    <dgm:cxn modelId="{FE9C10E2-FA07-4718-B887-E90905DF844F}" type="presOf" srcId="{744928CA-5855-41F9-B8B1-30493E1F16DA}" destId="{75E2D2EA-9654-4619-B077-D2EC62B20E01}" srcOrd="0" destOrd="0" presId="urn:microsoft.com/office/officeart/2005/8/layout/chevron2"/>
    <dgm:cxn modelId="{4DBA5A8A-8C55-4105-B9BC-55796D748FBB}" type="presOf" srcId="{88F3C517-8E7E-46A4-B1EA-4018AE091474}" destId="{91CFC1BA-93FA-4485-8D31-9F4D36D62768}" srcOrd="0" destOrd="0" presId="urn:microsoft.com/office/officeart/2005/8/layout/chevron2"/>
    <dgm:cxn modelId="{E2849D18-8E21-4332-96D8-C8B3AB34745E}" srcId="{88F3C517-8E7E-46A4-B1EA-4018AE091474}" destId="{47339B22-4950-40D2-871D-FB68934D4BB7}" srcOrd="0" destOrd="0" parTransId="{46CB9682-659A-4985-9AAE-B4C1AF81F0B1}" sibTransId="{F4F0DD97-E1EC-4E94-9920-E0CD10CF4A9F}"/>
    <dgm:cxn modelId="{C129C997-47ED-4B32-9204-E7267DE2097D}" type="presOf" srcId="{1368352A-1D98-4A93-9E7A-3B07D8A91874}" destId="{66E054FA-2082-477B-8804-48010F3C4486}" srcOrd="0" destOrd="0" presId="urn:microsoft.com/office/officeart/2005/8/layout/chevron2"/>
    <dgm:cxn modelId="{E3A48B69-A4B1-4177-8D53-68E4085CAFF5}" srcId="{744928CA-5855-41F9-B8B1-30493E1F16DA}" destId="{B146723F-0F60-4B3D-9C76-10B93200A279}" srcOrd="0" destOrd="0" parTransId="{63A54006-3C4A-49FB-B023-A072EB0D8D83}" sibTransId="{28531C19-02F6-45E7-8D67-3D97E31E2C9C}"/>
    <dgm:cxn modelId="{EE8D4B31-720E-416A-AA2B-8AA26C6B9E33}" type="presOf" srcId="{CE9AAEE0-F122-4AFC-99BC-7FB5C45002DE}" destId="{61B93286-F95F-4D99-9EFC-EE5F6B07CE26}" srcOrd="0" destOrd="0" presId="urn:microsoft.com/office/officeart/2005/8/layout/chevron2"/>
    <dgm:cxn modelId="{74C4FD34-5485-4D6C-A348-516F90077AB4}" srcId="{62DB4222-3C2C-40B3-AD07-C043A3DD2932}" destId="{88F3C517-8E7E-46A4-B1EA-4018AE091474}" srcOrd="3" destOrd="0" parTransId="{953F6808-138D-45E5-8AF5-1779DF766D74}" sibTransId="{FFACE16C-8B40-4986-90A1-4E601844BA7B}"/>
    <dgm:cxn modelId="{668B6D4E-7D99-4643-9EF8-88BF2527B808}" type="presOf" srcId="{B146723F-0F60-4B3D-9C76-10B93200A279}" destId="{15E8E274-B9DA-49C8-A74F-337804A52820}" srcOrd="0" destOrd="0" presId="urn:microsoft.com/office/officeart/2005/8/layout/chevron2"/>
    <dgm:cxn modelId="{737EB834-97AA-4346-8115-4D0DC31ACE7B}" srcId="{CD99FEE3-E4EA-4D0E-BE7B-70E68EBE40B0}" destId="{CE9AAEE0-F122-4AFC-99BC-7FB5C45002DE}" srcOrd="0" destOrd="0" parTransId="{A5C20AC2-5FA9-4D17-9B1E-B45E49ED6E0F}" sibTransId="{BDFCA1DA-51FB-4696-AB30-FBD70AE8AB95}"/>
    <dgm:cxn modelId="{FE524E32-A2EC-497F-B318-79832472C182}" type="presOf" srcId="{42EED846-7412-42C0-84BA-69CAB15E3E77}" destId="{0A3235E7-5468-4256-A6AF-C28A7A1024D1}" srcOrd="0" destOrd="0" presId="urn:microsoft.com/office/officeart/2005/8/layout/chevron2"/>
    <dgm:cxn modelId="{DC3D2FAF-CF85-4DA8-828F-5FC581974FD4}" type="presOf" srcId="{3ADC0292-19B7-4FFF-8451-E5C3C64057AF}" destId="{636538E6-0AA0-455A-BFE9-4D8A3F5010BE}" srcOrd="0" destOrd="0" presId="urn:microsoft.com/office/officeart/2005/8/layout/chevron2"/>
    <dgm:cxn modelId="{FC5E2FB1-9A75-4D16-A598-067FBDAAF417}" type="presOf" srcId="{CD99FEE3-E4EA-4D0E-BE7B-70E68EBE40B0}" destId="{5188F7DD-51E3-4ECF-A488-288873BE4270}" srcOrd="0" destOrd="0" presId="urn:microsoft.com/office/officeart/2005/8/layout/chevron2"/>
    <dgm:cxn modelId="{0191CE30-B214-4129-8095-B33FA40576F1}" srcId="{62DB4222-3C2C-40B3-AD07-C043A3DD2932}" destId="{3ADC0292-19B7-4FFF-8451-E5C3C64057AF}" srcOrd="0" destOrd="0" parTransId="{22E4F921-053C-44AA-90CE-414DCB550192}" sibTransId="{4254CCD0-D107-4C09-9312-4DD1A042FF74}"/>
    <dgm:cxn modelId="{EF8C335F-7831-4245-8B9D-029EF31CC7EA}" type="presOf" srcId="{47339B22-4950-40D2-871D-FB68934D4BB7}" destId="{14DF6A9E-9541-4382-9947-95ADECBC44D1}" srcOrd="0" destOrd="0" presId="urn:microsoft.com/office/officeart/2005/8/layout/chevron2"/>
    <dgm:cxn modelId="{FAFD19C3-FF07-4F35-87F8-D9E51C444EAD}" srcId="{62DB4222-3C2C-40B3-AD07-C043A3DD2932}" destId="{CD99FEE3-E4EA-4D0E-BE7B-70E68EBE40B0}" srcOrd="2" destOrd="0" parTransId="{5754A009-F1CF-421F-93B9-7F2993EE76C1}" sibTransId="{2154C511-8325-43DA-A3CA-6DA240F518C8}"/>
    <dgm:cxn modelId="{289F6C23-A03A-4862-86BF-10E2274EBAE8}" type="presOf" srcId="{BA4D4176-2A74-4265-8051-75AD2C18D4A7}" destId="{50AC6683-8EF6-4E43-9CDA-E8A693888CDC}" srcOrd="0" destOrd="0" presId="urn:microsoft.com/office/officeart/2005/8/layout/chevron2"/>
    <dgm:cxn modelId="{54309BFC-456A-4F70-88CF-3274A279BFDA}" type="presOf" srcId="{62DB4222-3C2C-40B3-AD07-C043A3DD2932}" destId="{895AAD7C-C74F-41BF-8AC8-2737DC9CFB5F}" srcOrd="0" destOrd="0" presId="urn:microsoft.com/office/officeart/2005/8/layout/chevron2"/>
    <dgm:cxn modelId="{5671C943-74FB-4173-8245-23D7726C48B2}" srcId="{1368352A-1D98-4A93-9E7A-3B07D8A91874}" destId="{42EED846-7412-42C0-84BA-69CAB15E3E77}" srcOrd="0" destOrd="0" parTransId="{CB3EAC78-DC7E-4707-939E-C8E8EF616DBB}" sibTransId="{BC51ED80-C12A-4C17-A9B4-8130485F0F76}"/>
    <dgm:cxn modelId="{FD15F2C8-8C8F-42A2-995E-9A718120A93E}" srcId="{3ADC0292-19B7-4FFF-8451-E5C3C64057AF}" destId="{BA4D4176-2A74-4265-8051-75AD2C18D4A7}" srcOrd="0" destOrd="0" parTransId="{0FF3C1DB-D266-47C5-AE18-3CF476EEBD01}" sibTransId="{D1748B12-1E09-49E4-86FE-1AE84109DCC7}"/>
    <dgm:cxn modelId="{02E33D6A-9D32-49D2-9021-2BF97445D481}" srcId="{62DB4222-3C2C-40B3-AD07-C043A3DD2932}" destId="{1368352A-1D98-4A93-9E7A-3B07D8A91874}" srcOrd="1" destOrd="0" parTransId="{B2986E4E-38C8-4435-8BCA-3562C8B035FC}" sibTransId="{A05E527C-6A5A-4E3E-8AA2-7B2E48110694}"/>
    <dgm:cxn modelId="{45F75737-1414-4200-B366-77CB83F9BCF2}" srcId="{62DB4222-3C2C-40B3-AD07-C043A3DD2932}" destId="{744928CA-5855-41F9-B8B1-30493E1F16DA}" srcOrd="4" destOrd="0" parTransId="{9F35003F-869D-499D-90F1-16DB5590F275}" sibTransId="{004256E0-CFDA-4467-B17D-211D1091BC10}"/>
    <dgm:cxn modelId="{98AF0C06-EC67-40EA-B501-01AD888E0CB9}" type="presParOf" srcId="{895AAD7C-C74F-41BF-8AC8-2737DC9CFB5F}" destId="{45E7EBFE-B306-4B01-8117-4A89B278620D}" srcOrd="0" destOrd="0" presId="urn:microsoft.com/office/officeart/2005/8/layout/chevron2"/>
    <dgm:cxn modelId="{C2E3672A-FC81-4348-9E2C-C611003F2D5B}" type="presParOf" srcId="{45E7EBFE-B306-4B01-8117-4A89B278620D}" destId="{636538E6-0AA0-455A-BFE9-4D8A3F5010BE}" srcOrd="0" destOrd="0" presId="urn:microsoft.com/office/officeart/2005/8/layout/chevron2"/>
    <dgm:cxn modelId="{7242E8C7-D379-470D-8879-439F827F1014}" type="presParOf" srcId="{45E7EBFE-B306-4B01-8117-4A89B278620D}" destId="{50AC6683-8EF6-4E43-9CDA-E8A693888CDC}" srcOrd="1" destOrd="0" presId="urn:microsoft.com/office/officeart/2005/8/layout/chevron2"/>
    <dgm:cxn modelId="{5A7E7D88-7539-479E-8CBE-798849D7F742}" type="presParOf" srcId="{895AAD7C-C74F-41BF-8AC8-2737DC9CFB5F}" destId="{587A58C6-B907-4A20-8823-7100E7D4F3FB}" srcOrd="1" destOrd="0" presId="urn:microsoft.com/office/officeart/2005/8/layout/chevron2"/>
    <dgm:cxn modelId="{17766C84-EBC6-42C1-BB65-B4FDB95B7514}" type="presParOf" srcId="{895AAD7C-C74F-41BF-8AC8-2737DC9CFB5F}" destId="{9916B22A-6753-43CD-B74D-3DE77A370C46}" srcOrd="2" destOrd="0" presId="urn:microsoft.com/office/officeart/2005/8/layout/chevron2"/>
    <dgm:cxn modelId="{4F4ED127-3E88-419F-A1C9-F63B07C3114E}" type="presParOf" srcId="{9916B22A-6753-43CD-B74D-3DE77A370C46}" destId="{66E054FA-2082-477B-8804-48010F3C4486}" srcOrd="0" destOrd="0" presId="urn:microsoft.com/office/officeart/2005/8/layout/chevron2"/>
    <dgm:cxn modelId="{E9B36FA7-6734-48CD-8A24-772CE5025F26}" type="presParOf" srcId="{9916B22A-6753-43CD-B74D-3DE77A370C46}" destId="{0A3235E7-5468-4256-A6AF-C28A7A1024D1}" srcOrd="1" destOrd="0" presId="urn:microsoft.com/office/officeart/2005/8/layout/chevron2"/>
    <dgm:cxn modelId="{C40BB06F-7397-4309-AA1F-18CFF32DE9C8}" type="presParOf" srcId="{895AAD7C-C74F-41BF-8AC8-2737DC9CFB5F}" destId="{5BA77B4D-B8E1-466E-A20B-1B30C3ECEFB9}" srcOrd="3" destOrd="0" presId="urn:microsoft.com/office/officeart/2005/8/layout/chevron2"/>
    <dgm:cxn modelId="{74D13093-6476-4E82-8DAA-7A63392E64AB}" type="presParOf" srcId="{895AAD7C-C74F-41BF-8AC8-2737DC9CFB5F}" destId="{4BFB640E-86E5-4ECC-820E-4BFC890CE21B}" srcOrd="4" destOrd="0" presId="urn:microsoft.com/office/officeart/2005/8/layout/chevron2"/>
    <dgm:cxn modelId="{FCF6E388-1DAB-4D0B-9F39-29971648F02C}" type="presParOf" srcId="{4BFB640E-86E5-4ECC-820E-4BFC890CE21B}" destId="{5188F7DD-51E3-4ECF-A488-288873BE4270}" srcOrd="0" destOrd="0" presId="urn:microsoft.com/office/officeart/2005/8/layout/chevron2"/>
    <dgm:cxn modelId="{81A11F90-1558-4C60-931A-3ED93204468F}" type="presParOf" srcId="{4BFB640E-86E5-4ECC-820E-4BFC890CE21B}" destId="{61B93286-F95F-4D99-9EFC-EE5F6B07CE26}" srcOrd="1" destOrd="0" presId="urn:microsoft.com/office/officeart/2005/8/layout/chevron2"/>
    <dgm:cxn modelId="{8A5950FB-5646-4C7B-9F46-6A0D77E543A7}" type="presParOf" srcId="{895AAD7C-C74F-41BF-8AC8-2737DC9CFB5F}" destId="{DB24DA81-179C-4439-96D7-16901B25CF17}" srcOrd="5" destOrd="0" presId="urn:microsoft.com/office/officeart/2005/8/layout/chevron2"/>
    <dgm:cxn modelId="{64FE5E36-FC14-4411-9FE2-6DEF3900FDDD}" type="presParOf" srcId="{895AAD7C-C74F-41BF-8AC8-2737DC9CFB5F}" destId="{36662E39-B66F-4047-BC7F-DE85C4DE4AF0}" srcOrd="6" destOrd="0" presId="urn:microsoft.com/office/officeart/2005/8/layout/chevron2"/>
    <dgm:cxn modelId="{AFDCFFF4-6BE7-4EEE-BA77-B1761E2627C4}" type="presParOf" srcId="{36662E39-B66F-4047-BC7F-DE85C4DE4AF0}" destId="{91CFC1BA-93FA-4485-8D31-9F4D36D62768}" srcOrd="0" destOrd="0" presId="urn:microsoft.com/office/officeart/2005/8/layout/chevron2"/>
    <dgm:cxn modelId="{5E512C18-3424-4A1E-BEF8-F2E929258471}" type="presParOf" srcId="{36662E39-B66F-4047-BC7F-DE85C4DE4AF0}" destId="{14DF6A9E-9541-4382-9947-95ADECBC44D1}" srcOrd="1" destOrd="0" presId="urn:microsoft.com/office/officeart/2005/8/layout/chevron2"/>
    <dgm:cxn modelId="{9969AD92-FEA6-4E66-A226-740B77484F11}" type="presParOf" srcId="{895AAD7C-C74F-41BF-8AC8-2737DC9CFB5F}" destId="{6596C1BA-3F94-413D-BDDB-48DD654F9B4A}" srcOrd="7" destOrd="0" presId="urn:microsoft.com/office/officeart/2005/8/layout/chevron2"/>
    <dgm:cxn modelId="{EDFEE896-D09F-4265-8DEB-0E05DAF61831}" type="presParOf" srcId="{895AAD7C-C74F-41BF-8AC8-2737DC9CFB5F}" destId="{96F1642B-ADBA-4F5D-A88B-C76E10AD6CB4}" srcOrd="8" destOrd="0" presId="urn:microsoft.com/office/officeart/2005/8/layout/chevron2"/>
    <dgm:cxn modelId="{86F5E0D3-B3EC-4627-A1BE-C5E463EFDB4F}" type="presParOf" srcId="{96F1642B-ADBA-4F5D-A88B-C76E10AD6CB4}" destId="{75E2D2EA-9654-4619-B077-D2EC62B20E01}" srcOrd="0" destOrd="0" presId="urn:microsoft.com/office/officeart/2005/8/layout/chevron2"/>
    <dgm:cxn modelId="{542F7CB9-3243-41A6-BCD2-817ADCB62021}" type="presParOf" srcId="{96F1642B-ADBA-4F5D-A88B-C76E10AD6CB4}" destId="{15E8E274-B9DA-49C8-A74F-337804A52820}" srcOrd="1" destOrd="0" presId="urn:microsoft.com/office/officeart/2005/8/layout/chevron2"/>
  </dgm:cxnLst>
  <dgm:bg/>
  <dgm:whole/>
</dgm:dataModel>
</file>

<file path=ppt/diagrams/data29.xml><?xml version="1.0" encoding="utf-8"?>
<dgm:dataModel xmlns:dgm="http://schemas.openxmlformats.org/drawingml/2006/diagram" xmlns:a="http://schemas.openxmlformats.org/drawingml/2006/main">
  <dgm:ptLst>
    <dgm:pt modelId="{B7C4EF3F-14C8-4620-81EA-9A3E6DF2F3AE}" type="doc">
      <dgm:prSet loTypeId="urn:microsoft.com/office/officeart/2005/8/layout/vProcess5" loCatId="process" qsTypeId="urn:microsoft.com/office/officeart/2005/8/quickstyle/simple5" qsCatId="simple" csTypeId="urn:microsoft.com/office/officeart/2005/8/colors/colorful1#11" csCatId="colorful" phldr="1"/>
      <dgm:spPr/>
      <dgm:t>
        <a:bodyPr/>
        <a:lstStyle/>
        <a:p>
          <a:endParaRPr lang="id-ID"/>
        </a:p>
      </dgm:t>
    </dgm:pt>
    <dgm:pt modelId="{99EF1F39-9AC2-4FFB-8EC1-2FB38D4C8C4E}">
      <dgm:prSet phldrT="[Text]" custT="1"/>
      <dgm:spPr/>
      <dgm:t>
        <a:bodyPr/>
        <a:lstStyle/>
        <a:p>
          <a:pPr marL="263525" indent="-263525" algn="just"/>
          <a:r>
            <a:rPr lang="id-ID" sz="1600" dirty="0" smtClean="0">
              <a:solidFill>
                <a:schemeClr val="tx1"/>
              </a:solidFill>
            </a:rPr>
            <a:t>a. 	Seluruh unit organisasi telah memiliki peta proses bisnis yang sesuai dengan tugas dan fungsi berupa S</a:t>
          </a:r>
          <a:r>
            <a:rPr lang="en-US" sz="1600" dirty="0" err="1" smtClean="0">
              <a:solidFill>
                <a:schemeClr val="tx1"/>
              </a:solidFill>
            </a:rPr>
            <a:t>urat</a:t>
          </a:r>
          <a:r>
            <a:rPr lang="en-US" sz="1600" dirty="0" smtClean="0">
              <a:solidFill>
                <a:schemeClr val="tx1"/>
              </a:solidFill>
            </a:rPr>
            <a:t> </a:t>
          </a:r>
          <a:r>
            <a:rPr lang="id-ID" sz="1600" dirty="0" smtClean="0">
              <a:solidFill>
                <a:schemeClr val="tx1"/>
              </a:solidFill>
            </a:rPr>
            <a:t>K</a:t>
          </a:r>
          <a:r>
            <a:rPr lang="en-US" sz="1600" dirty="0" err="1" smtClean="0">
              <a:solidFill>
                <a:schemeClr val="tx1"/>
              </a:solidFill>
            </a:rPr>
            <a:t>eputusan</a:t>
          </a:r>
          <a:r>
            <a:rPr lang="id-ID" sz="1600" dirty="0" smtClean="0">
              <a:solidFill>
                <a:schemeClr val="tx1"/>
              </a:solidFill>
            </a:rPr>
            <a:t> K</a:t>
          </a:r>
          <a:r>
            <a:rPr lang="en-US" sz="1600" dirty="0" err="1" smtClean="0">
              <a:solidFill>
                <a:schemeClr val="tx1"/>
              </a:solidFill>
            </a:rPr>
            <a:t>etua</a:t>
          </a:r>
          <a:r>
            <a:rPr lang="en-US" sz="1600" dirty="0" smtClean="0">
              <a:solidFill>
                <a:schemeClr val="tx1"/>
              </a:solidFill>
            </a:rPr>
            <a:t> </a:t>
          </a:r>
          <a:r>
            <a:rPr lang="id-ID" sz="1600" dirty="0" smtClean="0">
              <a:solidFill>
                <a:schemeClr val="tx1"/>
              </a:solidFill>
            </a:rPr>
            <a:t>M</a:t>
          </a:r>
          <a:r>
            <a:rPr lang="en-US" sz="1600" dirty="0" err="1" smtClean="0">
              <a:solidFill>
                <a:schemeClr val="tx1"/>
              </a:solidFill>
            </a:rPr>
            <a:t>ahkamah</a:t>
          </a:r>
          <a:r>
            <a:rPr lang="en-US" sz="1600" dirty="0" smtClean="0">
              <a:solidFill>
                <a:schemeClr val="tx1"/>
              </a:solidFill>
            </a:rPr>
            <a:t> </a:t>
          </a:r>
          <a:r>
            <a:rPr lang="id-ID" sz="1600" dirty="0" smtClean="0">
              <a:solidFill>
                <a:schemeClr val="tx1"/>
              </a:solidFill>
            </a:rPr>
            <a:t>A</a:t>
          </a:r>
          <a:r>
            <a:rPr lang="en-US" sz="1600" dirty="0" smtClean="0">
              <a:solidFill>
                <a:schemeClr val="tx1"/>
              </a:solidFill>
            </a:rPr>
            <a:t>gung RI</a:t>
          </a:r>
          <a:r>
            <a:rPr lang="id-ID" sz="1600" dirty="0" smtClean="0">
              <a:solidFill>
                <a:schemeClr val="tx1"/>
              </a:solidFill>
            </a:rPr>
            <a:t> Nomor</a:t>
          </a:r>
          <a:r>
            <a:rPr lang="en-US" sz="1600" dirty="0" smtClean="0">
              <a:solidFill>
                <a:schemeClr val="tx1"/>
              </a:solidFill>
            </a:rPr>
            <a:t>: </a:t>
          </a:r>
          <a:r>
            <a:rPr lang="id-ID" sz="1600" dirty="0" smtClean="0">
              <a:solidFill>
                <a:schemeClr val="tx1"/>
              </a:solidFill>
            </a:rPr>
            <a:t>026/KMA/SK/II/2012 tentang Standar Pelayanan Peradilan, Persesma Nomor 01 tahun 2012 tentang Pedoman Monev Terhadap SOP Dilingkungan M</a:t>
          </a:r>
          <a:r>
            <a:rPr lang="en-US" sz="1600" dirty="0" err="1" smtClean="0">
              <a:solidFill>
                <a:schemeClr val="tx1"/>
              </a:solidFill>
            </a:rPr>
            <a:t>ahkamah</a:t>
          </a:r>
          <a:r>
            <a:rPr lang="en-US" sz="1600" dirty="0" smtClean="0">
              <a:solidFill>
                <a:schemeClr val="tx1"/>
              </a:solidFill>
            </a:rPr>
            <a:t> </a:t>
          </a:r>
          <a:r>
            <a:rPr lang="id-ID" sz="1600" dirty="0" smtClean="0">
              <a:solidFill>
                <a:schemeClr val="tx1"/>
              </a:solidFill>
            </a:rPr>
            <a:t>A</a:t>
          </a:r>
          <a:r>
            <a:rPr lang="en-US" sz="1600" dirty="0" smtClean="0">
              <a:solidFill>
                <a:schemeClr val="tx1"/>
              </a:solidFill>
            </a:rPr>
            <a:t>gung RI</a:t>
          </a:r>
          <a:r>
            <a:rPr lang="id-ID" sz="1600" dirty="0" smtClean="0">
              <a:solidFill>
                <a:schemeClr val="tx1"/>
              </a:solidFill>
            </a:rPr>
            <a:t> dan badan Peradilan Dibawahnya dan Peraturan Sek</a:t>
          </a:r>
          <a:r>
            <a:rPr lang="en-US" sz="1600" dirty="0" err="1" smtClean="0">
              <a:solidFill>
                <a:schemeClr val="tx1"/>
              </a:solidFill>
            </a:rPr>
            <a:t>retaris</a:t>
          </a:r>
          <a:r>
            <a:rPr lang="en-US" sz="1600" dirty="0" smtClean="0">
              <a:solidFill>
                <a:schemeClr val="tx1"/>
              </a:solidFill>
            </a:rPr>
            <a:t> </a:t>
          </a:r>
          <a:r>
            <a:rPr lang="en-US" sz="1600" dirty="0" err="1" smtClean="0">
              <a:solidFill>
                <a:schemeClr val="tx1"/>
              </a:solidFill>
            </a:rPr>
            <a:t>Mahkamah</a:t>
          </a:r>
          <a:r>
            <a:rPr lang="en-US" sz="1600" dirty="0" smtClean="0">
              <a:solidFill>
                <a:schemeClr val="tx1"/>
              </a:solidFill>
            </a:rPr>
            <a:t> </a:t>
          </a:r>
          <a:r>
            <a:rPr lang="en-US" sz="1600" dirty="0" err="1" smtClean="0">
              <a:solidFill>
                <a:schemeClr val="tx1"/>
              </a:solidFill>
            </a:rPr>
            <a:t>Agung</a:t>
          </a:r>
          <a:r>
            <a:rPr lang="en-US" sz="1600" dirty="0" smtClean="0">
              <a:solidFill>
                <a:schemeClr val="tx1"/>
              </a:solidFill>
            </a:rPr>
            <a:t> RI</a:t>
          </a:r>
          <a:r>
            <a:rPr lang="id-ID" sz="1600" dirty="0" smtClean="0">
              <a:solidFill>
                <a:schemeClr val="tx1"/>
              </a:solidFill>
            </a:rPr>
            <a:t> Nomor</a:t>
          </a:r>
          <a:r>
            <a:rPr lang="en-US" sz="1600" dirty="0" smtClean="0">
              <a:solidFill>
                <a:schemeClr val="tx1"/>
              </a:solidFill>
            </a:rPr>
            <a:t>:</a:t>
          </a:r>
          <a:r>
            <a:rPr lang="id-ID" sz="1600" dirty="0" smtClean="0">
              <a:solidFill>
                <a:schemeClr val="tx1"/>
              </a:solidFill>
            </a:rPr>
            <a:t> 02 tahun 2012 tentang Pedoman Penyusunan SOP dilingkungan M</a:t>
          </a:r>
          <a:r>
            <a:rPr lang="en-US" sz="1600" dirty="0" err="1" smtClean="0">
              <a:solidFill>
                <a:schemeClr val="tx1"/>
              </a:solidFill>
            </a:rPr>
            <a:t>ahkamah</a:t>
          </a:r>
          <a:r>
            <a:rPr lang="en-US" sz="1600" dirty="0" smtClean="0">
              <a:solidFill>
                <a:schemeClr val="tx1"/>
              </a:solidFill>
            </a:rPr>
            <a:t> </a:t>
          </a:r>
          <a:r>
            <a:rPr lang="id-ID" sz="1600" dirty="0" smtClean="0">
              <a:solidFill>
                <a:schemeClr val="tx1"/>
              </a:solidFill>
            </a:rPr>
            <a:t>A</a:t>
          </a:r>
          <a:r>
            <a:rPr lang="en-US" sz="1600" dirty="0" smtClean="0">
              <a:solidFill>
                <a:schemeClr val="tx1"/>
              </a:solidFill>
            </a:rPr>
            <a:t>gung RI</a:t>
          </a:r>
          <a:r>
            <a:rPr lang="id-ID" sz="1600" dirty="0" smtClean="0">
              <a:solidFill>
                <a:schemeClr val="tx1"/>
              </a:solidFill>
            </a:rPr>
            <a:t> dan badan Peradilan Dibawahnya</a:t>
          </a:r>
          <a:endParaRPr lang="id-ID" sz="1600" dirty="0">
            <a:solidFill>
              <a:schemeClr val="tx1"/>
            </a:solidFill>
          </a:endParaRPr>
        </a:p>
      </dgm:t>
    </dgm:pt>
    <dgm:pt modelId="{04A46641-41AF-4780-B6AC-2216A31B06D8}" type="parTrans" cxnId="{9D997308-9FC1-4FDF-A1F2-B968AAB41DAA}">
      <dgm:prSet/>
      <dgm:spPr/>
      <dgm:t>
        <a:bodyPr/>
        <a:lstStyle/>
        <a:p>
          <a:endParaRPr lang="id-ID" sz="1600">
            <a:solidFill>
              <a:schemeClr val="tx1"/>
            </a:solidFill>
          </a:endParaRPr>
        </a:p>
      </dgm:t>
    </dgm:pt>
    <dgm:pt modelId="{AA11FB94-0C6D-42CF-BCFC-73E7D3BC79C6}" type="sibTrans" cxnId="{9D997308-9FC1-4FDF-A1F2-B968AAB41DAA}">
      <dgm:prSet custT="1">
        <dgm:style>
          <a:lnRef idx="0">
            <a:schemeClr val="accent1"/>
          </a:lnRef>
          <a:fillRef idx="3">
            <a:schemeClr val="accent1"/>
          </a:fillRef>
          <a:effectRef idx="3">
            <a:schemeClr val="accent1"/>
          </a:effectRef>
          <a:fontRef idx="minor">
            <a:schemeClr val="lt1"/>
          </a:fontRef>
        </dgm:style>
      </dgm:prSet>
      <dgm:spPr/>
      <dgm:t>
        <a:bodyPr/>
        <a:lstStyle/>
        <a:p>
          <a:endParaRPr lang="id-ID" sz="1600">
            <a:solidFill>
              <a:schemeClr val="tx1"/>
            </a:solidFill>
          </a:endParaRPr>
        </a:p>
      </dgm:t>
    </dgm:pt>
    <dgm:pt modelId="{BC9DB3AA-A666-46C2-82A8-9FA23668F47F}">
      <dgm:prSet phldrT="[Text]" custT="1"/>
      <dgm:spPr/>
      <dgm:t>
        <a:bodyPr/>
        <a:lstStyle/>
        <a:p>
          <a:pPr marL="185738" indent="-185738"/>
          <a:r>
            <a:rPr lang="id-ID" sz="1600" dirty="0" smtClean="0">
              <a:solidFill>
                <a:schemeClr val="tx1"/>
              </a:solidFill>
            </a:rPr>
            <a:t>b. Seluruh unit organisasi telah menerapkan prosedur operasional tetap (SOP) pada masing-masing unit eselon I</a:t>
          </a:r>
          <a:endParaRPr lang="id-ID" sz="1600" dirty="0">
            <a:solidFill>
              <a:schemeClr val="tx1"/>
            </a:solidFill>
          </a:endParaRPr>
        </a:p>
      </dgm:t>
    </dgm:pt>
    <dgm:pt modelId="{CFF90FC9-11D5-4151-BF3C-D5F5BFA01F5C}" type="parTrans" cxnId="{A11029F7-C2F7-4751-BF05-8FD5C04C1EEA}">
      <dgm:prSet/>
      <dgm:spPr/>
      <dgm:t>
        <a:bodyPr/>
        <a:lstStyle/>
        <a:p>
          <a:endParaRPr lang="id-ID" sz="1600">
            <a:solidFill>
              <a:schemeClr val="tx1"/>
            </a:solidFill>
          </a:endParaRPr>
        </a:p>
      </dgm:t>
    </dgm:pt>
    <dgm:pt modelId="{00ECD3C0-7444-4B75-B2FD-13769002F71D}" type="sibTrans" cxnId="{A11029F7-C2F7-4751-BF05-8FD5C04C1EEA}">
      <dgm:prSet custT="1">
        <dgm:style>
          <a:lnRef idx="0">
            <a:schemeClr val="accent2"/>
          </a:lnRef>
          <a:fillRef idx="3">
            <a:schemeClr val="accent2"/>
          </a:fillRef>
          <a:effectRef idx="3">
            <a:schemeClr val="accent2"/>
          </a:effectRef>
          <a:fontRef idx="minor">
            <a:schemeClr val="lt1"/>
          </a:fontRef>
        </dgm:style>
      </dgm:prSet>
      <dgm:spPr/>
      <dgm:t>
        <a:bodyPr/>
        <a:lstStyle/>
        <a:p>
          <a:endParaRPr lang="id-ID" sz="1600">
            <a:solidFill>
              <a:schemeClr val="tx1"/>
            </a:solidFill>
          </a:endParaRPr>
        </a:p>
      </dgm:t>
    </dgm:pt>
    <dgm:pt modelId="{2E589A0F-6ECC-4006-8FF3-F3329C728F6F}">
      <dgm:prSet phldrT="[Text]" custT="1"/>
      <dgm:spPr/>
      <dgm:t>
        <a:bodyPr/>
        <a:lstStyle/>
        <a:p>
          <a:pPr marL="185738" indent="-185738" algn="just"/>
          <a:r>
            <a:rPr lang="id-ID" sz="1600" dirty="0" smtClean="0">
              <a:solidFill>
                <a:schemeClr val="tx1"/>
              </a:solidFill>
            </a:rPr>
            <a:t>c. Terdapat evalusi terhadap efisiensi dan efektivitas peta proses bisnis dan SOP secara berkala dan seluruh hasilnya telah ditindaklanjuti berupa evaluasi SOP mengacu SK Sekma Nomor 01 dan 02 tahun 2012, SK Dirjen Badilag Nomor 0012/DJA.1/SK/KU/II/2014 tentang Kegiatan Penyusunan Naskah Ketatalaksanaan Monitoring dan Evaluasi SOP Ditjen Badilag</a:t>
          </a:r>
          <a:endParaRPr lang="id-ID" sz="1600" dirty="0">
            <a:solidFill>
              <a:schemeClr val="tx1"/>
            </a:solidFill>
          </a:endParaRPr>
        </a:p>
      </dgm:t>
    </dgm:pt>
    <dgm:pt modelId="{5E0D3BA0-A673-4701-92E0-F780EF539EF1}" type="parTrans" cxnId="{F5CA5721-42CA-4CB4-9CA3-8A7DE49A859A}">
      <dgm:prSet/>
      <dgm:spPr/>
      <dgm:t>
        <a:bodyPr/>
        <a:lstStyle/>
        <a:p>
          <a:endParaRPr lang="id-ID" sz="1600">
            <a:solidFill>
              <a:schemeClr val="tx1"/>
            </a:solidFill>
          </a:endParaRPr>
        </a:p>
      </dgm:t>
    </dgm:pt>
    <dgm:pt modelId="{D7B88F70-C2CF-4083-8A2F-557D7A7D006E}" type="sibTrans" cxnId="{F5CA5721-42CA-4CB4-9CA3-8A7DE49A859A}">
      <dgm:prSet/>
      <dgm:spPr/>
      <dgm:t>
        <a:bodyPr/>
        <a:lstStyle/>
        <a:p>
          <a:endParaRPr lang="id-ID" sz="1600">
            <a:solidFill>
              <a:schemeClr val="tx1"/>
            </a:solidFill>
          </a:endParaRPr>
        </a:p>
      </dgm:t>
    </dgm:pt>
    <dgm:pt modelId="{C1EB5F31-84D0-4C18-9DEA-C94AC5E12EFD}" type="pres">
      <dgm:prSet presAssocID="{B7C4EF3F-14C8-4620-81EA-9A3E6DF2F3AE}" presName="outerComposite" presStyleCnt="0">
        <dgm:presLayoutVars>
          <dgm:chMax val="5"/>
          <dgm:dir/>
          <dgm:resizeHandles val="exact"/>
        </dgm:presLayoutVars>
      </dgm:prSet>
      <dgm:spPr/>
      <dgm:t>
        <a:bodyPr/>
        <a:lstStyle/>
        <a:p>
          <a:endParaRPr lang="id-ID"/>
        </a:p>
      </dgm:t>
    </dgm:pt>
    <dgm:pt modelId="{08439EDB-C4AF-4C86-8DFB-2EE8713177EC}" type="pres">
      <dgm:prSet presAssocID="{B7C4EF3F-14C8-4620-81EA-9A3E6DF2F3AE}" presName="dummyMaxCanvas" presStyleCnt="0">
        <dgm:presLayoutVars/>
      </dgm:prSet>
      <dgm:spPr/>
    </dgm:pt>
    <dgm:pt modelId="{DCAC56D7-0688-421C-AC4E-7EE518AB849F}" type="pres">
      <dgm:prSet presAssocID="{B7C4EF3F-14C8-4620-81EA-9A3E6DF2F3AE}" presName="ThreeNodes_1" presStyleLbl="node1" presStyleIdx="0" presStyleCnt="3" custLinFactNeighborX="815" custLinFactNeighborY="21671">
        <dgm:presLayoutVars>
          <dgm:bulletEnabled val="1"/>
        </dgm:presLayoutVars>
      </dgm:prSet>
      <dgm:spPr/>
      <dgm:t>
        <a:bodyPr/>
        <a:lstStyle/>
        <a:p>
          <a:endParaRPr lang="id-ID"/>
        </a:p>
      </dgm:t>
    </dgm:pt>
    <dgm:pt modelId="{0D169CFD-3C02-440F-ADFA-7325DF57F460}" type="pres">
      <dgm:prSet presAssocID="{B7C4EF3F-14C8-4620-81EA-9A3E6DF2F3AE}" presName="ThreeNodes_2" presStyleLbl="node1" presStyleIdx="1" presStyleCnt="3" custScaleY="69504" custLinFactNeighborX="-531" custLinFactNeighborY="1893">
        <dgm:presLayoutVars>
          <dgm:bulletEnabled val="1"/>
        </dgm:presLayoutVars>
      </dgm:prSet>
      <dgm:spPr/>
      <dgm:t>
        <a:bodyPr/>
        <a:lstStyle/>
        <a:p>
          <a:endParaRPr lang="id-ID"/>
        </a:p>
      </dgm:t>
    </dgm:pt>
    <dgm:pt modelId="{D0302F80-CF19-4875-968F-8E96686C225E}" type="pres">
      <dgm:prSet presAssocID="{B7C4EF3F-14C8-4620-81EA-9A3E6DF2F3AE}" presName="ThreeNodes_3" presStyleLbl="node1" presStyleIdx="2" presStyleCnt="3" custScaleY="80142" custLinFactNeighborX="59" custLinFactNeighborY="-26477">
        <dgm:presLayoutVars>
          <dgm:bulletEnabled val="1"/>
        </dgm:presLayoutVars>
      </dgm:prSet>
      <dgm:spPr/>
      <dgm:t>
        <a:bodyPr/>
        <a:lstStyle/>
        <a:p>
          <a:endParaRPr lang="id-ID"/>
        </a:p>
      </dgm:t>
    </dgm:pt>
    <dgm:pt modelId="{2CE850AF-1E82-48B6-BB1D-9E29FCEA699A}" type="pres">
      <dgm:prSet presAssocID="{B7C4EF3F-14C8-4620-81EA-9A3E6DF2F3AE}" presName="ThreeConn_1-2" presStyleLbl="fgAccFollowNode1" presStyleIdx="0" presStyleCnt="2" custScaleX="58102" custScaleY="100000" custLinFactNeighborX="-5819" custLinFactNeighborY="16003">
        <dgm:presLayoutVars>
          <dgm:bulletEnabled val="1"/>
        </dgm:presLayoutVars>
      </dgm:prSet>
      <dgm:spPr/>
      <dgm:t>
        <a:bodyPr/>
        <a:lstStyle/>
        <a:p>
          <a:endParaRPr lang="id-ID"/>
        </a:p>
      </dgm:t>
    </dgm:pt>
    <dgm:pt modelId="{8E90DAAE-D4A5-4A33-B16D-0212FAE44EF0}" type="pres">
      <dgm:prSet presAssocID="{B7C4EF3F-14C8-4620-81EA-9A3E6DF2F3AE}" presName="ThreeConn_2-3" presStyleLbl="fgAccFollowNode1" presStyleIdx="1" presStyleCnt="2" custScaleX="57701" custScaleY="100000" custLinFactNeighborX="-14548" custLinFactNeighborY="-43644">
        <dgm:presLayoutVars>
          <dgm:bulletEnabled val="1"/>
        </dgm:presLayoutVars>
      </dgm:prSet>
      <dgm:spPr/>
      <dgm:t>
        <a:bodyPr/>
        <a:lstStyle/>
        <a:p>
          <a:endParaRPr lang="id-ID"/>
        </a:p>
      </dgm:t>
    </dgm:pt>
    <dgm:pt modelId="{8A31FD38-A22E-4C22-AC99-ED9B0C3985F1}" type="pres">
      <dgm:prSet presAssocID="{B7C4EF3F-14C8-4620-81EA-9A3E6DF2F3AE}" presName="ThreeNodes_1_text" presStyleLbl="node1" presStyleIdx="2" presStyleCnt="3">
        <dgm:presLayoutVars>
          <dgm:bulletEnabled val="1"/>
        </dgm:presLayoutVars>
      </dgm:prSet>
      <dgm:spPr/>
      <dgm:t>
        <a:bodyPr/>
        <a:lstStyle/>
        <a:p>
          <a:endParaRPr lang="id-ID"/>
        </a:p>
      </dgm:t>
    </dgm:pt>
    <dgm:pt modelId="{F260481C-2E53-41F2-8499-113E722C6967}" type="pres">
      <dgm:prSet presAssocID="{B7C4EF3F-14C8-4620-81EA-9A3E6DF2F3AE}" presName="ThreeNodes_2_text" presStyleLbl="node1" presStyleIdx="2" presStyleCnt="3">
        <dgm:presLayoutVars>
          <dgm:bulletEnabled val="1"/>
        </dgm:presLayoutVars>
      </dgm:prSet>
      <dgm:spPr/>
      <dgm:t>
        <a:bodyPr/>
        <a:lstStyle/>
        <a:p>
          <a:endParaRPr lang="id-ID"/>
        </a:p>
      </dgm:t>
    </dgm:pt>
    <dgm:pt modelId="{D232718B-0489-46E4-90CB-897ADF1CEF99}" type="pres">
      <dgm:prSet presAssocID="{B7C4EF3F-14C8-4620-81EA-9A3E6DF2F3AE}" presName="ThreeNodes_3_text" presStyleLbl="node1" presStyleIdx="2" presStyleCnt="3">
        <dgm:presLayoutVars>
          <dgm:bulletEnabled val="1"/>
        </dgm:presLayoutVars>
      </dgm:prSet>
      <dgm:spPr/>
      <dgm:t>
        <a:bodyPr/>
        <a:lstStyle/>
        <a:p>
          <a:endParaRPr lang="id-ID"/>
        </a:p>
      </dgm:t>
    </dgm:pt>
  </dgm:ptLst>
  <dgm:cxnLst>
    <dgm:cxn modelId="{FF2F28FE-34C2-4832-9B68-352CC53DE6E2}" type="presOf" srcId="{99EF1F39-9AC2-4FFB-8EC1-2FB38D4C8C4E}" destId="{DCAC56D7-0688-421C-AC4E-7EE518AB849F}" srcOrd="0" destOrd="0" presId="urn:microsoft.com/office/officeart/2005/8/layout/vProcess5"/>
    <dgm:cxn modelId="{5F4E1255-6B2A-4CF7-B4C8-7F5DC844E23F}" type="presOf" srcId="{BC9DB3AA-A666-46C2-82A8-9FA23668F47F}" destId="{0D169CFD-3C02-440F-ADFA-7325DF57F460}" srcOrd="0" destOrd="0" presId="urn:microsoft.com/office/officeart/2005/8/layout/vProcess5"/>
    <dgm:cxn modelId="{BE4725AC-483A-47CD-A1F3-52133F8BC049}" type="presOf" srcId="{2E589A0F-6ECC-4006-8FF3-F3329C728F6F}" destId="{D232718B-0489-46E4-90CB-897ADF1CEF99}" srcOrd="1" destOrd="0" presId="urn:microsoft.com/office/officeart/2005/8/layout/vProcess5"/>
    <dgm:cxn modelId="{F40ED691-AB88-4C1C-B821-3C0D37CBC7EC}" type="presOf" srcId="{00ECD3C0-7444-4B75-B2FD-13769002F71D}" destId="{8E90DAAE-D4A5-4A33-B16D-0212FAE44EF0}" srcOrd="0" destOrd="0" presId="urn:microsoft.com/office/officeart/2005/8/layout/vProcess5"/>
    <dgm:cxn modelId="{BFB3FA0A-4DC8-41D8-B2C8-C44278B0B9E6}" type="presOf" srcId="{99EF1F39-9AC2-4FFB-8EC1-2FB38D4C8C4E}" destId="{8A31FD38-A22E-4C22-AC99-ED9B0C3985F1}" srcOrd="1" destOrd="0" presId="urn:microsoft.com/office/officeart/2005/8/layout/vProcess5"/>
    <dgm:cxn modelId="{A11029F7-C2F7-4751-BF05-8FD5C04C1EEA}" srcId="{B7C4EF3F-14C8-4620-81EA-9A3E6DF2F3AE}" destId="{BC9DB3AA-A666-46C2-82A8-9FA23668F47F}" srcOrd="1" destOrd="0" parTransId="{CFF90FC9-11D5-4151-BF3C-D5F5BFA01F5C}" sibTransId="{00ECD3C0-7444-4B75-B2FD-13769002F71D}"/>
    <dgm:cxn modelId="{8636BC65-07E6-4F21-B3FD-B479F0199823}" type="presOf" srcId="{BC9DB3AA-A666-46C2-82A8-9FA23668F47F}" destId="{F260481C-2E53-41F2-8499-113E722C6967}" srcOrd="1" destOrd="0" presId="urn:microsoft.com/office/officeart/2005/8/layout/vProcess5"/>
    <dgm:cxn modelId="{54D5CB16-0DD1-4F38-9D60-061F3B3533EF}" type="presOf" srcId="{2E589A0F-6ECC-4006-8FF3-F3329C728F6F}" destId="{D0302F80-CF19-4875-968F-8E96686C225E}" srcOrd="0" destOrd="0" presId="urn:microsoft.com/office/officeart/2005/8/layout/vProcess5"/>
    <dgm:cxn modelId="{7FBB0C52-7360-43BC-BB35-B167A8B97708}" type="presOf" srcId="{AA11FB94-0C6D-42CF-BCFC-73E7D3BC79C6}" destId="{2CE850AF-1E82-48B6-BB1D-9E29FCEA699A}" srcOrd="0" destOrd="0" presId="urn:microsoft.com/office/officeart/2005/8/layout/vProcess5"/>
    <dgm:cxn modelId="{F5CA5721-42CA-4CB4-9CA3-8A7DE49A859A}" srcId="{B7C4EF3F-14C8-4620-81EA-9A3E6DF2F3AE}" destId="{2E589A0F-6ECC-4006-8FF3-F3329C728F6F}" srcOrd="2" destOrd="0" parTransId="{5E0D3BA0-A673-4701-92E0-F780EF539EF1}" sibTransId="{D7B88F70-C2CF-4083-8A2F-557D7A7D006E}"/>
    <dgm:cxn modelId="{9D997308-9FC1-4FDF-A1F2-B968AAB41DAA}" srcId="{B7C4EF3F-14C8-4620-81EA-9A3E6DF2F3AE}" destId="{99EF1F39-9AC2-4FFB-8EC1-2FB38D4C8C4E}" srcOrd="0" destOrd="0" parTransId="{04A46641-41AF-4780-B6AC-2216A31B06D8}" sibTransId="{AA11FB94-0C6D-42CF-BCFC-73E7D3BC79C6}"/>
    <dgm:cxn modelId="{2FD0C620-7C97-4211-8898-EB3640772378}" type="presOf" srcId="{B7C4EF3F-14C8-4620-81EA-9A3E6DF2F3AE}" destId="{C1EB5F31-84D0-4C18-9DEA-C94AC5E12EFD}" srcOrd="0" destOrd="0" presId="urn:microsoft.com/office/officeart/2005/8/layout/vProcess5"/>
    <dgm:cxn modelId="{B2305C71-ED66-45AD-803E-57CC68F27D6F}" type="presParOf" srcId="{C1EB5F31-84D0-4C18-9DEA-C94AC5E12EFD}" destId="{08439EDB-C4AF-4C86-8DFB-2EE8713177EC}" srcOrd="0" destOrd="0" presId="urn:microsoft.com/office/officeart/2005/8/layout/vProcess5"/>
    <dgm:cxn modelId="{95517AD2-7886-46D4-9342-46E76B0D739F}" type="presParOf" srcId="{C1EB5F31-84D0-4C18-9DEA-C94AC5E12EFD}" destId="{DCAC56D7-0688-421C-AC4E-7EE518AB849F}" srcOrd="1" destOrd="0" presId="urn:microsoft.com/office/officeart/2005/8/layout/vProcess5"/>
    <dgm:cxn modelId="{E52B8806-AF42-4057-A1CC-29189FB9730A}" type="presParOf" srcId="{C1EB5F31-84D0-4C18-9DEA-C94AC5E12EFD}" destId="{0D169CFD-3C02-440F-ADFA-7325DF57F460}" srcOrd="2" destOrd="0" presId="urn:microsoft.com/office/officeart/2005/8/layout/vProcess5"/>
    <dgm:cxn modelId="{B21BEC11-0531-403F-8F05-11326B12ACBB}" type="presParOf" srcId="{C1EB5F31-84D0-4C18-9DEA-C94AC5E12EFD}" destId="{D0302F80-CF19-4875-968F-8E96686C225E}" srcOrd="3" destOrd="0" presId="urn:microsoft.com/office/officeart/2005/8/layout/vProcess5"/>
    <dgm:cxn modelId="{1440535B-4488-471F-9B9E-4FB0C857D2FC}" type="presParOf" srcId="{C1EB5F31-84D0-4C18-9DEA-C94AC5E12EFD}" destId="{2CE850AF-1E82-48B6-BB1D-9E29FCEA699A}" srcOrd="4" destOrd="0" presId="urn:microsoft.com/office/officeart/2005/8/layout/vProcess5"/>
    <dgm:cxn modelId="{8FD7221F-C1CB-444F-AA9C-50E5DC998FB5}" type="presParOf" srcId="{C1EB5F31-84D0-4C18-9DEA-C94AC5E12EFD}" destId="{8E90DAAE-D4A5-4A33-B16D-0212FAE44EF0}" srcOrd="5" destOrd="0" presId="urn:microsoft.com/office/officeart/2005/8/layout/vProcess5"/>
    <dgm:cxn modelId="{13EF40CC-6BC0-4E21-9870-C29DAAF76E35}" type="presParOf" srcId="{C1EB5F31-84D0-4C18-9DEA-C94AC5E12EFD}" destId="{8A31FD38-A22E-4C22-AC99-ED9B0C3985F1}" srcOrd="6" destOrd="0" presId="urn:microsoft.com/office/officeart/2005/8/layout/vProcess5"/>
    <dgm:cxn modelId="{074A6B2F-1084-42AD-A5CD-E2ED7EDADB28}" type="presParOf" srcId="{C1EB5F31-84D0-4C18-9DEA-C94AC5E12EFD}" destId="{F260481C-2E53-41F2-8499-113E722C6967}" srcOrd="7" destOrd="0" presId="urn:microsoft.com/office/officeart/2005/8/layout/vProcess5"/>
    <dgm:cxn modelId="{5F70ED4A-3392-4B12-AB15-0959F9D49BA9}" type="presParOf" srcId="{C1EB5F31-84D0-4C18-9DEA-C94AC5E12EFD}" destId="{D232718B-0489-46E4-90CB-897ADF1CEF99}" srcOrd="8" destOrd="0" presId="urn:microsoft.com/office/officeart/2005/8/layout/vProcess5"/>
  </dgm:cxnLst>
  <dgm:bg/>
  <dgm:whole/>
</dgm:dataModel>
</file>

<file path=ppt/diagrams/data3.xml><?xml version="1.0" encoding="utf-8"?>
<dgm:dataModel xmlns:dgm="http://schemas.openxmlformats.org/drawingml/2006/diagram" xmlns:a="http://schemas.openxmlformats.org/drawingml/2006/main">
  <dgm:ptLst>
    <dgm:pt modelId="{530CC207-DFD7-43ED-A2E3-5DCA805CE4BE}" type="doc">
      <dgm:prSet loTypeId="urn:microsoft.com/office/officeart/2005/8/layout/pList1#1" loCatId="picture" qsTypeId="urn:microsoft.com/office/officeart/2005/8/quickstyle/simple4" qsCatId="simple" csTypeId="urn:microsoft.com/office/officeart/2005/8/colors/accent1_2" csCatId="accent1" phldr="1"/>
      <dgm:spPr/>
      <dgm:t>
        <a:bodyPr/>
        <a:lstStyle/>
        <a:p>
          <a:endParaRPr lang="en-US"/>
        </a:p>
      </dgm:t>
    </dgm:pt>
    <dgm:pt modelId="{CB6C1E48-A0F3-4F4B-B937-23E68755AF58}">
      <dgm:prSet/>
      <dgm:spPr/>
      <dgm:t>
        <a:bodyPr/>
        <a:lstStyle/>
        <a:p>
          <a:pPr rtl="0"/>
          <a:r>
            <a:rPr lang="en-US" dirty="0" smtClean="0"/>
            <a:t>Proses </a:t>
          </a:r>
          <a:r>
            <a:rPr lang="en-US" dirty="0" err="1" smtClean="0"/>
            <a:t>Seleksi</a:t>
          </a:r>
          <a:r>
            <a:rPr lang="en-US" dirty="0" smtClean="0"/>
            <a:t> </a:t>
          </a:r>
          <a:r>
            <a:rPr lang="en-US" dirty="0" err="1" smtClean="0"/>
            <a:t>Penerimaan</a:t>
          </a:r>
          <a:r>
            <a:rPr lang="en-US" dirty="0" smtClean="0"/>
            <a:t> CPNS </a:t>
          </a:r>
          <a:r>
            <a:rPr lang="en-US" dirty="0" err="1" smtClean="0"/>
            <a:t>telah</a:t>
          </a:r>
          <a:r>
            <a:rPr lang="en-US" dirty="0" smtClean="0"/>
            <a:t> </a:t>
          </a:r>
          <a:r>
            <a:rPr lang="en-US" dirty="0" err="1" smtClean="0"/>
            <a:t>bersih</a:t>
          </a:r>
          <a:r>
            <a:rPr lang="en-US" dirty="0" smtClean="0"/>
            <a:t> </a:t>
          </a:r>
          <a:r>
            <a:rPr lang="en-US" dirty="0" err="1" smtClean="0"/>
            <a:t>dan</a:t>
          </a:r>
          <a:r>
            <a:rPr lang="en-US" dirty="0" smtClean="0"/>
            <a:t> </a:t>
          </a:r>
          <a:r>
            <a:rPr lang="en-US" dirty="0" err="1" smtClean="0"/>
            <a:t>transp</a:t>
          </a:r>
          <a:r>
            <a:rPr lang="id-ID" dirty="0" smtClean="0"/>
            <a:t>a</a:t>
          </a:r>
          <a:r>
            <a:rPr lang="en-US" dirty="0" smtClean="0"/>
            <a:t>ran</a:t>
          </a:r>
          <a:endParaRPr lang="en-US" dirty="0"/>
        </a:p>
      </dgm:t>
    </dgm:pt>
    <dgm:pt modelId="{2D62A9CF-D789-43C7-97BA-0FC551172229}" type="parTrans" cxnId="{F57FD369-F0BF-433A-9735-E21B05B915DE}">
      <dgm:prSet/>
      <dgm:spPr/>
      <dgm:t>
        <a:bodyPr/>
        <a:lstStyle/>
        <a:p>
          <a:endParaRPr lang="en-US"/>
        </a:p>
      </dgm:t>
    </dgm:pt>
    <dgm:pt modelId="{8CAAB8DA-8B18-4F64-83E4-50045F2CD917}" type="sibTrans" cxnId="{F57FD369-F0BF-433A-9735-E21B05B915DE}">
      <dgm:prSet/>
      <dgm:spPr/>
      <dgm:t>
        <a:bodyPr/>
        <a:lstStyle/>
        <a:p>
          <a:endParaRPr lang="en-US"/>
        </a:p>
      </dgm:t>
    </dgm:pt>
    <dgm:pt modelId="{5D842321-F126-411B-BED6-A240F3BD0D13}">
      <dgm:prSet/>
      <dgm:spPr/>
      <dgm:t>
        <a:bodyPr/>
        <a:lstStyle/>
        <a:p>
          <a:pPr rtl="0"/>
          <a:r>
            <a:rPr lang="en-US" dirty="0" err="1" smtClean="0"/>
            <a:t>Promosi</a:t>
          </a:r>
          <a:r>
            <a:rPr lang="en-US" dirty="0" smtClean="0"/>
            <a:t> </a:t>
          </a:r>
          <a:r>
            <a:rPr lang="en-US" dirty="0" err="1" smtClean="0"/>
            <a:t>jabatan</a:t>
          </a:r>
          <a:r>
            <a:rPr lang="en-US" dirty="0" smtClean="0"/>
            <a:t> </a:t>
          </a:r>
          <a:r>
            <a:rPr lang="en-US" dirty="0" err="1" smtClean="0"/>
            <a:t>pimpinan</a:t>
          </a:r>
          <a:r>
            <a:rPr lang="en-US" dirty="0" smtClean="0"/>
            <a:t> </a:t>
          </a:r>
          <a:r>
            <a:rPr lang="en-US" dirty="0" err="1" smtClean="0"/>
            <a:t>tinggi</a:t>
          </a:r>
          <a:r>
            <a:rPr lang="en-US" dirty="0" smtClean="0"/>
            <a:t> </a:t>
          </a:r>
          <a:r>
            <a:rPr lang="en-US" dirty="0" err="1" smtClean="0"/>
            <a:t>telah</a:t>
          </a:r>
          <a:r>
            <a:rPr lang="en-US" dirty="0" smtClean="0"/>
            <a:t> </a:t>
          </a:r>
          <a:r>
            <a:rPr lang="en-US" dirty="0" err="1" smtClean="0"/>
            <a:t>dilakukan</a:t>
          </a:r>
          <a:r>
            <a:rPr lang="en-US" dirty="0" smtClean="0"/>
            <a:t> </a:t>
          </a:r>
          <a:r>
            <a:rPr lang="en-US" dirty="0" err="1" smtClean="0"/>
            <a:t>secara</a:t>
          </a:r>
          <a:r>
            <a:rPr lang="en-US" dirty="0" smtClean="0"/>
            <a:t> </a:t>
          </a:r>
          <a:r>
            <a:rPr lang="en-US" dirty="0" err="1" smtClean="0"/>
            <a:t>terbuka</a:t>
          </a:r>
          <a:r>
            <a:rPr lang="en-US" dirty="0" smtClean="0"/>
            <a:t> </a:t>
          </a:r>
          <a:endParaRPr lang="en-US" dirty="0"/>
        </a:p>
      </dgm:t>
    </dgm:pt>
    <dgm:pt modelId="{09F1BF89-BC1C-4A00-8049-405191D3B5A4}" type="parTrans" cxnId="{A7E5712D-EE51-4321-BE28-6864CDF12B93}">
      <dgm:prSet/>
      <dgm:spPr/>
      <dgm:t>
        <a:bodyPr/>
        <a:lstStyle/>
        <a:p>
          <a:endParaRPr lang="en-US"/>
        </a:p>
      </dgm:t>
    </dgm:pt>
    <dgm:pt modelId="{BFA44DE5-34B8-418A-AEE7-95718E04CF9D}" type="sibTrans" cxnId="{A7E5712D-EE51-4321-BE28-6864CDF12B93}">
      <dgm:prSet/>
      <dgm:spPr/>
      <dgm:t>
        <a:bodyPr/>
        <a:lstStyle/>
        <a:p>
          <a:endParaRPr lang="en-US"/>
        </a:p>
      </dgm:t>
    </dgm:pt>
    <dgm:pt modelId="{61CB94E1-2744-4768-B5DF-AB0C484004AA}">
      <dgm:prSet/>
      <dgm:spPr/>
      <dgm:t>
        <a:bodyPr/>
        <a:lstStyle/>
        <a:p>
          <a:pPr rtl="0"/>
          <a:r>
            <a:rPr lang="en-US" dirty="0" err="1" smtClean="0"/>
            <a:t>Kinerja</a:t>
          </a:r>
          <a:r>
            <a:rPr lang="en-US" dirty="0" smtClean="0"/>
            <a:t> </a:t>
          </a:r>
          <a:r>
            <a:rPr lang="en-US" dirty="0" err="1" smtClean="0"/>
            <a:t>organisasi</a:t>
          </a:r>
          <a:r>
            <a:rPr lang="en-US" dirty="0" smtClean="0"/>
            <a:t> </a:t>
          </a:r>
          <a:r>
            <a:rPr lang="en-US" dirty="0" err="1" smtClean="0"/>
            <a:t>telah</a:t>
          </a:r>
          <a:r>
            <a:rPr lang="en-US" dirty="0" smtClean="0"/>
            <a:t> </a:t>
          </a:r>
          <a:r>
            <a:rPr lang="en-US" dirty="0" err="1" smtClean="0"/>
            <a:t>terukur</a:t>
          </a:r>
          <a:r>
            <a:rPr lang="en-US" dirty="0" smtClean="0"/>
            <a:t> </a:t>
          </a:r>
          <a:r>
            <a:rPr lang="en-US" dirty="0" err="1" smtClean="0"/>
            <a:t>dan</a:t>
          </a:r>
          <a:r>
            <a:rPr lang="en-US" dirty="0" smtClean="0"/>
            <a:t> </a:t>
          </a:r>
          <a:r>
            <a:rPr lang="en-US" dirty="0" err="1" smtClean="0"/>
            <a:t>akuntabel</a:t>
          </a:r>
          <a:endParaRPr lang="en-US" dirty="0"/>
        </a:p>
      </dgm:t>
    </dgm:pt>
    <dgm:pt modelId="{C6DDCF16-A321-45AB-8B1B-7AF365E1D2D2}" type="parTrans" cxnId="{3D76C45A-A369-4083-9C20-2D74E26962DE}">
      <dgm:prSet/>
      <dgm:spPr/>
      <dgm:t>
        <a:bodyPr/>
        <a:lstStyle/>
        <a:p>
          <a:endParaRPr lang="en-US"/>
        </a:p>
      </dgm:t>
    </dgm:pt>
    <dgm:pt modelId="{93D6329A-0A52-4755-936B-A0A364659685}" type="sibTrans" cxnId="{3D76C45A-A369-4083-9C20-2D74E26962DE}">
      <dgm:prSet/>
      <dgm:spPr/>
      <dgm:t>
        <a:bodyPr/>
        <a:lstStyle/>
        <a:p>
          <a:endParaRPr lang="en-US"/>
        </a:p>
      </dgm:t>
    </dgm:pt>
    <dgm:pt modelId="{6E1D3CC8-2835-48D6-93EF-753E842D242A}">
      <dgm:prSet/>
      <dgm:spPr/>
      <dgm:t>
        <a:bodyPr/>
        <a:lstStyle/>
        <a:p>
          <a:pPr rtl="0"/>
          <a:r>
            <a:rPr lang="af-ZA" dirty="0" smtClean="0"/>
            <a:t>Penambahan dan Penguatan Jabatan Fungsional</a:t>
          </a:r>
          <a:endParaRPr lang="en-US" dirty="0"/>
        </a:p>
      </dgm:t>
    </dgm:pt>
    <dgm:pt modelId="{F8201B51-C5F9-44C0-9CE3-67A31751A1F8}" type="parTrans" cxnId="{5C497BFE-8E01-4C12-85CC-813B3A2F8841}">
      <dgm:prSet/>
      <dgm:spPr/>
      <dgm:t>
        <a:bodyPr/>
        <a:lstStyle/>
        <a:p>
          <a:endParaRPr lang="en-US"/>
        </a:p>
      </dgm:t>
    </dgm:pt>
    <dgm:pt modelId="{547F0A64-6467-4287-80CA-95595717EE3C}" type="sibTrans" cxnId="{5C497BFE-8E01-4C12-85CC-813B3A2F8841}">
      <dgm:prSet/>
      <dgm:spPr/>
      <dgm:t>
        <a:bodyPr/>
        <a:lstStyle/>
        <a:p>
          <a:endParaRPr lang="en-US"/>
        </a:p>
      </dgm:t>
    </dgm:pt>
    <dgm:pt modelId="{908E3488-B761-40A0-A84E-CAD74EBE5195}">
      <dgm:prSet/>
      <dgm:spPr/>
      <dgm:t>
        <a:bodyPr/>
        <a:lstStyle/>
        <a:p>
          <a:pPr rtl="0"/>
          <a:r>
            <a:rPr lang="en-US" dirty="0" err="1" smtClean="0"/>
            <a:t>Opini</a:t>
          </a:r>
          <a:r>
            <a:rPr lang="en-US" dirty="0" smtClean="0"/>
            <a:t> </a:t>
          </a:r>
          <a:r>
            <a:rPr lang="id-ID" dirty="0" smtClean="0"/>
            <a:t>WTP dari </a:t>
          </a:r>
          <a:r>
            <a:rPr lang="en-US" dirty="0" smtClean="0"/>
            <a:t>BPK  </a:t>
          </a:r>
          <a:r>
            <a:rPr lang="en-US" dirty="0" err="1" smtClean="0"/>
            <a:t>terhadap</a:t>
          </a:r>
          <a:r>
            <a:rPr lang="en-US" dirty="0" smtClean="0"/>
            <a:t> </a:t>
          </a:r>
          <a:r>
            <a:rPr lang="en-US" dirty="0" err="1" smtClean="0"/>
            <a:t>laporan</a:t>
          </a:r>
          <a:r>
            <a:rPr lang="en-US" dirty="0" smtClean="0"/>
            <a:t> </a:t>
          </a:r>
          <a:r>
            <a:rPr lang="en-US" dirty="0" err="1" smtClean="0"/>
            <a:t>keuangan</a:t>
          </a:r>
          <a:r>
            <a:rPr lang="en-US" dirty="0" smtClean="0"/>
            <a:t> </a:t>
          </a:r>
          <a:r>
            <a:rPr lang="id-ID" dirty="0" smtClean="0"/>
            <a:t>2012 s/d 2015</a:t>
          </a:r>
          <a:endParaRPr lang="en-US" dirty="0"/>
        </a:p>
      </dgm:t>
    </dgm:pt>
    <dgm:pt modelId="{F0B7E53B-491D-45FA-96FB-908BF133C736}" type="parTrans" cxnId="{50BADCFE-45CB-4418-BA04-F25EB5C29775}">
      <dgm:prSet/>
      <dgm:spPr/>
      <dgm:t>
        <a:bodyPr/>
        <a:lstStyle/>
        <a:p>
          <a:endParaRPr lang="en-US"/>
        </a:p>
      </dgm:t>
    </dgm:pt>
    <dgm:pt modelId="{6D544008-F22E-4D71-BBE0-AF7D1736AA06}" type="sibTrans" cxnId="{50BADCFE-45CB-4418-BA04-F25EB5C29775}">
      <dgm:prSet/>
      <dgm:spPr/>
      <dgm:t>
        <a:bodyPr/>
        <a:lstStyle/>
        <a:p>
          <a:endParaRPr lang="en-US"/>
        </a:p>
      </dgm:t>
    </dgm:pt>
    <dgm:pt modelId="{43A0A7E8-1B40-4B96-8074-5D56DE5824FC}">
      <dgm:prSet/>
      <dgm:spPr/>
      <dgm:t>
        <a:bodyPr/>
        <a:lstStyle/>
        <a:p>
          <a:pPr rtl="0"/>
          <a:r>
            <a:rPr lang="en-US" dirty="0" err="1" smtClean="0"/>
            <a:t>Inovasi</a:t>
          </a:r>
          <a:r>
            <a:rPr lang="en-US" dirty="0" smtClean="0"/>
            <a:t> </a:t>
          </a:r>
          <a:r>
            <a:rPr lang="en-US" dirty="0" err="1" smtClean="0"/>
            <a:t>pelayanan</a:t>
          </a:r>
          <a:r>
            <a:rPr lang="en-US" dirty="0" smtClean="0"/>
            <a:t> </a:t>
          </a:r>
          <a:r>
            <a:rPr lang="en-US" dirty="0" err="1" smtClean="0"/>
            <a:t>publik</a:t>
          </a:r>
          <a:r>
            <a:rPr lang="en-US" dirty="0" smtClean="0"/>
            <a:t> </a:t>
          </a:r>
          <a:r>
            <a:rPr lang="en-US" dirty="0" err="1" smtClean="0"/>
            <a:t>semakin</a:t>
          </a:r>
          <a:r>
            <a:rPr lang="en-US" dirty="0" smtClean="0"/>
            <a:t> </a:t>
          </a:r>
          <a:r>
            <a:rPr lang="en-US" dirty="0" err="1" smtClean="0"/>
            <a:t>banyak</a:t>
          </a:r>
          <a:endParaRPr lang="en-US" dirty="0"/>
        </a:p>
      </dgm:t>
    </dgm:pt>
    <dgm:pt modelId="{760DFC7F-FAA9-4B2E-BB9A-3C9837F324D9}" type="parTrans" cxnId="{5B22C1DF-BBC6-4A28-8FAA-694E6E325B6F}">
      <dgm:prSet/>
      <dgm:spPr/>
      <dgm:t>
        <a:bodyPr/>
        <a:lstStyle/>
        <a:p>
          <a:endParaRPr lang="en-US"/>
        </a:p>
      </dgm:t>
    </dgm:pt>
    <dgm:pt modelId="{BFA23939-225D-40FF-925E-7DABF0BCE455}" type="sibTrans" cxnId="{5B22C1DF-BBC6-4A28-8FAA-694E6E325B6F}">
      <dgm:prSet/>
      <dgm:spPr/>
      <dgm:t>
        <a:bodyPr/>
        <a:lstStyle/>
        <a:p>
          <a:endParaRPr lang="en-US"/>
        </a:p>
      </dgm:t>
    </dgm:pt>
    <dgm:pt modelId="{0C3A272D-F27E-4B4B-898C-E1127B569E4D}">
      <dgm:prSet/>
      <dgm:spPr/>
      <dgm:t>
        <a:bodyPr/>
        <a:lstStyle/>
        <a:p>
          <a:pPr rtl="0"/>
          <a:r>
            <a:rPr lang="en-US" dirty="0" err="1" smtClean="0"/>
            <a:t>Penerapan</a:t>
          </a:r>
          <a:r>
            <a:rPr lang="en-US" dirty="0" smtClean="0"/>
            <a:t> </a:t>
          </a:r>
          <a:r>
            <a:rPr lang="en-US" dirty="0" err="1" smtClean="0"/>
            <a:t>kebijakan</a:t>
          </a:r>
          <a:r>
            <a:rPr lang="en-US" dirty="0" smtClean="0"/>
            <a:t> </a:t>
          </a:r>
          <a:r>
            <a:rPr lang="en-US" dirty="0" err="1" smtClean="0"/>
            <a:t>keterbukaan</a:t>
          </a:r>
          <a:r>
            <a:rPr lang="en-US" dirty="0" smtClean="0"/>
            <a:t> </a:t>
          </a:r>
          <a:r>
            <a:rPr lang="en-US" dirty="0" err="1" smtClean="0"/>
            <a:t>informasi</a:t>
          </a:r>
          <a:r>
            <a:rPr lang="en-US" dirty="0" smtClean="0"/>
            <a:t> </a:t>
          </a:r>
          <a:r>
            <a:rPr lang="en-US" dirty="0" err="1" smtClean="0"/>
            <a:t>publik</a:t>
          </a:r>
          <a:endParaRPr lang="en-US" dirty="0"/>
        </a:p>
      </dgm:t>
    </dgm:pt>
    <dgm:pt modelId="{539295DE-02C8-4A66-ADA2-FC31D5CA7324}" type="parTrans" cxnId="{2976DE55-B479-4967-90DE-0166EB65541B}">
      <dgm:prSet/>
      <dgm:spPr/>
      <dgm:t>
        <a:bodyPr/>
        <a:lstStyle/>
        <a:p>
          <a:endParaRPr lang="en-US"/>
        </a:p>
      </dgm:t>
    </dgm:pt>
    <dgm:pt modelId="{63DAA26B-43CA-4857-8324-DA5A5D4A2B36}" type="sibTrans" cxnId="{2976DE55-B479-4967-90DE-0166EB65541B}">
      <dgm:prSet/>
      <dgm:spPr/>
      <dgm:t>
        <a:bodyPr/>
        <a:lstStyle/>
        <a:p>
          <a:endParaRPr lang="en-US"/>
        </a:p>
      </dgm:t>
    </dgm:pt>
    <dgm:pt modelId="{F9A5D365-9393-4F6D-B7F8-439ADFB7EC2F}" type="pres">
      <dgm:prSet presAssocID="{530CC207-DFD7-43ED-A2E3-5DCA805CE4BE}" presName="Name0" presStyleCnt="0">
        <dgm:presLayoutVars>
          <dgm:dir/>
          <dgm:resizeHandles val="exact"/>
        </dgm:presLayoutVars>
      </dgm:prSet>
      <dgm:spPr/>
      <dgm:t>
        <a:bodyPr/>
        <a:lstStyle/>
        <a:p>
          <a:endParaRPr lang="id-ID"/>
        </a:p>
      </dgm:t>
    </dgm:pt>
    <dgm:pt modelId="{FCBECE5A-6122-4305-BB9E-1A268CC1B91D}" type="pres">
      <dgm:prSet presAssocID="{CB6C1E48-A0F3-4F4B-B937-23E68755AF58}" presName="compNode" presStyleCnt="0"/>
      <dgm:spPr/>
    </dgm:pt>
    <dgm:pt modelId="{3F02820F-05FB-488F-8A4A-858462B9848E}" type="pres">
      <dgm:prSet presAssocID="{CB6C1E48-A0F3-4F4B-B937-23E68755AF58}" presName="pictRect" presStyleLbl="node1" presStyleIdx="0" presStyleCnt="7"/>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0000" r="-30000"/>
          </a:stretch>
        </a:blipFill>
      </dgm:spPr>
      <dgm:t>
        <a:bodyPr/>
        <a:lstStyle/>
        <a:p>
          <a:endParaRPr lang="id-ID"/>
        </a:p>
      </dgm:t>
    </dgm:pt>
    <dgm:pt modelId="{4707D9DE-009C-4ADE-A5E2-FC0D18B2C584}" type="pres">
      <dgm:prSet presAssocID="{CB6C1E48-A0F3-4F4B-B937-23E68755AF58}" presName="textRect" presStyleLbl="revTx" presStyleIdx="0" presStyleCnt="7">
        <dgm:presLayoutVars>
          <dgm:bulletEnabled val="1"/>
        </dgm:presLayoutVars>
      </dgm:prSet>
      <dgm:spPr/>
      <dgm:t>
        <a:bodyPr/>
        <a:lstStyle/>
        <a:p>
          <a:endParaRPr lang="id-ID"/>
        </a:p>
      </dgm:t>
    </dgm:pt>
    <dgm:pt modelId="{35917225-4297-47D9-98BE-1EF99BF7E748}" type="pres">
      <dgm:prSet presAssocID="{8CAAB8DA-8B18-4F64-83E4-50045F2CD917}" presName="sibTrans" presStyleLbl="sibTrans2D1" presStyleIdx="0" presStyleCnt="0"/>
      <dgm:spPr/>
      <dgm:t>
        <a:bodyPr/>
        <a:lstStyle/>
        <a:p>
          <a:endParaRPr lang="id-ID"/>
        </a:p>
      </dgm:t>
    </dgm:pt>
    <dgm:pt modelId="{63648649-2E44-4F77-84D1-7B3F8A0E522B}" type="pres">
      <dgm:prSet presAssocID="{5D842321-F126-411B-BED6-A240F3BD0D13}" presName="compNode" presStyleCnt="0"/>
      <dgm:spPr/>
    </dgm:pt>
    <dgm:pt modelId="{85985E53-0808-4119-A604-3F0E8F4489DB}" type="pres">
      <dgm:prSet presAssocID="{5D842321-F126-411B-BED6-A240F3BD0D13}" presName="pictRect" presStyleLbl="node1" presStyleIdx="1" presStyleCnt="7"/>
      <dgm:spPr>
        <a:blipFill>
          <a:blip xmlns:r="http://schemas.openxmlformats.org/officeDocument/2006/relationships" r:embed="rId2">
            <a:extLst>
              <a:ext uri="{28A0092B-C50C-407E-A947-70E740481C1C}">
                <a14:useLocalDpi xmlns="" xmlns:a14="http://schemas.microsoft.com/office/drawing/2010/main" val="0"/>
              </a:ext>
            </a:extLst>
          </a:blip>
          <a:srcRect/>
          <a:stretch>
            <a:fillRect l="-75000" r="-75000"/>
          </a:stretch>
        </a:blipFill>
      </dgm:spPr>
      <dgm:t>
        <a:bodyPr/>
        <a:lstStyle/>
        <a:p>
          <a:endParaRPr lang="id-ID"/>
        </a:p>
      </dgm:t>
    </dgm:pt>
    <dgm:pt modelId="{7189CE2A-D22A-45A4-A089-26E36FEECCF3}" type="pres">
      <dgm:prSet presAssocID="{5D842321-F126-411B-BED6-A240F3BD0D13}" presName="textRect" presStyleLbl="revTx" presStyleIdx="1" presStyleCnt="7">
        <dgm:presLayoutVars>
          <dgm:bulletEnabled val="1"/>
        </dgm:presLayoutVars>
      </dgm:prSet>
      <dgm:spPr/>
      <dgm:t>
        <a:bodyPr/>
        <a:lstStyle/>
        <a:p>
          <a:endParaRPr lang="id-ID"/>
        </a:p>
      </dgm:t>
    </dgm:pt>
    <dgm:pt modelId="{DA8134E3-B4C9-4624-B15E-D9A96ED4D432}" type="pres">
      <dgm:prSet presAssocID="{BFA44DE5-34B8-418A-AEE7-95718E04CF9D}" presName="sibTrans" presStyleLbl="sibTrans2D1" presStyleIdx="0" presStyleCnt="0"/>
      <dgm:spPr/>
      <dgm:t>
        <a:bodyPr/>
        <a:lstStyle/>
        <a:p>
          <a:endParaRPr lang="id-ID"/>
        </a:p>
      </dgm:t>
    </dgm:pt>
    <dgm:pt modelId="{8CFC489A-12FC-4E38-B68F-C2500677AC67}" type="pres">
      <dgm:prSet presAssocID="{61CB94E1-2744-4768-B5DF-AB0C484004AA}" presName="compNode" presStyleCnt="0"/>
      <dgm:spPr/>
    </dgm:pt>
    <dgm:pt modelId="{E27BF4D8-0587-4B47-9B48-44B87C9C3F19}" type="pres">
      <dgm:prSet presAssocID="{61CB94E1-2744-4768-B5DF-AB0C484004AA}" presName="pictRect" presStyleLbl="node1" presStyleIdx="2" presStyleCnt="7"/>
      <dgm:spPr>
        <a:blipFill>
          <a:blip xmlns:r="http://schemas.openxmlformats.org/officeDocument/2006/relationships" r:embed="rId3" cstate="print">
            <a:extLst>
              <a:ext uri="{28A0092B-C50C-407E-A947-70E740481C1C}">
                <a14:useLocalDpi xmlns="" xmlns:a14="http://schemas.microsoft.com/office/drawing/2010/main" val="0"/>
              </a:ext>
            </a:extLst>
          </a:blip>
          <a:srcRect/>
          <a:stretch>
            <a:fillRect l="-3000" r="-3000"/>
          </a:stretch>
        </a:blipFill>
      </dgm:spPr>
      <dgm:t>
        <a:bodyPr/>
        <a:lstStyle/>
        <a:p>
          <a:endParaRPr lang="id-ID"/>
        </a:p>
      </dgm:t>
    </dgm:pt>
    <dgm:pt modelId="{99D26640-21C2-436A-B1ED-70AEF34DB92E}" type="pres">
      <dgm:prSet presAssocID="{61CB94E1-2744-4768-B5DF-AB0C484004AA}" presName="textRect" presStyleLbl="revTx" presStyleIdx="2" presStyleCnt="7">
        <dgm:presLayoutVars>
          <dgm:bulletEnabled val="1"/>
        </dgm:presLayoutVars>
      </dgm:prSet>
      <dgm:spPr/>
      <dgm:t>
        <a:bodyPr/>
        <a:lstStyle/>
        <a:p>
          <a:endParaRPr lang="id-ID"/>
        </a:p>
      </dgm:t>
    </dgm:pt>
    <dgm:pt modelId="{03BB7580-C846-4966-90FD-1E8896A3B2EB}" type="pres">
      <dgm:prSet presAssocID="{93D6329A-0A52-4755-936B-A0A364659685}" presName="sibTrans" presStyleLbl="sibTrans2D1" presStyleIdx="0" presStyleCnt="0"/>
      <dgm:spPr/>
      <dgm:t>
        <a:bodyPr/>
        <a:lstStyle/>
        <a:p>
          <a:endParaRPr lang="id-ID"/>
        </a:p>
      </dgm:t>
    </dgm:pt>
    <dgm:pt modelId="{A873B550-D387-4C35-B377-D751EDD9C5EB}" type="pres">
      <dgm:prSet presAssocID="{6E1D3CC8-2835-48D6-93EF-753E842D242A}" presName="compNode" presStyleCnt="0"/>
      <dgm:spPr/>
    </dgm:pt>
    <dgm:pt modelId="{08303CBD-C804-4C50-8BF8-275671B80A01}" type="pres">
      <dgm:prSet presAssocID="{6E1D3CC8-2835-48D6-93EF-753E842D242A}" presName="pictRect" presStyleLbl="node1" presStyleIdx="3" presStyleCnt="7"/>
      <dgm:spPr>
        <a:blipFill>
          <a:blip xmlns:r="http://schemas.openxmlformats.org/officeDocument/2006/relationships" r:embed="rId4" cstate="print">
            <a:extLst>
              <a:ext uri="{28A0092B-C50C-407E-A947-70E740481C1C}">
                <a14:useLocalDpi xmlns="" xmlns:a14="http://schemas.microsoft.com/office/drawing/2010/main" val="0"/>
              </a:ext>
            </a:extLst>
          </a:blip>
          <a:srcRect/>
          <a:stretch>
            <a:fillRect l="-21000" r="-21000"/>
          </a:stretch>
        </a:blipFill>
      </dgm:spPr>
      <dgm:t>
        <a:bodyPr/>
        <a:lstStyle/>
        <a:p>
          <a:endParaRPr lang="id-ID"/>
        </a:p>
      </dgm:t>
    </dgm:pt>
    <dgm:pt modelId="{5F218ABD-F486-4F73-AA13-B48FA6C7F97E}" type="pres">
      <dgm:prSet presAssocID="{6E1D3CC8-2835-48D6-93EF-753E842D242A}" presName="textRect" presStyleLbl="revTx" presStyleIdx="3" presStyleCnt="7">
        <dgm:presLayoutVars>
          <dgm:bulletEnabled val="1"/>
        </dgm:presLayoutVars>
      </dgm:prSet>
      <dgm:spPr/>
      <dgm:t>
        <a:bodyPr/>
        <a:lstStyle/>
        <a:p>
          <a:endParaRPr lang="id-ID"/>
        </a:p>
      </dgm:t>
    </dgm:pt>
    <dgm:pt modelId="{B76A0D9A-47C8-4D0D-B819-6788FC2478AB}" type="pres">
      <dgm:prSet presAssocID="{547F0A64-6467-4287-80CA-95595717EE3C}" presName="sibTrans" presStyleLbl="sibTrans2D1" presStyleIdx="0" presStyleCnt="0"/>
      <dgm:spPr/>
      <dgm:t>
        <a:bodyPr/>
        <a:lstStyle/>
        <a:p>
          <a:endParaRPr lang="id-ID"/>
        </a:p>
      </dgm:t>
    </dgm:pt>
    <dgm:pt modelId="{674C23BA-B053-421D-B46A-44E3F6F4891B}" type="pres">
      <dgm:prSet presAssocID="{908E3488-B761-40A0-A84E-CAD74EBE5195}" presName="compNode" presStyleCnt="0"/>
      <dgm:spPr/>
    </dgm:pt>
    <dgm:pt modelId="{9FF85794-E1D1-49C6-AB60-DBC192C9A62B}" type="pres">
      <dgm:prSet presAssocID="{908E3488-B761-40A0-A84E-CAD74EBE5195}" presName="pictRect" presStyleLbl="node1" presStyleIdx="4" presStyleCnt="7"/>
      <dgm:spPr/>
      <dgm:t>
        <a:bodyPr/>
        <a:lstStyle/>
        <a:p>
          <a:endParaRPr lang="id-ID"/>
        </a:p>
      </dgm:t>
    </dgm:pt>
    <dgm:pt modelId="{27B353B6-9F72-447B-B482-74FD2CE86863}" type="pres">
      <dgm:prSet presAssocID="{908E3488-B761-40A0-A84E-CAD74EBE5195}" presName="textRect" presStyleLbl="revTx" presStyleIdx="4" presStyleCnt="7">
        <dgm:presLayoutVars>
          <dgm:bulletEnabled val="1"/>
        </dgm:presLayoutVars>
      </dgm:prSet>
      <dgm:spPr/>
      <dgm:t>
        <a:bodyPr/>
        <a:lstStyle/>
        <a:p>
          <a:endParaRPr lang="id-ID"/>
        </a:p>
      </dgm:t>
    </dgm:pt>
    <dgm:pt modelId="{684AC5E8-92A4-4053-AC8E-8EFB7FBEA56D}" type="pres">
      <dgm:prSet presAssocID="{6D544008-F22E-4D71-BBE0-AF7D1736AA06}" presName="sibTrans" presStyleLbl="sibTrans2D1" presStyleIdx="0" presStyleCnt="0"/>
      <dgm:spPr/>
      <dgm:t>
        <a:bodyPr/>
        <a:lstStyle/>
        <a:p>
          <a:endParaRPr lang="id-ID"/>
        </a:p>
      </dgm:t>
    </dgm:pt>
    <dgm:pt modelId="{C9AA6B81-D988-4316-ADFC-7E9DCC44438A}" type="pres">
      <dgm:prSet presAssocID="{43A0A7E8-1B40-4B96-8074-5D56DE5824FC}" presName="compNode" presStyleCnt="0"/>
      <dgm:spPr/>
    </dgm:pt>
    <dgm:pt modelId="{400491D3-B768-4566-B339-86E0D8EB7177}" type="pres">
      <dgm:prSet presAssocID="{43A0A7E8-1B40-4B96-8074-5D56DE5824FC}" presName="pictRect" presStyleLbl="node1" presStyleIdx="5" presStyleCnt="7"/>
      <dgm:spPr>
        <a:blipFill>
          <a:blip xmlns:r="http://schemas.openxmlformats.org/officeDocument/2006/relationships" r:embed="rId5" cstate="print">
            <a:extLst>
              <a:ext uri="{28A0092B-C50C-407E-A947-70E740481C1C}">
                <a14:useLocalDpi xmlns="" xmlns:a14="http://schemas.microsoft.com/office/drawing/2010/main" val="0"/>
              </a:ext>
            </a:extLst>
          </a:blip>
          <a:srcRect/>
          <a:stretch>
            <a:fillRect l="-9000" r="-9000"/>
          </a:stretch>
        </a:blipFill>
      </dgm:spPr>
      <dgm:t>
        <a:bodyPr/>
        <a:lstStyle/>
        <a:p>
          <a:endParaRPr lang="id-ID"/>
        </a:p>
      </dgm:t>
    </dgm:pt>
    <dgm:pt modelId="{BA4178DF-C8AB-42F7-8F5B-7FA3AB58EB31}" type="pres">
      <dgm:prSet presAssocID="{43A0A7E8-1B40-4B96-8074-5D56DE5824FC}" presName="textRect" presStyleLbl="revTx" presStyleIdx="5" presStyleCnt="7">
        <dgm:presLayoutVars>
          <dgm:bulletEnabled val="1"/>
        </dgm:presLayoutVars>
      </dgm:prSet>
      <dgm:spPr/>
      <dgm:t>
        <a:bodyPr/>
        <a:lstStyle/>
        <a:p>
          <a:endParaRPr lang="id-ID"/>
        </a:p>
      </dgm:t>
    </dgm:pt>
    <dgm:pt modelId="{0ECD963F-FB47-45D0-BA7A-783C9A096515}" type="pres">
      <dgm:prSet presAssocID="{BFA23939-225D-40FF-925E-7DABF0BCE455}" presName="sibTrans" presStyleLbl="sibTrans2D1" presStyleIdx="0" presStyleCnt="0"/>
      <dgm:spPr/>
      <dgm:t>
        <a:bodyPr/>
        <a:lstStyle/>
        <a:p>
          <a:endParaRPr lang="id-ID"/>
        </a:p>
      </dgm:t>
    </dgm:pt>
    <dgm:pt modelId="{FD7B15CD-F03E-419D-BC58-8F67C8FF8879}" type="pres">
      <dgm:prSet presAssocID="{0C3A272D-F27E-4B4B-898C-E1127B569E4D}" presName="compNode" presStyleCnt="0"/>
      <dgm:spPr/>
    </dgm:pt>
    <dgm:pt modelId="{D414CED7-B441-4B5A-9EEA-32E5FC837FA9}" type="pres">
      <dgm:prSet presAssocID="{0C3A272D-F27E-4B4B-898C-E1127B569E4D}" presName="pictRect" presStyleLbl="node1" presStyleIdx="6" presStyleCnt="7"/>
      <dgm:spPr>
        <a:blipFill>
          <a:blip xmlns:r="http://schemas.openxmlformats.org/officeDocument/2006/relationships" r:embed="rId6">
            <a:extLst>
              <a:ext uri="{28A0092B-C50C-407E-A947-70E740481C1C}">
                <a14:useLocalDpi xmlns="" xmlns:a14="http://schemas.microsoft.com/office/drawing/2010/main" val="0"/>
              </a:ext>
            </a:extLst>
          </a:blip>
          <a:srcRect/>
          <a:stretch>
            <a:fillRect/>
          </a:stretch>
        </a:blipFill>
      </dgm:spPr>
      <dgm:t>
        <a:bodyPr/>
        <a:lstStyle/>
        <a:p>
          <a:endParaRPr lang="id-ID"/>
        </a:p>
      </dgm:t>
    </dgm:pt>
    <dgm:pt modelId="{997E226B-7031-4BF9-A373-CB53E062A156}" type="pres">
      <dgm:prSet presAssocID="{0C3A272D-F27E-4B4B-898C-E1127B569E4D}" presName="textRect" presStyleLbl="revTx" presStyleIdx="6" presStyleCnt="7">
        <dgm:presLayoutVars>
          <dgm:bulletEnabled val="1"/>
        </dgm:presLayoutVars>
      </dgm:prSet>
      <dgm:spPr/>
      <dgm:t>
        <a:bodyPr/>
        <a:lstStyle/>
        <a:p>
          <a:endParaRPr lang="id-ID"/>
        </a:p>
      </dgm:t>
    </dgm:pt>
  </dgm:ptLst>
  <dgm:cxnLst>
    <dgm:cxn modelId="{2976DE55-B479-4967-90DE-0166EB65541B}" srcId="{530CC207-DFD7-43ED-A2E3-5DCA805CE4BE}" destId="{0C3A272D-F27E-4B4B-898C-E1127B569E4D}" srcOrd="6" destOrd="0" parTransId="{539295DE-02C8-4A66-ADA2-FC31D5CA7324}" sibTransId="{63DAA26B-43CA-4857-8324-DA5A5D4A2B36}"/>
    <dgm:cxn modelId="{2624888B-6B46-4C88-A43A-A45FFF2E6B5F}" type="presOf" srcId="{547F0A64-6467-4287-80CA-95595717EE3C}" destId="{B76A0D9A-47C8-4D0D-B819-6788FC2478AB}" srcOrd="0" destOrd="0" presId="urn:microsoft.com/office/officeart/2005/8/layout/pList1#1"/>
    <dgm:cxn modelId="{0FB9E513-8FFA-4416-8F09-FBF8F6D68A52}" type="presOf" srcId="{908E3488-B761-40A0-A84E-CAD74EBE5195}" destId="{27B353B6-9F72-447B-B482-74FD2CE86863}" srcOrd="0" destOrd="0" presId="urn:microsoft.com/office/officeart/2005/8/layout/pList1#1"/>
    <dgm:cxn modelId="{3D76C45A-A369-4083-9C20-2D74E26962DE}" srcId="{530CC207-DFD7-43ED-A2E3-5DCA805CE4BE}" destId="{61CB94E1-2744-4768-B5DF-AB0C484004AA}" srcOrd="2" destOrd="0" parTransId="{C6DDCF16-A321-45AB-8B1B-7AF365E1D2D2}" sibTransId="{93D6329A-0A52-4755-936B-A0A364659685}"/>
    <dgm:cxn modelId="{E73E8FCC-68F0-4B8F-81C6-3D495E3E2D5F}" type="presOf" srcId="{93D6329A-0A52-4755-936B-A0A364659685}" destId="{03BB7580-C846-4966-90FD-1E8896A3B2EB}" srcOrd="0" destOrd="0" presId="urn:microsoft.com/office/officeart/2005/8/layout/pList1#1"/>
    <dgm:cxn modelId="{233222F0-D943-490D-B7F9-6739F7B1BE3F}" type="presOf" srcId="{5D842321-F126-411B-BED6-A240F3BD0D13}" destId="{7189CE2A-D22A-45A4-A089-26E36FEECCF3}" srcOrd="0" destOrd="0" presId="urn:microsoft.com/office/officeart/2005/8/layout/pList1#1"/>
    <dgm:cxn modelId="{39B3BE97-421B-438F-A3E9-AC72F3A3B1EB}" type="presOf" srcId="{530CC207-DFD7-43ED-A2E3-5DCA805CE4BE}" destId="{F9A5D365-9393-4F6D-B7F8-439ADFB7EC2F}" srcOrd="0" destOrd="0" presId="urn:microsoft.com/office/officeart/2005/8/layout/pList1#1"/>
    <dgm:cxn modelId="{50BADCFE-45CB-4418-BA04-F25EB5C29775}" srcId="{530CC207-DFD7-43ED-A2E3-5DCA805CE4BE}" destId="{908E3488-B761-40A0-A84E-CAD74EBE5195}" srcOrd="4" destOrd="0" parTransId="{F0B7E53B-491D-45FA-96FB-908BF133C736}" sibTransId="{6D544008-F22E-4D71-BBE0-AF7D1736AA06}"/>
    <dgm:cxn modelId="{5C497BFE-8E01-4C12-85CC-813B3A2F8841}" srcId="{530CC207-DFD7-43ED-A2E3-5DCA805CE4BE}" destId="{6E1D3CC8-2835-48D6-93EF-753E842D242A}" srcOrd="3" destOrd="0" parTransId="{F8201B51-C5F9-44C0-9CE3-67A31751A1F8}" sibTransId="{547F0A64-6467-4287-80CA-95595717EE3C}"/>
    <dgm:cxn modelId="{A56CE921-A90F-4D7A-87EC-ECC525C8B243}" type="presOf" srcId="{BFA23939-225D-40FF-925E-7DABF0BCE455}" destId="{0ECD963F-FB47-45D0-BA7A-783C9A096515}" srcOrd="0" destOrd="0" presId="urn:microsoft.com/office/officeart/2005/8/layout/pList1#1"/>
    <dgm:cxn modelId="{14E79CA5-8DCD-4B4E-BC69-1ED087316894}" type="presOf" srcId="{61CB94E1-2744-4768-B5DF-AB0C484004AA}" destId="{99D26640-21C2-436A-B1ED-70AEF34DB92E}" srcOrd="0" destOrd="0" presId="urn:microsoft.com/office/officeart/2005/8/layout/pList1#1"/>
    <dgm:cxn modelId="{5F21A64C-239D-4302-BD89-19807B08E04B}" type="presOf" srcId="{8CAAB8DA-8B18-4F64-83E4-50045F2CD917}" destId="{35917225-4297-47D9-98BE-1EF99BF7E748}" srcOrd="0" destOrd="0" presId="urn:microsoft.com/office/officeart/2005/8/layout/pList1#1"/>
    <dgm:cxn modelId="{F34BA454-6469-46DA-9BD1-B0D0BAAA70D9}" type="presOf" srcId="{CB6C1E48-A0F3-4F4B-B937-23E68755AF58}" destId="{4707D9DE-009C-4ADE-A5E2-FC0D18B2C584}" srcOrd="0" destOrd="0" presId="urn:microsoft.com/office/officeart/2005/8/layout/pList1#1"/>
    <dgm:cxn modelId="{F57FD369-F0BF-433A-9735-E21B05B915DE}" srcId="{530CC207-DFD7-43ED-A2E3-5DCA805CE4BE}" destId="{CB6C1E48-A0F3-4F4B-B937-23E68755AF58}" srcOrd="0" destOrd="0" parTransId="{2D62A9CF-D789-43C7-97BA-0FC551172229}" sibTransId="{8CAAB8DA-8B18-4F64-83E4-50045F2CD917}"/>
    <dgm:cxn modelId="{56C5B13E-D77C-4320-9973-BD2C4BF8A70E}" type="presOf" srcId="{BFA44DE5-34B8-418A-AEE7-95718E04CF9D}" destId="{DA8134E3-B4C9-4624-B15E-D9A96ED4D432}" srcOrd="0" destOrd="0" presId="urn:microsoft.com/office/officeart/2005/8/layout/pList1#1"/>
    <dgm:cxn modelId="{A7E5712D-EE51-4321-BE28-6864CDF12B93}" srcId="{530CC207-DFD7-43ED-A2E3-5DCA805CE4BE}" destId="{5D842321-F126-411B-BED6-A240F3BD0D13}" srcOrd="1" destOrd="0" parTransId="{09F1BF89-BC1C-4A00-8049-405191D3B5A4}" sibTransId="{BFA44DE5-34B8-418A-AEE7-95718E04CF9D}"/>
    <dgm:cxn modelId="{5B22C1DF-BBC6-4A28-8FAA-694E6E325B6F}" srcId="{530CC207-DFD7-43ED-A2E3-5DCA805CE4BE}" destId="{43A0A7E8-1B40-4B96-8074-5D56DE5824FC}" srcOrd="5" destOrd="0" parTransId="{760DFC7F-FAA9-4B2E-BB9A-3C9837F324D9}" sibTransId="{BFA23939-225D-40FF-925E-7DABF0BCE455}"/>
    <dgm:cxn modelId="{EC664144-EC0D-41E8-AA1D-368F9AA1209A}" type="presOf" srcId="{6E1D3CC8-2835-48D6-93EF-753E842D242A}" destId="{5F218ABD-F486-4F73-AA13-B48FA6C7F97E}" srcOrd="0" destOrd="0" presId="urn:microsoft.com/office/officeart/2005/8/layout/pList1#1"/>
    <dgm:cxn modelId="{6685F97C-077F-42F7-A2A3-537330BDD6A5}" type="presOf" srcId="{0C3A272D-F27E-4B4B-898C-E1127B569E4D}" destId="{997E226B-7031-4BF9-A373-CB53E062A156}" srcOrd="0" destOrd="0" presId="urn:microsoft.com/office/officeart/2005/8/layout/pList1#1"/>
    <dgm:cxn modelId="{0781D066-ADF6-415D-B6BE-648B337A393A}" type="presOf" srcId="{6D544008-F22E-4D71-BBE0-AF7D1736AA06}" destId="{684AC5E8-92A4-4053-AC8E-8EFB7FBEA56D}" srcOrd="0" destOrd="0" presId="urn:microsoft.com/office/officeart/2005/8/layout/pList1#1"/>
    <dgm:cxn modelId="{22EEAA25-970F-4B49-8D27-5708026AE411}" type="presOf" srcId="{43A0A7E8-1B40-4B96-8074-5D56DE5824FC}" destId="{BA4178DF-C8AB-42F7-8F5B-7FA3AB58EB31}" srcOrd="0" destOrd="0" presId="urn:microsoft.com/office/officeart/2005/8/layout/pList1#1"/>
    <dgm:cxn modelId="{1165F12C-1C97-4011-88E4-EBDA7FD919C7}" type="presParOf" srcId="{F9A5D365-9393-4F6D-B7F8-439ADFB7EC2F}" destId="{FCBECE5A-6122-4305-BB9E-1A268CC1B91D}" srcOrd="0" destOrd="0" presId="urn:microsoft.com/office/officeart/2005/8/layout/pList1#1"/>
    <dgm:cxn modelId="{B5C4BEE5-5945-44CC-BDDA-A2769C7B247C}" type="presParOf" srcId="{FCBECE5A-6122-4305-BB9E-1A268CC1B91D}" destId="{3F02820F-05FB-488F-8A4A-858462B9848E}" srcOrd="0" destOrd="0" presId="urn:microsoft.com/office/officeart/2005/8/layout/pList1#1"/>
    <dgm:cxn modelId="{3DBD8D71-34ED-4E03-935C-42CFF7B5BF1B}" type="presParOf" srcId="{FCBECE5A-6122-4305-BB9E-1A268CC1B91D}" destId="{4707D9DE-009C-4ADE-A5E2-FC0D18B2C584}" srcOrd="1" destOrd="0" presId="urn:microsoft.com/office/officeart/2005/8/layout/pList1#1"/>
    <dgm:cxn modelId="{E938E252-D459-43AC-B667-DCF0737842E5}" type="presParOf" srcId="{F9A5D365-9393-4F6D-B7F8-439ADFB7EC2F}" destId="{35917225-4297-47D9-98BE-1EF99BF7E748}" srcOrd="1" destOrd="0" presId="urn:microsoft.com/office/officeart/2005/8/layout/pList1#1"/>
    <dgm:cxn modelId="{DCF421FD-89AE-4E78-98B1-B008D4601DB8}" type="presParOf" srcId="{F9A5D365-9393-4F6D-B7F8-439ADFB7EC2F}" destId="{63648649-2E44-4F77-84D1-7B3F8A0E522B}" srcOrd="2" destOrd="0" presId="urn:microsoft.com/office/officeart/2005/8/layout/pList1#1"/>
    <dgm:cxn modelId="{A340B0A0-E7B3-4BBF-B164-9BEB2DC729E8}" type="presParOf" srcId="{63648649-2E44-4F77-84D1-7B3F8A0E522B}" destId="{85985E53-0808-4119-A604-3F0E8F4489DB}" srcOrd="0" destOrd="0" presId="urn:microsoft.com/office/officeart/2005/8/layout/pList1#1"/>
    <dgm:cxn modelId="{AB4F5E74-B925-47EC-95BC-43940CBFFC62}" type="presParOf" srcId="{63648649-2E44-4F77-84D1-7B3F8A0E522B}" destId="{7189CE2A-D22A-45A4-A089-26E36FEECCF3}" srcOrd="1" destOrd="0" presId="urn:microsoft.com/office/officeart/2005/8/layout/pList1#1"/>
    <dgm:cxn modelId="{D2E30214-16D8-4CE5-9F5F-FC8A452E2815}" type="presParOf" srcId="{F9A5D365-9393-4F6D-B7F8-439ADFB7EC2F}" destId="{DA8134E3-B4C9-4624-B15E-D9A96ED4D432}" srcOrd="3" destOrd="0" presId="urn:microsoft.com/office/officeart/2005/8/layout/pList1#1"/>
    <dgm:cxn modelId="{AFBFFB06-733F-435D-BE15-E38AAFCB06E5}" type="presParOf" srcId="{F9A5D365-9393-4F6D-B7F8-439ADFB7EC2F}" destId="{8CFC489A-12FC-4E38-B68F-C2500677AC67}" srcOrd="4" destOrd="0" presId="urn:microsoft.com/office/officeart/2005/8/layout/pList1#1"/>
    <dgm:cxn modelId="{0AECA8D2-03E8-4135-A310-8D7800F4BB86}" type="presParOf" srcId="{8CFC489A-12FC-4E38-B68F-C2500677AC67}" destId="{E27BF4D8-0587-4B47-9B48-44B87C9C3F19}" srcOrd="0" destOrd="0" presId="urn:microsoft.com/office/officeart/2005/8/layout/pList1#1"/>
    <dgm:cxn modelId="{545F42EC-6E1E-498B-B801-01FAEFD8CCD3}" type="presParOf" srcId="{8CFC489A-12FC-4E38-B68F-C2500677AC67}" destId="{99D26640-21C2-436A-B1ED-70AEF34DB92E}" srcOrd="1" destOrd="0" presId="urn:microsoft.com/office/officeart/2005/8/layout/pList1#1"/>
    <dgm:cxn modelId="{AA439743-C656-4404-ADE7-C90EBC72227E}" type="presParOf" srcId="{F9A5D365-9393-4F6D-B7F8-439ADFB7EC2F}" destId="{03BB7580-C846-4966-90FD-1E8896A3B2EB}" srcOrd="5" destOrd="0" presId="urn:microsoft.com/office/officeart/2005/8/layout/pList1#1"/>
    <dgm:cxn modelId="{A54278CD-781C-47AE-98A6-67EEB56B289D}" type="presParOf" srcId="{F9A5D365-9393-4F6D-B7F8-439ADFB7EC2F}" destId="{A873B550-D387-4C35-B377-D751EDD9C5EB}" srcOrd="6" destOrd="0" presId="urn:microsoft.com/office/officeart/2005/8/layout/pList1#1"/>
    <dgm:cxn modelId="{70F7EDA1-CC99-4F0F-B3FF-FCDAA432292F}" type="presParOf" srcId="{A873B550-D387-4C35-B377-D751EDD9C5EB}" destId="{08303CBD-C804-4C50-8BF8-275671B80A01}" srcOrd="0" destOrd="0" presId="urn:microsoft.com/office/officeart/2005/8/layout/pList1#1"/>
    <dgm:cxn modelId="{4F08488A-6139-4E80-9E08-683D33ADAE1E}" type="presParOf" srcId="{A873B550-D387-4C35-B377-D751EDD9C5EB}" destId="{5F218ABD-F486-4F73-AA13-B48FA6C7F97E}" srcOrd="1" destOrd="0" presId="urn:microsoft.com/office/officeart/2005/8/layout/pList1#1"/>
    <dgm:cxn modelId="{7489B443-98F7-4D92-ACCC-1D1838AC98A0}" type="presParOf" srcId="{F9A5D365-9393-4F6D-B7F8-439ADFB7EC2F}" destId="{B76A0D9A-47C8-4D0D-B819-6788FC2478AB}" srcOrd="7" destOrd="0" presId="urn:microsoft.com/office/officeart/2005/8/layout/pList1#1"/>
    <dgm:cxn modelId="{055FC320-E54A-4C59-98AD-C8D72588D849}" type="presParOf" srcId="{F9A5D365-9393-4F6D-B7F8-439ADFB7EC2F}" destId="{674C23BA-B053-421D-B46A-44E3F6F4891B}" srcOrd="8" destOrd="0" presId="urn:microsoft.com/office/officeart/2005/8/layout/pList1#1"/>
    <dgm:cxn modelId="{55CE22BA-E66A-414D-B7EB-D6EAF36BF007}" type="presParOf" srcId="{674C23BA-B053-421D-B46A-44E3F6F4891B}" destId="{9FF85794-E1D1-49C6-AB60-DBC192C9A62B}" srcOrd="0" destOrd="0" presId="urn:microsoft.com/office/officeart/2005/8/layout/pList1#1"/>
    <dgm:cxn modelId="{E6648C4B-C602-484A-93B9-B81CE20B0AAE}" type="presParOf" srcId="{674C23BA-B053-421D-B46A-44E3F6F4891B}" destId="{27B353B6-9F72-447B-B482-74FD2CE86863}" srcOrd="1" destOrd="0" presId="urn:microsoft.com/office/officeart/2005/8/layout/pList1#1"/>
    <dgm:cxn modelId="{DCB175D9-672C-41A7-A151-16AEE2C4B554}" type="presParOf" srcId="{F9A5D365-9393-4F6D-B7F8-439ADFB7EC2F}" destId="{684AC5E8-92A4-4053-AC8E-8EFB7FBEA56D}" srcOrd="9" destOrd="0" presId="urn:microsoft.com/office/officeart/2005/8/layout/pList1#1"/>
    <dgm:cxn modelId="{98F2311B-2D30-49EA-AEA7-1AD30CF0A98F}" type="presParOf" srcId="{F9A5D365-9393-4F6D-B7F8-439ADFB7EC2F}" destId="{C9AA6B81-D988-4316-ADFC-7E9DCC44438A}" srcOrd="10" destOrd="0" presId="urn:microsoft.com/office/officeart/2005/8/layout/pList1#1"/>
    <dgm:cxn modelId="{8A9BF5F8-745B-419E-9709-44121409782C}" type="presParOf" srcId="{C9AA6B81-D988-4316-ADFC-7E9DCC44438A}" destId="{400491D3-B768-4566-B339-86E0D8EB7177}" srcOrd="0" destOrd="0" presId="urn:microsoft.com/office/officeart/2005/8/layout/pList1#1"/>
    <dgm:cxn modelId="{FC56A89C-8DD2-446A-8627-979B5EF93B52}" type="presParOf" srcId="{C9AA6B81-D988-4316-ADFC-7E9DCC44438A}" destId="{BA4178DF-C8AB-42F7-8F5B-7FA3AB58EB31}" srcOrd="1" destOrd="0" presId="urn:microsoft.com/office/officeart/2005/8/layout/pList1#1"/>
    <dgm:cxn modelId="{EE6AA4DA-171F-410C-BE1C-7C2D71624D16}" type="presParOf" srcId="{F9A5D365-9393-4F6D-B7F8-439ADFB7EC2F}" destId="{0ECD963F-FB47-45D0-BA7A-783C9A096515}" srcOrd="11" destOrd="0" presId="urn:microsoft.com/office/officeart/2005/8/layout/pList1#1"/>
    <dgm:cxn modelId="{2899BC09-2C1D-4BF1-89F5-368657AA7679}" type="presParOf" srcId="{F9A5D365-9393-4F6D-B7F8-439ADFB7EC2F}" destId="{FD7B15CD-F03E-419D-BC58-8F67C8FF8879}" srcOrd="12" destOrd="0" presId="urn:microsoft.com/office/officeart/2005/8/layout/pList1#1"/>
    <dgm:cxn modelId="{241C1713-5789-417A-A44B-0E62F133BF89}" type="presParOf" srcId="{FD7B15CD-F03E-419D-BC58-8F67C8FF8879}" destId="{D414CED7-B441-4B5A-9EEA-32E5FC837FA9}" srcOrd="0" destOrd="0" presId="urn:microsoft.com/office/officeart/2005/8/layout/pList1#1"/>
    <dgm:cxn modelId="{AC088135-F55D-4523-8B8D-3179E883C8B0}" type="presParOf" srcId="{FD7B15CD-F03E-419D-BC58-8F67C8FF8879}" destId="{997E226B-7031-4BF9-A373-CB53E062A156}" srcOrd="1" destOrd="0" presId="urn:microsoft.com/office/officeart/2005/8/layout/pList1#1"/>
  </dgm:cxnLst>
  <dgm:bg/>
  <dgm:whole/>
</dgm:dataModel>
</file>

<file path=ppt/diagrams/data30.xml><?xml version="1.0" encoding="utf-8"?>
<dgm:dataModel xmlns:dgm="http://schemas.openxmlformats.org/drawingml/2006/diagram" xmlns:a="http://schemas.openxmlformats.org/drawingml/2006/main">
  <dgm:ptLst>
    <dgm:pt modelId="{3722E15A-7ACF-4980-BBCF-5202CAA32282}"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id-ID"/>
        </a:p>
      </dgm:t>
    </dgm:pt>
    <dgm:pt modelId="{2C73A618-F21B-46B6-AC01-CBD61564379D}">
      <dgm:prSet phldrT="[Text]" custT="1"/>
      <dgm:spPr/>
      <dgm:t>
        <a:bodyPr/>
        <a:lstStyle/>
        <a:p>
          <a:pPr marL="263525" indent="-263525"/>
          <a:r>
            <a:rPr lang="id-ID" sz="1600" dirty="0" smtClean="0"/>
            <a:t>a. 	Sudah memiliki rencana pengembangan e-government dilingkungan instansi berupa Master Plan SIMARI 2011-2014</a:t>
          </a:r>
          <a:endParaRPr lang="id-ID" sz="1600" dirty="0"/>
        </a:p>
      </dgm:t>
    </dgm:pt>
    <dgm:pt modelId="{9A444383-7FF2-41A4-A02C-8E4091AA4931}" type="parTrans" cxnId="{FFC7C046-D0EE-4DA0-9559-1AC032E3AE10}">
      <dgm:prSet/>
      <dgm:spPr/>
      <dgm:t>
        <a:bodyPr/>
        <a:lstStyle/>
        <a:p>
          <a:endParaRPr lang="id-ID" sz="1600"/>
        </a:p>
      </dgm:t>
    </dgm:pt>
    <dgm:pt modelId="{5AE07A64-9B4E-4B2A-88D5-A861D85DDEA8}" type="sibTrans" cxnId="{FFC7C046-D0EE-4DA0-9559-1AC032E3AE10}">
      <dgm:prSet/>
      <dgm:spPr/>
      <dgm:t>
        <a:bodyPr/>
        <a:lstStyle/>
        <a:p>
          <a:endParaRPr lang="id-ID" sz="1600"/>
        </a:p>
      </dgm:t>
    </dgm:pt>
    <dgm:pt modelId="{EEC6E4E1-253E-4E9F-A78D-994BC044B7E7}">
      <dgm:prSet phldrT="[Text]" custT="1"/>
      <dgm:spPr/>
      <dgm:t>
        <a:bodyPr/>
        <a:lstStyle/>
        <a:p>
          <a:pPr marL="357188" indent="-357188"/>
          <a:r>
            <a:rPr lang="id-ID" sz="1600" dirty="0" smtClean="0"/>
            <a:t>b. 	Sudah dilakukan implementasi pengembangan e-government secara terintegrasi </a:t>
          </a:r>
          <a:r>
            <a:rPr lang="en-US" sz="1600" dirty="0" err="1" smtClean="0"/>
            <a:t>melalui</a:t>
          </a:r>
          <a:r>
            <a:rPr lang="en-US" sz="1600" dirty="0" smtClean="0"/>
            <a:t>:</a:t>
          </a:r>
          <a:endParaRPr lang="id-ID" sz="1600" dirty="0"/>
        </a:p>
      </dgm:t>
    </dgm:pt>
    <dgm:pt modelId="{65E3B514-60CF-499C-A85E-8D473A676658}" type="parTrans" cxnId="{B76549BC-9F92-4A98-9C96-DB244FADFE43}">
      <dgm:prSet/>
      <dgm:spPr/>
      <dgm:t>
        <a:bodyPr/>
        <a:lstStyle/>
        <a:p>
          <a:endParaRPr lang="id-ID" sz="1600"/>
        </a:p>
      </dgm:t>
    </dgm:pt>
    <dgm:pt modelId="{D62CFAE5-5A82-4C04-9EF7-2D9E9D1F6847}" type="sibTrans" cxnId="{B76549BC-9F92-4A98-9C96-DB244FADFE43}">
      <dgm:prSet/>
      <dgm:spPr/>
      <dgm:t>
        <a:bodyPr/>
        <a:lstStyle/>
        <a:p>
          <a:endParaRPr lang="id-ID" sz="1600"/>
        </a:p>
      </dgm:t>
    </dgm:pt>
    <dgm:pt modelId="{0EA121A0-379C-45CF-9C33-39ED79F7A45F}">
      <dgm:prSet phldrT="[Text]" custT="1"/>
      <dgm:spPr/>
      <dgm:t>
        <a:bodyPr/>
        <a:lstStyle/>
        <a:p>
          <a:endParaRPr lang="id-ID" sz="1600" dirty="0"/>
        </a:p>
      </dgm:t>
    </dgm:pt>
    <dgm:pt modelId="{B8920EF9-8C40-4304-B4DC-B1E44EA4BD9E}" type="parTrans" cxnId="{B723C944-F836-4CCB-888B-DD0A0112F02E}">
      <dgm:prSet/>
      <dgm:spPr/>
      <dgm:t>
        <a:bodyPr/>
        <a:lstStyle/>
        <a:p>
          <a:endParaRPr lang="id-ID" sz="1600"/>
        </a:p>
      </dgm:t>
    </dgm:pt>
    <dgm:pt modelId="{60487749-2DDD-4E52-A626-AE8FFCC752BC}" type="sibTrans" cxnId="{B723C944-F836-4CCB-888B-DD0A0112F02E}">
      <dgm:prSet/>
      <dgm:spPr/>
      <dgm:t>
        <a:bodyPr/>
        <a:lstStyle/>
        <a:p>
          <a:endParaRPr lang="id-ID" sz="1600"/>
        </a:p>
      </dgm:t>
    </dgm:pt>
    <dgm:pt modelId="{E5B89B92-0EA5-430F-8BB5-5171B618007D}">
      <dgm:prSet custT="1"/>
      <dgm:spPr/>
      <dgm:t>
        <a:bodyPr/>
        <a:lstStyle/>
        <a:p>
          <a:pPr marL="263525" indent="-263525"/>
          <a:r>
            <a:rPr lang="id-ID" sz="1600" dirty="0" smtClean="0"/>
            <a:t>1) 	</a:t>
          </a:r>
          <a:r>
            <a:rPr lang="en-US" sz="1600" dirty="0" smtClean="0"/>
            <a:t>Memorandum Biro </a:t>
          </a:r>
          <a:r>
            <a:rPr lang="en-US" sz="1600" dirty="0" err="1" smtClean="0"/>
            <a:t>Humas</a:t>
          </a:r>
          <a:r>
            <a:rPr lang="en-US" sz="1600" dirty="0" smtClean="0"/>
            <a:t> </a:t>
          </a:r>
          <a:r>
            <a:rPr lang="en-US" sz="1600" dirty="0" err="1" smtClean="0"/>
            <a:t>Nomor</a:t>
          </a:r>
          <a:r>
            <a:rPr lang="en-US" sz="1600" dirty="0" smtClean="0"/>
            <a:t> : 6/Bua.6/Hm.01.1/I/2013 </a:t>
          </a:r>
          <a:r>
            <a:rPr lang="en-US" sz="1600" dirty="0" err="1" smtClean="0"/>
            <a:t>Tgl</a:t>
          </a:r>
          <a:r>
            <a:rPr lang="en-US" sz="1600" dirty="0" smtClean="0"/>
            <a:t> 14 </a:t>
          </a:r>
          <a:r>
            <a:rPr lang="en-US" sz="1600" dirty="0" err="1" smtClean="0"/>
            <a:t>Januari</a:t>
          </a:r>
          <a:r>
            <a:rPr lang="en-US" sz="1600" dirty="0" smtClean="0"/>
            <a:t> 2013 </a:t>
          </a:r>
          <a:r>
            <a:rPr lang="en-US" sz="1600" dirty="0" err="1" smtClean="0"/>
            <a:t>Perihal</a:t>
          </a:r>
          <a:r>
            <a:rPr lang="en-US" sz="1600" dirty="0" smtClean="0"/>
            <a:t> </a:t>
          </a:r>
          <a:r>
            <a:rPr lang="en-US" sz="1600" dirty="0" err="1" smtClean="0"/>
            <a:t>Laporan</a:t>
          </a:r>
          <a:r>
            <a:rPr lang="en-US" sz="1600" dirty="0" smtClean="0"/>
            <a:t> </a:t>
          </a:r>
          <a:r>
            <a:rPr lang="en-US" sz="1600" dirty="0" err="1" smtClean="0"/>
            <a:t>kemajuan</a:t>
          </a:r>
          <a:r>
            <a:rPr lang="en-US" sz="1600" dirty="0" smtClean="0"/>
            <a:t> </a:t>
          </a:r>
          <a:r>
            <a:rPr lang="en-US" sz="1600" dirty="0" err="1" smtClean="0"/>
            <a:t>pengembangan</a:t>
          </a:r>
          <a:r>
            <a:rPr lang="en-US" sz="1600" dirty="0" smtClean="0"/>
            <a:t> </a:t>
          </a:r>
          <a:r>
            <a:rPr lang="en-US" sz="1600" dirty="0" err="1" smtClean="0"/>
            <a:t>Sistem</a:t>
          </a:r>
          <a:r>
            <a:rPr lang="en-US" sz="1600" dirty="0" smtClean="0"/>
            <a:t> </a:t>
          </a:r>
          <a:r>
            <a:rPr lang="en-US" sz="1600" dirty="0" err="1" smtClean="0"/>
            <a:t>Informasi</a:t>
          </a:r>
          <a:r>
            <a:rPr lang="en-US" sz="1600" dirty="0" smtClean="0"/>
            <a:t> MA (SIMARI) </a:t>
          </a:r>
          <a:r>
            <a:rPr lang="en-US" sz="1600" dirty="0" err="1" smtClean="0"/>
            <a:t>Terintegrasi</a:t>
          </a:r>
          <a:r>
            <a:rPr lang="en-US" sz="1600" dirty="0" smtClean="0"/>
            <a:t> </a:t>
          </a:r>
          <a:r>
            <a:rPr lang="en-US" sz="1600" dirty="0" err="1" smtClean="0"/>
            <a:t>untuk</a:t>
          </a:r>
          <a:r>
            <a:rPr lang="en-US" sz="1600" dirty="0" smtClean="0"/>
            <a:t> </a:t>
          </a:r>
          <a:r>
            <a:rPr lang="en-US" sz="1600" dirty="0" err="1" smtClean="0"/>
            <a:t>diimplementasikan</a:t>
          </a:r>
          <a:r>
            <a:rPr lang="en-US" sz="1600" dirty="0" smtClean="0"/>
            <a:t> </a:t>
          </a:r>
          <a:r>
            <a:rPr lang="en-US" sz="1600" dirty="0" err="1" smtClean="0"/>
            <a:t>pada</a:t>
          </a:r>
          <a:r>
            <a:rPr lang="en-US" sz="1600" dirty="0" smtClean="0"/>
            <a:t> </a:t>
          </a:r>
          <a:r>
            <a:rPr lang="en-US" sz="1600" dirty="0" err="1" smtClean="0"/>
            <a:t>Satker</a:t>
          </a:r>
          <a:r>
            <a:rPr lang="en-US" sz="1600" dirty="0" smtClean="0"/>
            <a:t> BUA</a:t>
          </a:r>
          <a:endParaRPr lang="id-ID" sz="1600" dirty="0"/>
        </a:p>
      </dgm:t>
    </dgm:pt>
    <dgm:pt modelId="{2EC94230-CC9B-4E79-93E5-23E5A879D662}" type="parTrans" cxnId="{90D706D3-851D-49A2-89B4-6C9775BAC70C}">
      <dgm:prSet/>
      <dgm:spPr/>
      <dgm:t>
        <a:bodyPr/>
        <a:lstStyle/>
        <a:p>
          <a:endParaRPr lang="id-ID" sz="1600"/>
        </a:p>
      </dgm:t>
    </dgm:pt>
    <dgm:pt modelId="{0A9AC2F7-DE17-464A-A8A9-3A924014A1BB}" type="sibTrans" cxnId="{90D706D3-851D-49A2-89B4-6C9775BAC70C}">
      <dgm:prSet/>
      <dgm:spPr/>
      <dgm:t>
        <a:bodyPr/>
        <a:lstStyle/>
        <a:p>
          <a:endParaRPr lang="id-ID" sz="1600"/>
        </a:p>
      </dgm:t>
    </dgm:pt>
    <dgm:pt modelId="{89257955-4875-4120-B112-AAE75122AE0C}">
      <dgm:prSet custT="1"/>
      <dgm:spPr/>
      <dgm:t>
        <a:bodyPr/>
        <a:lstStyle/>
        <a:p>
          <a:pPr marL="263525" indent="-263525"/>
          <a:r>
            <a:rPr lang="id-ID" sz="1600" dirty="0" smtClean="0"/>
            <a:t>2) 	</a:t>
          </a:r>
          <a:r>
            <a:rPr lang="en-US" sz="1600" dirty="0" smtClean="0"/>
            <a:t>SK </a:t>
          </a:r>
          <a:r>
            <a:rPr lang="en-US" sz="1600" dirty="0" err="1" smtClean="0"/>
            <a:t>Dirjen</a:t>
          </a:r>
          <a:r>
            <a:rPr lang="en-US" sz="1600" dirty="0" smtClean="0"/>
            <a:t> </a:t>
          </a:r>
          <a:r>
            <a:rPr lang="en-US" sz="1600" dirty="0" err="1" smtClean="0"/>
            <a:t>Badilum</a:t>
          </a:r>
          <a:r>
            <a:rPr lang="en-US" sz="1600" dirty="0" smtClean="0"/>
            <a:t> No.87/DJU/SK/HM02.3/6/2014  </a:t>
          </a:r>
          <a:r>
            <a:rPr lang="en-US" sz="1600" dirty="0" err="1" smtClean="0"/>
            <a:t>tentang</a:t>
          </a:r>
          <a:r>
            <a:rPr lang="en-US" sz="1600" dirty="0" smtClean="0"/>
            <a:t> </a:t>
          </a:r>
          <a:r>
            <a:rPr lang="en-US" sz="1600" dirty="0" err="1" smtClean="0"/>
            <a:t>Pembentukan</a:t>
          </a:r>
          <a:r>
            <a:rPr lang="en-US" sz="1600" dirty="0" smtClean="0"/>
            <a:t> Tim </a:t>
          </a:r>
          <a:r>
            <a:rPr lang="en-US" sz="1600" dirty="0" err="1" smtClean="0"/>
            <a:t>Pengembangan</a:t>
          </a:r>
          <a:r>
            <a:rPr lang="en-US" sz="1600" dirty="0" smtClean="0"/>
            <a:t> </a:t>
          </a:r>
          <a:r>
            <a:rPr lang="en-US" sz="1600" dirty="0" err="1" smtClean="0"/>
            <a:t>Sistem</a:t>
          </a:r>
          <a:r>
            <a:rPr lang="en-US" sz="1600" dirty="0" smtClean="0"/>
            <a:t> </a:t>
          </a:r>
          <a:r>
            <a:rPr lang="en-US" sz="1600" dirty="0" err="1" smtClean="0"/>
            <a:t>Informasi</a:t>
          </a:r>
          <a:r>
            <a:rPr lang="en-US" sz="1600" dirty="0" smtClean="0"/>
            <a:t> </a:t>
          </a:r>
          <a:r>
            <a:rPr lang="en-US" sz="1600" dirty="0" err="1" smtClean="0"/>
            <a:t>Penelusuran</a:t>
          </a:r>
          <a:r>
            <a:rPr lang="en-US" sz="1600" dirty="0" smtClean="0"/>
            <a:t> </a:t>
          </a:r>
          <a:r>
            <a:rPr lang="en-US" sz="1600" dirty="0" err="1" smtClean="0"/>
            <a:t>Perkara</a:t>
          </a:r>
          <a:r>
            <a:rPr lang="en-US" sz="1600" dirty="0" smtClean="0"/>
            <a:t> (SIPP)</a:t>
          </a:r>
          <a:endParaRPr lang="id-ID" sz="1600" dirty="0"/>
        </a:p>
      </dgm:t>
    </dgm:pt>
    <dgm:pt modelId="{5BE88AA2-F4F7-4CAB-9249-4FBF4649D6D5}" type="parTrans" cxnId="{C44A872A-887C-459C-AC25-6E9CAE3C52BE}">
      <dgm:prSet/>
      <dgm:spPr/>
      <dgm:t>
        <a:bodyPr/>
        <a:lstStyle/>
        <a:p>
          <a:endParaRPr lang="id-ID" sz="1600"/>
        </a:p>
      </dgm:t>
    </dgm:pt>
    <dgm:pt modelId="{CB8D06DA-1A1C-42D0-BD3F-D2CCAAE3250F}" type="sibTrans" cxnId="{C44A872A-887C-459C-AC25-6E9CAE3C52BE}">
      <dgm:prSet/>
      <dgm:spPr/>
      <dgm:t>
        <a:bodyPr/>
        <a:lstStyle/>
        <a:p>
          <a:endParaRPr lang="id-ID" sz="1600"/>
        </a:p>
      </dgm:t>
    </dgm:pt>
    <dgm:pt modelId="{571722E8-1B4D-4C28-A70B-6E2C99B20090}" type="pres">
      <dgm:prSet presAssocID="{3722E15A-7ACF-4980-BBCF-5202CAA32282}" presName="linear" presStyleCnt="0">
        <dgm:presLayoutVars>
          <dgm:dir/>
          <dgm:animLvl val="lvl"/>
          <dgm:resizeHandles val="exact"/>
        </dgm:presLayoutVars>
      </dgm:prSet>
      <dgm:spPr/>
      <dgm:t>
        <a:bodyPr/>
        <a:lstStyle/>
        <a:p>
          <a:endParaRPr lang="id-ID"/>
        </a:p>
      </dgm:t>
    </dgm:pt>
    <dgm:pt modelId="{7D5D9945-DCA0-449F-A84C-96915EE1297C}" type="pres">
      <dgm:prSet presAssocID="{2C73A618-F21B-46B6-AC01-CBD61564379D}" presName="parentLin" presStyleCnt="0"/>
      <dgm:spPr/>
    </dgm:pt>
    <dgm:pt modelId="{EE5D06E6-67A2-4A76-8171-9FD233A5ED27}" type="pres">
      <dgm:prSet presAssocID="{2C73A618-F21B-46B6-AC01-CBD61564379D}" presName="parentLeftMargin" presStyleLbl="node1" presStyleIdx="0" presStyleCnt="4"/>
      <dgm:spPr/>
      <dgm:t>
        <a:bodyPr/>
        <a:lstStyle/>
        <a:p>
          <a:endParaRPr lang="id-ID"/>
        </a:p>
      </dgm:t>
    </dgm:pt>
    <dgm:pt modelId="{EC1232C2-FB81-44A2-ACCA-D2B0EAB3D49F}" type="pres">
      <dgm:prSet presAssocID="{2C73A618-F21B-46B6-AC01-CBD61564379D}" presName="parentText" presStyleLbl="node1" presStyleIdx="0" presStyleCnt="4">
        <dgm:presLayoutVars>
          <dgm:chMax val="0"/>
          <dgm:bulletEnabled val="1"/>
        </dgm:presLayoutVars>
      </dgm:prSet>
      <dgm:spPr/>
      <dgm:t>
        <a:bodyPr/>
        <a:lstStyle/>
        <a:p>
          <a:endParaRPr lang="id-ID"/>
        </a:p>
      </dgm:t>
    </dgm:pt>
    <dgm:pt modelId="{33482D6C-1B48-439F-A50D-702767D7033C}" type="pres">
      <dgm:prSet presAssocID="{2C73A618-F21B-46B6-AC01-CBD61564379D}" presName="negativeSpace" presStyleCnt="0"/>
      <dgm:spPr/>
    </dgm:pt>
    <dgm:pt modelId="{6FCDF71A-B88D-45A8-985A-05F8C94A49F2}" type="pres">
      <dgm:prSet presAssocID="{2C73A618-F21B-46B6-AC01-CBD61564379D}" presName="childText" presStyleLbl="conFgAcc1" presStyleIdx="0" presStyleCnt="4" custScaleX="85865">
        <dgm:presLayoutVars>
          <dgm:bulletEnabled val="1"/>
        </dgm:presLayoutVars>
      </dgm:prSet>
      <dgm:spPr/>
      <dgm:t>
        <a:bodyPr/>
        <a:lstStyle/>
        <a:p>
          <a:endParaRPr lang="id-ID"/>
        </a:p>
      </dgm:t>
    </dgm:pt>
    <dgm:pt modelId="{6B7B91EC-D3F6-4011-8B44-6C6FE4392597}" type="pres">
      <dgm:prSet presAssocID="{5AE07A64-9B4E-4B2A-88D5-A861D85DDEA8}" presName="spaceBetweenRectangles" presStyleCnt="0"/>
      <dgm:spPr/>
    </dgm:pt>
    <dgm:pt modelId="{2A670A27-52A1-4E76-A2E7-F3FA2D9C1AC6}" type="pres">
      <dgm:prSet presAssocID="{EEC6E4E1-253E-4E9F-A78D-994BC044B7E7}" presName="parentLin" presStyleCnt="0"/>
      <dgm:spPr/>
    </dgm:pt>
    <dgm:pt modelId="{34778FBC-AA1D-4089-A20D-F6A55E28ED5A}" type="pres">
      <dgm:prSet presAssocID="{EEC6E4E1-253E-4E9F-A78D-994BC044B7E7}" presName="parentLeftMargin" presStyleLbl="node1" presStyleIdx="0" presStyleCnt="4"/>
      <dgm:spPr/>
      <dgm:t>
        <a:bodyPr/>
        <a:lstStyle/>
        <a:p>
          <a:endParaRPr lang="id-ID"/>
        </a:p>
      </dgm:t>
    </dgm:pt>
    <dgm:pt modelId="{F25B5D75-C55B-4AEA-A0CC-6687AFDA6A90}" type="pres">
      <dgm:prSet presAssocID="{EEC6E4E1-253E-4E9F-A78D-994BC044B7E7}" presName="parentText" presStyleLbl="node1" presStyleIdx="1" presStyleCnt="4">
        <dgm:presLayoutVars>
          <dgm:chMax val="0"/>
          <dgm:bulletEnabled val="1"/>
        </dgm:presLayoutVars>
      </dgm:prSet>
      <dgm:spPr/>
      <dgm:t>
        <a:bodyPr/>
        <a:lstStyle/>
        <a:p>
          <a:endParaRPr lang="id-ID"/>
        </a:p>
      </dgm:t>
    </dgm:pt>
    <dgm:pt modelId="{6FC21B5C-AF17-4866-ADDD-B58367B15CEF}" type="pres">
      <dgm:prSet presAssocID="{EEC6E4E1-253E-4E9F-A78D-994BC044B7E7}" presName="negativeSpace" presStyleCnt="0"/>
      <dgm:spPr/>
    </dgm:pt>
    <dgm:pt modelId="{08903E7A-DE78-4978-8595-B3FE5442CAC7}" type="pres">
      <dgm:prSet presAssocID="{EEC6E4E1-253E-4E9F-A78D-994BC044B7E7}" presName="childText" presStyleLbl="conFgAcc1" presStyleIdx="1" presStyleCnt="4" custScaleX="85865" custScaleY="94986">
        <dgm:presLayoutVars>
          <dgm:bulletEnabled val="1"/>
        </dgm:presLayoutVars>
      </dgm:prSet>
      <dgm:spPr/>
      <dgm:t>
        <a:bodyPr/>
        <a:lstStyle/>
        <a:p>
          <a:endParaRPr lang="id-ID"/>
        </a:p>
      </dgm:t>
    </dgm:pt>
    <dgm:pt modelId="{57C761A0-E4E5-4D33-8987-0BCF2988AC75}" type="pres">
      <dgm:prSet presAssocID="{D62CFAE5-5A82-4C04-9EF7-2D9E9D1F6847}" presName="spaceBetweenRectangles" presStyleCnt="0"/>
      <dgm:spPr/>
    </dgm:pt>
    <dgm:pt modelId="{E7B6A3F1-6F23-4EB2-A79C-8041CF230E3B}" type="pres">
      <dgm:prSet presAssocID="{E5B89B92-0EA5-430F-8BB5-5171B618007D}" presName="parentLin" presStyleCnt="0"/>
      <dgm:spPr/>
    </dgm:pt>
    <dgm:pt modelId="{69525E69-0EBA-4B53-AB75-B8DD110FE75A}" type="pres">
      <dgm:prSet presAssocID="{E5B89B92-0EA5-430F-8BB5-5171B618007D}" presName="parentLeftMargin" presStyleLbl="node1" presStyleIdx="1" presStyleCnt="4"/>
      <dgm:spPr/>
      <dgm:t>
        <a:bodyPr/>
        <a:lstStyle/>
        <a:p>
          <a:endParaRPr lang="id-ID"/>
        </a:p>
      </dgm:t>
    </dgm:pt>
    <dgm:pt modelId="{73A48354-072B-49E5-BA4E-610C4DBC3E41}" type="pres">
      <dgm:prSet presAssocID="{E5B89B92-0EA5-430F-8BB5-5171B618007D}" presName="parentText" presStyleLbl="node1" presStyleIdx="2" presStyleCnt="4" custLinFactNeighborX="60419">
        <dgm:presLayoutVars>
          <dgm:chMax val="0"/>
          <dgm:bulletEnabled val="1"/>
        </dgm:presLayoutVars>
      </dgm:prSet>
      <dgm:spPr/>
      <dgm:t>
        <a:bodyPr/>
        <a:lstStyle/>
        <a:p>
          <a:endParaRPr lang="id-ID"/>
        </a:p>
      </dgm:t>
    </dgm:pt>
    <dgm:pt modelId="{A07B4DBF-79B6-4D65-B2FD-7D4E4450780E}" type="pres">
      <dgm:prSet presAssocID="{E5B89B92-0EA5-430F-8BB5-5171B618007D}" presName="negativeSpace" presStyleCnt="0"/>
      <dgm:spPr/>
    </dgm:pt>
    <dgm:pt modelId="{F4C9379D-6B5B-4880-9B63-25F7BA7E4006}" type="pres">
      <dgm:prSet presAssocID="{E5B89B92-0EA5-430F-8BB5-5171B618007D}" presName="childText" presStyleLbl="conFgAcc1" presStyleIdx="2" presStyleCnt="4" custScaleX="85865">
        <dgm:presLayoutVars>
          <dgm:bulletEnabled val="1"/>
        </dgm:presLayoutVars>
      </dgm:prSet>
      <dgm:spPr/>
    </dgm:pt>
    <dgm:pt modelId="{C89E5A3E-9995-4179-A249-6F96B351735A}" type="pres">
      <dgm:prSet presAssocID="{0A9AC2F7-DE17-464A-A8A9-3A924014A1BB}" presName="spaceBetweenRectangles" presStyleCnt="0"/>
      <dgm:spPr/>
    </dgm:pt>
    <dgm:pt modelId="{F1698134-9932-4AD9-BA01-24A16AED3AA1}" type="pres">
      <dgm:prSet presAssocID="{89257955-4875-4120-B112-AAE75122AE0C}" presName="parentLin" presStyleCnt="0"/>
      <dgm:spPr/>
    </dgm:pt>
    <dgm:pt modelId="{33066948-4DAE-4C53-AA80-EF6FC07E887E}" type="pres">
      <dgm:prSet presAssocID="{89257955-4875-4120-B112-AAE75122AE0C}" presName="parentLeftMargin" presStyleLbl="node1" presStyleIdx="2" presStyleCnt="4"/>
      <dgm:spPr/>
      <dgm:t>
        <a:bodyPr/>
        <a:lstStyle/>
        <a:p>
          <a:endParaRPr lang="id-ID"/>
        </a:p>
      </dgm:t>
    </dgm:pt>
    <dgm:pt modelId="{F4438446-45EE-4CF1-AF44-08AFA7D4DA1C}" type="pres">
      <dgm:prSet presAssocID="{89257955-4875-4120-B112-AAE75122AE0C}" presName="parentText" presStyleLbl="node1" presStyleIdx="3" presStyleCnt="4" custLinFactNeighborX="60419">
        <dgm:presLayoutVars>
          <dgm:chMax val="0"/>
          <dgm:bulletEnabled val="1"/>
        </dgm:presLayoutVars>
      </dgm:prSet>
      <dgm:spPr/>
      <dgm:t>
        <a:bodyPr/>
        <a:lstStyle/>
        <a:p>
          <a:endParaRPr lang="id-ID"/>
        </a:p>
      </dgm:t>
    </dgm:pt>
    <dgm:pt modelId="{2A9568E6-76F6-42A5-ACDB-9AAFA2D5671F}" type="pres">
      <dgm:prSet presAssocID="{89257955-4875-4120-B112-AAE75122AE0C}" presName="negativeSpace" presStyleCnt="0"/>
      <dgm:spPr/>
    </dgm:pt>
    <dgm:pt modelId="{7FDB509C-BC34-4BA6-A541-3DEE375BE52A}" type="pres">
      <dgm:prSet presAssocID="{89257955-4875-4120-B112-AAE75122AE0C}" presName="childText" presStyleLbl="conFgAcc1" presStyleIdx="3" presStyleCnt="4" custScaleX="85902">
        <dgm:presLayoutVars>
          <dgm:bulletEnabled val="1"/>
        </dgm:presLayoutVars>
      </dgm:prSet>
      <dgm:spPr/>
    </dgm:pt>
  </dgm:ptLst>
  <dgm:cxnLst>
    <dgm:cxn modelId="{B76549BC-9F92-4A98-9C96-DB244FADFE43}" srcId="{3722E15A-7ACF-4980-BBCF-5202CAA32282}" destId="{EEC6E4E1-253E-4E9F-A78D-994BC044B7E7}" srcOrd="1" destOrd="0" parTransId="{65E3B514-60CF-499C-A85E-8D473A676658}" sibTransId="{D62CFAE5-5A82-4C04-9EF7-2D9E9D1F6847}"/>
    <dgm:cxn modelId="{8D2E0598-83CC-4DF1-99FE-A88715F6CB53}" type="presOf" srcId="{2C73A618-F21B-46B6-AC01-CBD61564379D}" destId="{EC1232C2-FB81-44A2-ACCA-D2B0EAB3D49F}" srcOrd="1" destOrd="0" presId="urn:microsoft.com/office/officeart/2005/8/layout/list1"/>
    <dgm:cxn modelId="{D0EDA546-FADA-4CB7-905B-07B2A4DF69B6}" type="presOf" srcId="{EEC6E4E1-253E-4E9F-A78D-994BC044B7E7}" destId="{F25B5D75-C55B-4AEA-A0CC-6687AFDA6A90}" srcOrd="1" destOrd="0" presId="urn:microsoft.com/office/officeart/2005/8/layout/list1"/>
    <dgm:cxn modelId="{90D706D3-851D-49A2-89B4-6C9775BAC70C}" srcId="{3722E15A-7ACF-4980-BBCF-5202CAA32282}" destId="{E5B89B92-0EA5-430F-8BB5-5171B618007D}" srcOrd="2" destOrd="0" parTransId="{2EC94230-CC9B-4E79-93E5-23E5A879D662}" sibTransId="{0A9AC2F7-DE17-464A-A8A9-3A924014A1BB}"/>
    <dgm:cxn modelId="{DC3C79BC-570E-4662-A7A9-DB45153BEAB0}" type="presOf" srcId="{E5B89B92-0EA5-430F-8BB5-5171B618007D}" destId="{73A48354-072B-49E5-BA4E-610C4DBC3E41}" srcOrd="1" destOrd="0" presId="urn:microsoft.com/office/officeart/2005/8/layout/list1"/>
    <dgm:cxn modelId="{F10308F5-4B84-416F-87DE-5909C55EA544}" type="presOf" srcId="{E5B89B92-0EA5-430F-8BB5-5171B618007D}" destId="{69525E69-0EBA-4B53-AB75-B8DD110FE75A}" srcOrd="0" destOrd="0" presId="urn:microsoft.com/office/officeart/2005/8/layout/list1"/>
    <dgm:cxn modelId="{3A49D91F-1F1A-4C3A-87D3-7DBEDF5E28AE}" type="presOf" srcId="{89257955-4875-4120-B112-AAE75122AE0C}" destId="{F4438446-45EE-4CF1-AF44-08AFA7D4DA1C}" srcOrd="1" destOrd="0" presId="urn:microsoft.com/office/officeart/2005/8/layout/list1"/>
    <dgm:cxn modelId="{FFC7C046-D0EE-4DA0-9559-1AC032E3AE10}" srcId="{3722E15A-7ACF-4980-BBCF-5202CAA32282}" destId="{2C73A618-F21B-46B6-AC01-CBD61564379D}" srcOrd="0" destOrd="0" parTransId="{9A444383-7FF2-41A4-A02C-8E4091AA4931}" sibTransId="{5AE07A64-9B4E-4B2A-88D5-A861D85DDEA8}"/>
    <dgm:cxn modelId="{87DCF81D-A1DC-4279-BCCD-27A29A2494CC}" type="presOf" srcId="{EEC6E4E1-253E-4E9F-A78D-994BC044B7E7}" destId="{34778FBC-AA1D-4089-A20D-F6A55E28ED5A}" srcOrd="0" destOrd="0" presId="urn:microsoft.com/office/officeart/2005/8/layout/list1"/>
    <dgm:cxn modelId="{B723C944-F836-4CCB-888B-DD0A0112F02E}" srcId="{EEC6E4E1-253E-4E9F-A78D-994BC044B7E7}" destId="{0EA121A0-379C-45CF-9C33-39ED79F7A45F}" srcOrd="0" destOrd="0" parTransId="{B8920EF9-8C40-4304-B4DC-B1E44EA4BD9E}" sibTransId="{60487749-2DDD-4E52-A626-AE8FFCC752BC}"/>
    <dgm:cxn modelId="{A1651F1F-C648-4BB4-B7D2-07377E7BD137}" type="presOf" srcId="{2C73A618-F21B-46B6-AC01-CBD61564379D}" destId="{EE5D06E6-67A2-4A76-8171-9FD233A5ED27}" srcOrd="0" destOrd="0" presId="urn:microsoft.com/office/officeart/2005/8/layout/list1"/>
    <dgm:cxn modelId="{CAA03FD2-BF80-4816-BA6F-1F5566AE32D7}" type="presOf" srcId="{3722E15A-7ACF-4980-BBCF-5202CAA32282}" destId="{571722E8-1B4D-4C28-A70B-6E2C99B20090}" srcOrd="0" destOrd="0" presId="urn:microsoft.com/office/officeart/2005/8/layout/list1"/>
    <dgm:cxn modelId="{45D0BD5E-863A-4FE9-BE66-8877CAFED52B}" type="presOf" srcId="{89257955-4875-4120-B112-AAE75122AE0C}" destId="{33066948-4DAE-4C53-AA80-EF6FC07E887E}" srcOrd="0" destOrd="0" presId="urn:microsoft.com/office/officeart/2005/8/layout/list1"/>
    <dgm:cxn modelId="{F7690AEC-204B-4AE6-890E-A29CC0119640}" type="presOf" srcId="{0EA121A0-379C-45CF-9C33-39ED79F7A45F}" destId="{08903E7A-DE78-4978-8595-B3FE5442CAC7}" srcOrd="0" destOrd="0" presId="urn:microsoft.com/office/officeart/2005/8/layout/list1"/>
    <dgm:cxn modelId="{C44A872A-887C-459C-AC25-6E9CAE3C52BE}" srcId="{3722E15A-7ACF-4980-BBCF-5202CAA32282}" destId="{89257955-4875-4120-B112-AAE75122AE0C}" srcOrd="3" destOrd="0" parTransId="{5BE88AA2-F4F7-4CAB-9249-4FBF4649D6D5}" sibTransId="{CB8D06DA-1A1C-42D0-BD3F-D2CCAAE3250F}"/>
    <dgm:cxn modelId="{146D3A22-6536-4752-9797-535FBFA4A66F}" type="presParOf" srcId="{571722E8-1B4D-4C28-A70B-6E2C99B20090}" destId="{7D5D9945-DCA0-449F-A84C-96915EE1297C}" srcOrd="0" destOrd="0" presId="urn:microsoft.com/office/officeart/2005/8/layout/list1"/>
    <dgm:cxn modelId="{040F1723-B796-4069-A49B-78447674F05F}" type="presParOf" srcId="{7D5D9945-DCA0-449F-A84C-96915EE1297C}" destId="{EE5D06E6-67A2-4A76-8171-9FD233A5ED27}" srcOrd="0" destOrd="0" presId="urn:microsoft.com/office/officeart/2005/8/layout/list1"/>
    <dgm:cxn modelId="{98659AF6-3DEF-4D15-A87C-EC769897CEB4}" type="presParOf" srcId="{7D5D9945-DCA0-449F-A84C-96915EE1297C}" destId="{EC1232C2-FB81-44A2-ACCA-D2B0EAB3D49F}" srcOrd="1" destOrd="0" presId="urn:microsoft.com/office/officeart/2005/8/layout/list1"/>
    <dgm:cxn modelId="{551A215A-042E-47DC-A722-2E8999B00A71}" type="presParOf" srcId="{571722E8-1B4D-4C28-A70B-6E2C99B20090}" destId="{33482D6C-1B48-439F-A50D-702767D7033C}" srcOrd="1" destOrd="0" presId="urn:microsoft.com/office/officeart/2005/8/layout/list1"/>
    <dgm:cxn modelId="{C6208237-E180-4A65-A8CB-BA78F3436E9A}" type="presParOf" srcId="{571722E8-1B4D-4C28-A70B-6E2C99B20090}" destId="{6FCDF71A-B88D-45A8-985A-05F8C94A49F2}" srcOrd="2" destOrd="0" presId="urn:microsoft.com/office/officeart/2005/8/layout/list1"/>
    <dgm:cxn modelId="{DF61DDAE-9C08-43C4-BADD-66A38AF78FBC}" type="presParOf" srcId="{571722E8-1B4D-4C28-A70B-6E2C99B20090}" destId="{6B7B91EC-D3F6-4011-8B44-6C6FE4392597}" srcOrd="3" destOrd="0" presId="urn:microsoft.com/office/officeart/2005/8/layout/list1"/>
    <dgm:cxn modelId="{AA92B7D7-42EC-4617-8325-975A11DD2041}" type="presParOf" srcId="{571722E8-1B4D-4C28-A70B-6E2C99B20090}" destId="{2A670A27-52A1-4E76-A2E7-F3FA2D9C1AC6}" srcOrd="4" destOrd="0" presId="urn:microsoft.com/office/officeart/2005/8/layout/list1"/>
    <dgm:cxn modelId="{5FD4A8F0-2B6B-4AD7-BF77-3C32683BC384}" type="presParOf" srcId="{2A670A27-52A1-4E76-A2E7-F3FA2D9C1AC6}" destId="{34778FBC-AA1D-4089-A20D-F6A55E28ED5A}" srcOrd="0" destOrd="0" presId="urn:microsoft.com/office/officeart/2005/8/layout/list1"/>
    <dgm:cxn modelId="{44864E99-E591-4ABD-BE7E-83CB8E771F28}" type="presParOf" srcId="{2A670A27-52A1-4E76-A2E7-F3FA2D9C1AC6}" destId="{F25B5D75-C55B-4AEA-A0CC-6687AFDA6A90}" srcOrd="1" destOrd="0" presId="urn:microsoft.com/office/officeart/2005/8/layout/list1"/>
    <dgm:cxn modelId="{0D2EDFD1-5AC8-4CFE-AE82-27BBFCFADD51}" type="presParOf" srcId="{571722E8-1B4D-4C28-A70B-6E2C99B20090}" destId="{6FC21B5C-AF17-4866-ADDD-B58367B15CEF}" srcOrd="5" destOrd="0" presId="urn:microsoft.com/office/officeart/2005/8/layout/list1"/>
    <dgm:cxn modelId="{F183354A-5AC4-475D-A719-F7A6B8421C98}" type="presParOf" srcId="{571722E8-1B4D-4C28-A70B-6E2C99B20090}" destId="{08903E7A-DE78-4978-8595-B3FE5442CAC7}" srcOrd="6" destOrd="0" presId="urn:microsoft.com/office/officeart/2005/8/layout/list1"/>
    <dgm:cxn modelId="{757FC0AE-04D5-40A2-BC86-088E373DD496}" type="presParOf" srcId="{571722E8-1B4D-4C28-A70B-6E2C99B20090}" destId="{57C761A0-E4E5-4D33-8987-0BCF2988AC75}" srcOrd="7" destOrd="0" presId="urn:microsoft.com/office/officeart/2005/8/layout/list1"/>
    <dgm:cxn modelId="{3E156665-DD40-4F16-B866-69B7FBB542DB}" type="presParOf" srcId="{571722E8-1B4D-4C28-A70B-6E2C99B20090}" destId="{E7B6A3F1-6F23-4EB2-A79C-8041CF230E3B}" srcOrd="8" destOrd="0" presId="urn:microsoft.com/office/officeart/2005/8/layout/list1"/>
    <dgm:cxn modelId="{BE12788B-F7FB-4859-9A26-999C8A26D05F}" type="presParOf" srcId="{E7B6A3F1-6F23-4EB2-A79C-8041CF230E3B}" destId="{69525E69-0EBA-4B53-AB75-B8DD110FE75A}" srcOrd="0" destOrd="0" presId="urn:microsoft.com/office/officeart/2005/8/layout/list1"/>
    <dgm:cxn modelId="{123EA085-2002-4D90-9711-957A4B15F419}" type="presParOf" srcId="{E7B6A3F1-6F23-4EB2-A79C-8041CF230E3B}" destId="{73A48354-072B-49E5-BA4E-610C4DBC3E41}" srcOrd="1" destOrd="0" presId="urn:microsoft.com/office/officeart/2005/8/layout/list1"/>
    <dgm:cxn modelId="{1EF777E1-06AC-4252-B91D-E81D31B57C69}" type="presParOf" srcId="{571722E8-1B4D-4C28-A70B-6E2C99B20090}" destId="{A07B4DBF-79B6-4D65-B2FD-7D4E4450780E}" srcOrd="9" destOrd="0" presId="urn:microsoft.com/office/officeart/2005/8/layout/list1"/>
    <dgm:cxn modelId="{59949BA4-5903-4A41-914C-3D10294A5094}" type="presParOf" srcId="{571722E8-1B4D-4C28-A70B-6E2C99B20090}" destId="{F4C9379D-6B5B-4880-9B63-25F7BA7E4006}" srcOrd="10" destOrd="0" presId="urn:microsoft.com/office/officeart/2005/8/layout/list1"/>
    <dgm:cxn modelId="{19AF5D37-6406-4723-A217-80C75C97BAD9}" type="presParOf" srcId="{571722E8-1B4D-4C28-A70B-6E2C99B20090}" destId="{C89E5A3E-9995-4179-A249-6F96B351735A}" srcOrd="11" destOrd="0" presId="urn:microsoft.com/office/officeart/2005/8/layout/list1"/>
    <dgm:cxn modelId="{C2BFA4A1-C04E-49A0-9633-A4EE8496AD79}" type="presParOf" srcId="{571722E8-1B4D-4C28-A70B-6E2C99B20090}" destId="{F1698134-9932-4AD9-BA01-24A16AED3AA1}" srcOrd="12" destOrd="0" presId="urn:microsoft.com/office/officeart/2005/8/layout/list1"/>
    <dgm:cxn modelId="{5D801441-E816-416C-8525-A8AF250AF8F7}" type="presParOf" srcId="{F1698134-9932-4AD9-BA01-24A16AED3AA1}" destId="{33066948-4DAE-4C53-AA80-EF6FC07E887E}" srcOrd="0" destOrd="0" presId="urn:microsoft.com/office/officeart/2005/8/layout/list1"/>
    <dgm:cxn modelId="{C492EAB4-259F-4EBC-8EC6-627154A16CBF}" type="presParOf" srcId="{F1698134-9932-4AD9-BA01-24A16AED3AA1}" destId="{F4438446-45EE-4CF1-AF44-08AFA7D4DA1C}" srcOrd="1" destOrd="0" presId="urn:microsoft.com/office/officeart/2005/8/layout/list1"/>
    <dgm:cxn modelId="{8B2DC2B7-9A1B-475C-B2EE-7BAD72E6E182}" type="presParOf" srcId="{571722E8-1B4D-4C28-A70B-6E2C99B20090}" destId="{2A9568E6-76F6-42A5-ACDB-9AAFA2D5671F}" srcOrd="13" destOrd="0" presId="urn:microsoft.com/office/officeart/2005/8/layout/list1"/>
    <dgm:cxn modelId="{B54917EE-82F9-4303-854A-967B1CF72F93}" type="presParOf" srcId="{571722E8-1B4D-4C28-A70B-6E2C99B20090}" destId="{7FDB509C-BC34-4BA6-A541-3DEE375BE52A}" srcOrd="14" destOrd="0" presId="urn:microsoft.com/office/officeart/2005/8/layout/list1"/>
  </dgm:cxnLst>
  <dgm:bg/>
  <dgm:whole/>
</dgm:dataModel>
</file>

<file path=ppt/diagrams/data31.xml><?xml version="1.0" encoding="utf-8"?>
<dgm:dataModel xmlns:dgm="http://schemas.openxmlformats.org/drawingml/2006/diagram" xmlns:a="http://schemas.openxmlformats.org/drawingml/2006/main">
  <dgm:ptLst>
    <dgm:pt modelId="{3722E15A-7ACF-4980-BBCF-5202CAA32282}"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id-ID"/>
        </a:p>
      </dgm:t>
    </dgm:pt>
    <dgm:pt modelId="{2C73A618-F21B-46B6-AC01-CBD61564379D}">
      <dgm:prSet phldrT="[Text]" custT="1"/>
      <dgm:spPr/>
      <dgm:t>
        <a:bodyPr/>
        <a:lstStyle/>
        <a:p>
          <a:pPr marL="263525" indent="-263525"/>
          <a:r>
            <a:rPr lang="id-ID" sz="1600" dirty="0" smtClean="0"/>
            <a:t>3). 	</a:t>
          </a:r>
          <a:r>
            <a:rPr lang="en-US" sz="1600" dirty="0" smtClean="0"/>
            <a:t>SEMA No : 1 </a:t>
          </a:r>
          <a:r>
            <a:rPr lang="en-US" sz="1600" dirty="0" err="1" smtClean="0"/>
            <a:t>Tahun</a:t>
          </a:r>
          <a:r>
            <a:rPr lang="en-US" sz="1600" dirty="0" smtClean="0"/>
            <a:t> 2014 </a:t>
          </a:r>
          <a:r>
            <a:rPr lang="en-US" sz="1600" dirty="0" err="1" smtClean="0"/>
            <a:t>tentang</a:t>
          </a:r>
          <a:r>
            <a:rPr lang="en-US" sz="1600" dirty="0" smtClean="0"/>
            <a:t> </a:t>
          </a:r>
          <a:r>
            <a:rPr lang="en-US" sz="1600" dirty="0" err="1" smtClean="0"/>
            <a:t>Perubahan</a:t>
          </a:r>
          <a:r>
            <a:rPr lang="en-US" sz="1600" dirty="0" smtClean="0"/>
            <a:t> </a:t>
          </a:r>
          <a:r>
            <a:rPr lang="en-US" sz="1600" dirty="0" err="1" smtClean="0"/>
            <a:t>atas</a:t>
          </a:r>
          <a:r>
            <a:rPr lang="en-US" sz="1600" dirty="0" smtClean="0"/>
            <a:t> </a:t>
          </a:r>
          <a:r>
            <a:rPr lang="en-US" sz="1600" dirty="0" err="1" smtClean="0"/>
            <a:t>surat</a:t>
          </a:r>
          <a:r>
            <a:rPr lang="en-US" sz="1600" dirty="0" smtClean="0"/>
            <a:t> </a:t>
          </a:r>
          <a:r>
            <a:rPr lang="en-US" sz="1600" dirty="0" err="1" smtClean="0"/>
            <a:t>edaran</a:t>
          </a:r>
          <a:r>
            <a:rPr lang="en-US" sz="1600" dirty="0" smtClean="0"/>
            <a:t> MA No. 14 </a:t>
          </a:r>
          <a:r>
            <a:rPr lang="en-US" sz="1600" dirty="0" err="1" smtClean="0"/>
            <a:t>Tahun</a:t>
          </a:r>
          <a:r>
            <a:rPr lang="en-US" sz="1600" dirty="0" smtClean="0"/>
            <a:t> 2010 </a:t>
          </a:r>
          <a:r>
            <a:rPr lang="en-US" sz="1600" dirty="0" err="1" smtClean="0"/>
            <a:t>tentang</a:t>
          </a:r>
          <a:r>
            <a:rPr lang="en-US" sz="1600" dirty="0" smtClean="0"/>
            <a:t>      </a:t>
          </a:r>
          <a:r>
            <a:rPr lang="en-US" sz="1600" dirty="0" err="1" smtClean="0"/>
            <a:t>Dokumen</a:t>
          </a:r>
          <a:r>
            <a:rPr lang="en-US" sz="1600" dirty="0" smtClean="0"/>
            <a:t> </a:t>
          </a:r>
          <a:r>
            <a:rPr lang="en-US" sz="1600" dirty="0" err="1" smtClean="0"/>
            <a:t>Elektronik</a:t>
          </a:r>
          <a:r>
            <a:rPr lang="en-US" sz="1600" dirty="0" smtClean="0"/>
            <a:t> </a:t>
          </a:r>
          <a:r>
            <a:rPr lang="en-US" sz="1600" dirty="0" err="1" smtClean="0"/>
            <a:t>sebagai</a:t>
          </a:r>
          <a:r>
            <a:rPr lang="en-US" sz="1600" dirty="0" smtClean="0"/>
            <a:t> </a:t>
          </a:r>
          <a:r>
            <a:rPr lang="en-US" sz="1600" dirty="0" err="1" smtClean="0"/>
            <a:t>pelengkap</a:t>
          </a:r>
          <a:r>
            <a:rPr lang="en-US" sz="1600" dirty="0" smtClean="0"/>
            <a:t> </a:t>
          </a:r>
          <a:r>
            <a:rPr lang="en-US" sz="1600" dirty="0" err="1" smtClean="0"/>
            <a:t>permohonan</a:t>
          </a:r>
          <a:r>
            <a:rPr lang="en-US" sz="1600" dirty="0" smtClean="0"/>
            <a:t> </a:t>
          </a:r>
          <a:r>
            <a:rPr lang="en-US" sz="1600" dirty="0" err="1" smtClean="0"/>
            <a:t>Kasasi</a:t>
          </a:r>
          <a:r>
            <a:rPr lang="en-US" sz="1600" dirty="0" smtClean="0"/>
            <a:t> </a:t>
          </a:r>
          <a:r>
            <a:rPr lang="en-US" sz="1600" dirty="0" err="1" smtClean="0"/>
            <a:t>dan</a:t>
          </a:r>
          <a:r>
            <a:rPr lang="en-US" sz="1600" dirty="0" smtClean="0"/>
            <a:t> </a:t>
          </a:r>
          <a:r>
            <a:rPr lang="en-US" sz="1600" dirty="0" err="1" smtClean="0"/>
            <a:t>Peninjauan</a:t>
          </a:r>
          <a:r>
            <a:rPr lang="en-US" sz="1600" dirty="0" smtClean="0"/>
            <a:t> </a:t>
          </a:r>
          <a:r>
            <a:rPr lang="en-US" sz="1600" dirty="0" err="1" smtClean="0"/>
            <a:t>Kembali</a:t>
          </a:r>
          <a:endParaRPr lang="id-ID" sz="1600" dirty="0"/>
        </a:p>
      </dgm:t>
    </dgm:pt>
    <dgm:pt modelId="{9A444383-7FF2-41A4-A02C-8E4091AA4931}" type="parTrans" cxnId="{FFC7C046-D0EE-4DA0-9559-1AC032E3AE10}">
      <dgm:prSet/>
      <dgm:spPr/>
      <dgm:t>
        <a:bodyPr/>
        <a:lstStyle/>
        <a:p>
          <a:endParaRPr lang="id-ID" sz="1600"/>
        </a:p>
      </dgm:t>
    </dgm:pt>
    <dgm:pt modelId="{5AE07A64-9B4E-4B2A-88D5-A861D85DDEA8}" type="sibTrans" cxnId="{FFC7C046-D0EE-4DA0-9559-1AC032E3AE10}">
      <dgm:prSet/>
      <dgm:spPr/>
      <dgm:t>
        <a:bodyPr/>
        <a:lstStyle/>
        <a:p>
          <a:endParaRPr lang="id-ID" sz="1600"/>
        </a:p>
      </dgm:t>
    </dgm:pt>
    <dgm:pt modelId="{EEC6E4E1-253E-4E9F-A78D-994BC044B7E7}">
      <dgm:prSet phldrT="[Text]" custT="1"/>
      <dgm:spPr/>
      <dgm:t>
        <a:bodyPr/>
        <a:lstStyle/>
        <a:p>
          <a:pPr marL="357188" indent="-357188"/>
          <a:r>
            <a:rPr lang="id-ID" sz="1600" dirty="0" smtClean="0"/>
            <a:t>4). 	</a:t>
          </a:r>
          <a:r>
            <a:rPr lang="en-US" sz="1600" dirty="0" err="1" smtClean="0"/>
            <a:t>Aplikasi</a:t>
          </a:r>
          <a:r>
            <a:rPr lang="en-US" sz="1600" dirty="0" smtClean="0"/>
            <a:t> KOMDANAS</a:t>
          </a:r>
          <a:endParaRPr lang="id-ID" sz="1600" dirty="0"/>
        </a:p>
      </dgm:t>
    </dgm:pt>
    <dgm:pt modelId="{65E3B514-60CF-499C-A85E-8D473A676658}" type="parTrans" cxnId="{B76549BC-9F92-4A98-9C96-DB244FADFE43}">
      <dgm:prSet/>
      <dgm:spPr/>
      <dgm:t>
        <a:bodyPr/>
        <a:lstStyle/>
        <a:p>
          <a:endParaRPr lang="id-ID" sz="1600"/>
        </a:p>
      </dgm:t>
    </dgm:pt>
    <dgm:pt modelId="{D62CFAE5-5A82-4C04-9EF7-2D9E9D1F6847}" type="sibTrans" cxnId="{B76549BC-9F92-4A98-9C96-DB244FADFE43}">
      <dgm:prSet/>
      <dgm:spPr/>
      <dgm:t>
        <a:bodyPr/>
        <a:lstStyle/>
        <a:p>
          <a:endParaRPr lang="id-ID" sz="1600"/>
        </a:p>
      </dgm:t>
    </dgm:pt>
    <dgm:pt modelId="{0EA121A0-379C-45CF-9C33-39ED79F7A45F}">
      <dgm:prSet phldrT="[Text]" custT="1"/>
      <dgm:spPr/>
      <dgm:t>
        <a:bodyPr/>
        <a:lstStyle/>
        <a:p>
          <a:endParaRPr lang="id-ID" sz="1600" dirty="0"/>
        </a:p>
      </dgm:t>
    </dgm:pt>
    <dgm:pt modelId="{B8920EF9-8C40-4304-B4DC-B1E44EA4BD9E}" type="parTrans" cxnId="{B723C944-F836-4CCB-888B-DD0A0112F02E}">
      <dgm:prSet/>
      <dgm:spPr/>
      <dgm:t>
        <a:bodyPr/>
        <a:lstStyle/>
        <a:p>
          <a:endParaRPr lang="id-ID" sz="1600"/>
        </a:p>
      </dgm:t>
    </dgm:pt>
    <dgm:pt modelId="{60487749-2DDD-4E52-A626-AE8FFCC752BC}" type="sibTrans" cxnId="{B723C944-F836-4CCB-888B-DD0A0112F02E}">
      <dgm:prSet/>
      <dgm:spPr/>
      <dgm:t>
        <a:bodyPr/>
        <a:lstStyle/>
        <a:p>
          <a:endParaRPr lang="id-ID" sz="1600"/>
        </a:p>
      </dgm:t>
    </dgm:pt>
    <dgm:pt modelId="{E5B89B92-0EA5-430F-8BB5-5171B618007D}">
      <dgm:prSet custT="1"/>
      <dgm:spPr/>
      <dgm:t>
        <a:bodyPr/>
        <a:lstStyle/>
        <a:p>
          <a:pPr marL="263525" indent="-263525"/>
          <a:r>
            <a:rPr lang="id-ID" sz="1600" dirty="0" smtClean="0"/>
            <a:t>c. 	Sudah dilakukan implementasi pengembangan e-government secara terintegrasi berdasarkan SK KMA Nomor 1-144/KMA/SK/I/2011, SIMARI, Website MARI, Meja pengaduan di 4 (empat) lingkungan peradilan.</a:t>
          </a:r>
          <a:endParaRPr lang="id-ID" sz="1600" dirty="0"/>
        </a:p>
      </dgm:t>
    </dgm:pt>
    <dgm:pt modelId="{2EC94230-CC9B-4E79-93E5-23E5A879D662}" type="parTrans" cxnId="{90D706D3-851D-49A2-89B4-6C9775BAC70C}">
      <dgm:prSet/>
      <dgm:spPr/>
      <dgm:t>
        <a:bodyPr/>
        <a:lstStyle/>
        <a:p>
          <a:endParaRPr lang="id-ID" sz="1600"/>
        </a:p>
      </dgm:t>
    </dgm:pt>
    <dgm:pt modelId="{0A9AC2F7-DE17-464A-A8A9-3A924014A1BB}" type="sibTrans" cxnId="{90D706D3-851D-49A2-89B4-6C9775BAC70C}">
      <dgm:prSet/>
      <dgm:spPr/>
      <dgm:t>
        <a:bodyPr/>
        <a:lstStyle/>
        <a:p>
          <a:endParaRPr lang="id-ID" sz="1600"/>
        </a:p>
      </dgm:t>
    </dgm:pt>
    <dgm:pt modelId="{89257955-4875-4120-B112-AAE75122AE0C}">
      <dgm:prSet custT="1"/>
      <dgm:spPr/>
      <dgm:t>
        <a:bodyPr/>
        <a:lstStyle/>
        <a:p>
          <a:pPr marL="263525" indent="-263525"/>
          <a:r>
            <a:rPr lang="id-ID" sz="1600" dirty="0" smtClean="0"/>
            <a:t>d. 	Sudah dilakukan implementasi pengembangan e-government secara terintegrasi</a:t>
          </a:r>
          <a:r>
            <a:rPr lang="en-US" sz="1600" dirty="0" smtClean="0"/>
            <a:t> </a:t>
          </a:r>
          <a:r>
            <a:rPr lang="en-US" sz="1600" dirty="0" err="1" smtClean="0"/>
            <a:t>berupa</a:t>
          </a:r>
          <a:r>
            <a:rPr lang="en-US" sz="1600" dirty="0" smtClean="0"/>
            <a:t>: </a:t>
          </a:r>
          <a:r>
            <a:rPr lang="id-ID" sz="1600" dirty="0" smtClean="0"/>
            <a:t>SMS Gateway/SMS Pengaduan/Proses Berpekara/CTS/Sistem Penelusuran Perkara/SIADPA/SADMIL/ SIATUN/Direktori Putusan pada MA dan 4 (empat) Lingkungan Peradilan/</a:t>
          </a:r>
          <a:r>
            <a:rPr lang="id-ID" sz="1600" i="1" dirty="0" smtClean="0"/>
            <a:t>One Day Publish</a:t>
          </a:r>
          <a:endParaRPr lang="id-ID" sz="1600" dirty="0"/>
        </a:p>
      </dgm:t>
    </dgm:pt>
    <dgm:pt modelId="{5BE88AA2-F4F7-4CAB-9249-4FBF4649D6D5}" type="parTrans" cxnId="{C44A872A-887C-459C-AC25-6E9CAE3C52BE}">
      <dgm:prSet/>
      <dgm:spPr/>
      <dgm:t>
        <a:bodyPr/>
        <a:lstStyle/>
        <a:p>
          <a:endParaRPr lang="id-ID" sz="1600"/>
        </a:p>
      </dgm:t>
    </dgm:pt>
    <dgm:pt modelId="{CB8D06DA-1A1C-42D0-BD3F-D2CCAAE3250F}" type="sibTrans" cxnId="{C44A872A-887C-459C-AC25-6E9CAE3C52BE}">
      <dgm:prSet/>
      <dgm:spPr/>
      <dgm:t>
        <a:bodyPr/>
        <a:lstStyle/>
        <a:p>
          <a:endParaRPr lang="id-ID" sz="1600"/>
        </a:p>
      </dgm:t>
    </dgm:pt>
    <dgm:pt modelId="{571722E8-1B4D-4C28-A70B-6E2C99B20090}" type="pres">
      <dgm:prSet presAssocID="{3722E15A-7ACF-4980-BBCF-5202CAA32282}" presName="linear" presStyleCnt="0">
        <dgm:presLayoutVars>
          <dgm:dir/>
          <dgm:animLvl val="lvl"/>
          <dgm:resizeHandles val="exact"/>
        </dgm:presLayoutVars>
      </dgm:prSet>
      <dgm:spPr/>
      <dgm:t>
        <a:bodyPr/>
        <a:lstStyle/>
        <a:p>
          <a:endParaRPr lang="id-ID"/>
        </a:p>
      </dgm:t>
    </dgm:pt>
    <dgm:pt modelId="{7D5D9945-DCA0-449F-A84C-96915EE1297C}" type="pres">
      <dgm:prSet presAssocID="{2C73A618-F21B-46B6-AC01-CBD61564379D}" presName="parentLin" presStyleCnt="0"/>
      <dgm:spPr/>
    </dgm:pt>
    <dgm:pt modelId="{EE5D06E6-67A2-4A76-8171-9FD233A5ED27}" type="pres">
      <dgm:prSet presAssocID="{2C73A618-F21B-46B6-AC01-CBD61564379D}" presName="parentLeftMargin" presStyleLbl="node1" presStyleIdx="0" presStyleCnt="4"/>
      <dgm:spPr/>
      <dgm:t>
        <a:bodyPr/>
        <a:lstStyle/>
        <a:p>
          <a:endParaRPr lang="id-ID"/>
        </a:p>
      </dgm:t>
    </dgm:pt>
    <dgm:pt modelId="{EC1232C2-FB81-44A2-ACCA-D2B0EAB3D49F}" type="pres">
      <dgm:prSet presAssocID="{2C73A618-F21B-46B6-AC01-CBD61564379D}" presName="parentText" presStyleLbl="node1" presStyleIdx="0" presStyleCnt="4" custLinFactNeighborX="67132" custLinFactNeighborY="14149">
        <dgm:presLayoutVars>
          <dgm:chMax val="0"/>
          <dgm:bulletEnabled val="1"/>
        </dgm:presLayoutVars>
      </dgm:prSet>
      <dgm:spPr/>
      <dgm:t>
        <a:bodyPr/>
        <a:lstStyle/>
        <a:p>
          <a:endParaRPr lang="id-ID"/>
        </a:p>
      </dgm:t>
    </dgm:pt>
    <dgm:pt modelId="{33482D6C-1B48-439F-A50D-702767D7033C}" type="pres">
      <dgm:prSet presAssocID="{2C73A618-F21B-46B6-AC01-CBD61564379D}" presName="negativeSpace" presStyleCnt="0"/>
      <dgm:spPr/>
    </dgm:pt>
    <dgm:pt modelId="{6FCDF71A-B88D-45A8-985A-05F8C94A49F2}" type="pres">
      <dgm:prSet presAssocID="{2C73A618-F21B-46B6-AC01-CBD61564379D}" presName="childText" presStyleLbl="conFgAcc1" presStyleIdx="0" presStyleCnt="4" custScaleX="85865">
        <dgm:presLayoutVars>
          <dgm:bulletEnabled val="1"/>
        </dgm:presLayoutVars>
      </dgm:prSet>
      <dgm:spPr/>
      <dgm:t>
        <a:bodyPr/>
        <a:lstStyle/>
        <a:p>
          <a:endParaRPr lang="id-ID"/>
        </a:p>
      </dgm:t>
    </dgm:pt>
    <dgm:pt modelId="{6B7B91EC-D3F6-4011-8B44-6C6FE4392597}" type="pres">
      <dgm:prSet presAssocID="{5AE07A64-9B4E-4B2A-88D5-A861D85DDEA8}" presName="spaceBetweenRectangles" presStyleCnt="0"/>
      <dgm:spPr/>
    </dgm:pt>
    <dgm:pt modelId="{2A670A27-52A1-4E76-A2E7-F3FA2D9C1AC6}" type="pres">
      <dgm:prSet presAssocID="{EEC6E4E1-253E-4E9F-A78D-994BC044B7E7}" presName="parentLin" presStyleCnt="0"/>
      <dgm:spPr/>
    </dgm:pt>
    <dgm:pt modelId="{34778FBC-AA1D-4089-A20D-F6A55E28ED5A}" type="pres">
      <dgm:prSet presAssocID="{EEC6E4E1-253E-4E9F-A78D-994BC044B7E7}" presName="parentLeftMargin" presStyleLbl="node1" presStyleIdx="0" presStyleCnt="4"/>
      <dgm:spPr/>
      <dgm:t>
        <a:bodyPr/>
        <a:lstStyle/>
        <a:p>
          <a:endParaRPr lang="id-ID"/>
        </a:p>
      </dgm:t>
    </dgm:pt>
    <dgm:pt modelId="{F25B5D75-C55B-4AEA-A0CC-6687AFDA6A90}" type="pres">
      <dgm:prSet presAssocID="{EEC6E4E1-253E-4E9F-A78D-994BC044B7E7}" presName="parentText" presStyleLbl="node1" presStyleIdx="1" presStyleCnt="4" custScaleY="73379" custLinFactNeighborX="77203" custLinFactNeighborY="5081">
        <dgm:presLayoutVars>
          <dgm:chMax val="0"/>
          <dgm:bulletEnabled val="1"/>
        </dgm:presLayoutVars>
      </dgm:prSet>
      <dgm:spPr/>
      <dgm:t>
        <a:bodyPr/>
        <a:lstStyle/>
        <a:p>
          <a:endParaRPr lang="id-ID"/>
        </a:p>
      </dgm:t>
    </dgm:pt>
    <dgm:pt modelId="{6FC21B5C-AF17-4866-ADDD-B58367B15CEF}" type="pres">
      <dgm:prSet presAssocID="{EEC6E4E1-253E-4E9F-A78D-994BC044B7E7}" presName="negativeSpace" presStyleCnt="0"/>
      <dgm:spPr/>
    </dgm:pt>
    <dgm:pt modelId="{08903E7A-DE78-4978-8595-B3FE5442CAC7}" type="pres">
      <dgm:prSet presAssocID="{EEC6E4E1-253E-4E9F-A78D-994BC044B7E7}" presName="childText" presStyleLbl="conFgAcc1" presStyleIdx="1" presStyleCnt="4" custScaleX="85865" custScaleY="94986">
        <dgm:presLayoutVars>
          <dgm:bulletEnabled val="1"/>
        </dgm:presLayoutVars>
      </dgm:prSet>
      <dgm:spPr/>
      <dgm:t>
        <a:bodyPr/>
        <a:lstStyle/>
        <a:p>
          <a:endParaRPr lang="id-ID"/>
        </a:p>
      </dgm:t>
    </dgm:pt>
    <dgm:pt modelId="{57C761A0-E4E5-4D33-8987-0BCF2988AC75}" type="pres">
      <dgm:prSet presAssocID="{D62CFAE5-5A82-4C04-9EF7-2D9E9D1F6847}" presName="spaceBetweenRectangles" presStyleCnt="0"/>
      <dgm:spPr/>
    </dgm:pt>
    <dgm:pt modelId="{E7B6A3F1-6F23-4EB2-A79C-8041CF230E3B}" type="pres">
      <dgm:prSet presAssocID="{E5B89B92-0EA5-430F-8BB5-5171B618007D}" presName="parentLin" presStyleCnt="0"/>
      <dgm:spPr/>
    </dgm:pt>
    <dgm:pt modelId="{69525E69-0EBA-4B53-AB75-B8DD110FE75A}" type="pres">
      <dgm:prSet presAssocID="{E5B89B92-0EA5-430F-8BB5-5171B618007D}" presName="parentLeftMargin" presStyleLbl="node1" presStyleIdx="1" presStyleCnt="4"/>
      <dgm:spPr/>
      <dgm:t>
        <a:bodyPr/>
        <a:lstStyle/>
        <a:p>
          <a:endParaRPr lang="id-ID"/>
        </a:p>
      </dgm:t>
    </dgm:pt>
    <dgm:pt modelId="{73A48354-072B-49E5-BA4E-610C4DBC3E41}" type="pres">
      <dgm:prSet presAssocID="{E5B89B92-0EA5-430F-8BB5-5171B618007D}" presName="parentText" presStyleLbl="node1" presStyleIdx="2" presStyleCnt="4" custScaleY="121621" custLinFactNeighborX="-20140" custLinFactNeighborY="-5081">
        <dgm:presLayoutVars>
          <dgm:chMax val="0"/>
          <dgm:bulletEnabled val="1"/>
        </dgm:presLayoutVars>
      </dgm:prSet>
      <dgm:spPr/>
      <dgm:t>
        <a:bodyPr/>
        <a:lstStyle/>
        <a:p>
          <a:endParaRPr lang="id-ID"/>
        </a:p>
      </dgm:t>
    </dgm:pt>
    <dgm:pt modelId="{A07B4DBF-79B6-4D65-B2FD-7D4E4450780E}" type="pres">
      <dgm:prSet presAssocID="{E5B89B92-0EA5-430F-8BB5-5171B618007D}" presName="negativeSpace" presStyleCnt="0"/>
      <dgm:spPr/>
    </dgm:pt>
    <dgm:pt modelId="{F4C9379D-6B5B-4880-9B63-25F7BA7E4006}" type="pres">
      <dgm:prSet presAssocID="{E5B89B92-0EA5-430F-8BB5-5171B618007D}" presName="childText" presStyleLbl="conFgAcc1" presStyleIdx="2" presStyleCnt="4" custScaleX="85865">
        <dgm:presLayoutVars>
          <dgm:bulletEnabled val="1"/>
        </dgm:presLayoutVars>
      </dgm:prSet>
      <dgm:spPr/>
    </dgm:pt>
    <dgm:pt modelId="{C89E5A3E-9995-4179-A249-6F96B351735A}" type="pres">
      <dgm:prSet presAssocID="{0A9AC2F7-DE17-464A-A8A9-3A924014A1BB}" presName="spaceBetweenRectangles" presStyleCnt="0"/>
      <dgm:spPr/>
    </dgm:pt>
    <dgm:pt modelId="{F1698134-9932-4AD9-BA01-24A16AED3AA1}" type="pres">
      <dgm:prSet presAssocID="{89257955-4875-4120-B112-AAE75122AE0C}" presName="parentLin" presStyleCnt="0"/>
      <dgm:spPr/>
    </dgm:pt>
    <dgm:pt modelId="{33066948-4DAE-4C53-AA80-EF6FC07E887E}" type="pres">
      <dgm:prSet presAssocID="{89257955-4875-4120-B112-AAE75122AE0C}" presName="parentLeftMargin" presStyleLbl="node1" presStyleIdx="2" presStyleCnt="4"/>
      <dgm:spPr/>
      <dgm:t>
        <a:bodyPr/>
        <a:lstStyle/>
        <a:p>
          <a:endParaRPr lang="id-ID"/>
        </a:p>
      </dgm:t>
    </dgm:pt>
    <dgm:pt modelId="{F4438446-45EE-4CF1-AF44-08AFA7D4DA1C}" type="pres">
      <dgm:prSet presAssocID="{89257955-4875-4120-B112-AAE75122AE0C}" presName="parentText" presStyleLbl="node1" presStyleIdx="3" presStyleCnt="4" custScaleY="146648" custLinFactNeighborX="0">
        <dgm:presLayoutVars>
          <dgm:chMax val="0"/>
          <dgm:bulletEnabled val="1"/>
        </dgm:presLayoutVars>
      </dgm:prSet>
      <dgm:spPr/>
      <dgm:t>
        <a:bodyPr/>
        <a:lstStyle/>
        <a:p>
          <a:endParaRPr lang="id-ID"/>
        </a:p>
      </dgm:t>
    </dgm:pt>
    <dgm:pt modelId="{2A9568E6-76F6-42A5-ACDB-9AAFA2D5671F}" type="pres">
      <dgm:prSet presAssocID="{89257955-4875-4120-B112-AAE75122AE0C}" presName="negativeSpace" presStyleCnt="0"/>
      <dgm:spPr/>
    </dgm:pt>
    <dgm:pt modelId="{7FDB509C-BC34-4BA6-A541-3DEE375BE52A}" type="pres">
      <dgm:prSet presAssocID="{89257955-4875-4120-B112-AAE75122AE0C}" presName="childText" presStyleLbl="conFgAcc1" presStyleIdx="3" presStyleCnt="4" custScaleX="85902">
        <dgm:presLayoutVars>
          <dgm:bulletEnabled val="1"/>
        </dgm:presLayoutVars>
      </dgm:prSet>
      <dgm:spPr/>
    </dgm:pt>
  </dgm:ptLst>
  <dgm:cxnLst>
    <dgm:cxn modelId="{73BBB406-9AC9-451C-A998-4B81FBCAD028}" type="presOf" srcId="{89257955-4875-4120-B112-AAE75122AE0C}" destId="{33066948-4DAE-4C53-AA80-EF6FC07E887E}" srcOrd="0" destOrd="0" presId="urn:microsoft.com/office/officeart/2005/8/layout/list1"/>
    <dgm:cxn modelId="{B76549BC-9F92-4A98-9C96-DB244FADFE43}" srcId="{3722E15A-7ACF-4980-BBCF-5202CAA32282}" destId="{EEC6E4E1-253E-4E9F-A78D-994BC044B7E7}" srcOrd="1" destOrd="0" parTransId="{65E3B514-60CF-499C-A85E-8D473A676658}" sibTransId="{D62CFAE5-5A82-4C04-9EF7-2D9E9D1F6847}"/>
    <dgm:cxn modelId="{90D706D3-851D-49A2-89B4-6C9775BAC70C}" srcId="{3722E15A-7ACF-4980-BBCF-5202CAA32282}" destId="{E5B89B92-0EA5-430F-8BB5-5171B618007D}" srcOrd="2" destOrd="0" parTransId="{2EC94230-CC9B-4E79-93E5-23E5A879D662}" sibTransId="{0A9AC2F7-DE17-464A-A8A9-3A924014A1BB}"/>
    <dgm:cxn modelId="{D5E61CAF-C518-481A-A17C-3C1CD450D516}" type="presOf" srcId="{3722E15A-7ACF-4980-BBCF-5202CAA32282}" destId="{571722E8-1B4D-4C28-A70B-6E2C99B20090}" srcOrd="0" destOrd="0" presId="urn:microsoft.com/office/officeart/2005/8/layout/list1"/>
    <dgm:cxn modelId="{E50424B5-5CCF-4A1B-8CA0-E453F42813B3}" type="presOf" srcId="{EEC6E4E1-253E-4E9F-A78D-994BC044B7E7}" destId="{34778FBC-AA1D-4089-A20D-F6A55E28ED5A}" srcOrd="0" destOrd="0" presId="urn:microsoft.com/office/officeart/2005/8/layout/list1"/>
    <dgm:cxn modelId="{05AD4141-63DE-49AC-9436-E5FA3E39B363}" type="presOf" srcId="{EEC6E4E1-253E-4E9F-A78D-994BC044B7E7}" destId="{F25B5D75-C55B-4AEA-A0CC-6687AFDA6A90}" srcOrd="1" destOrd="0" presId="urn:microsoft.com/office/officeart/2005/8/layout/list1"/>
    <dgm:cxn modelId="{2003A440-576C-4CFC-8184-CC80B5E5429A}" type="presOf" srcId="{E5B89B92-0EA5-430F-8BB5-5171B618007D}" destId="{69525E69-0EBA-4B53-AB75-B8DD110FE75A}" srcOrd="0" destOrd="0" presId="urn:microsoft.com/office/officeart/2005/8/layout/list1"/>
    <dgm:cxn modelId="{048F622F-2122-4B27-9EC3-63C7ABD16E45}" type="presOf" srcId="{2C73A618-F21B-46B6-AC01-CBD61564379D}" destId="{EC1232C2-FB81-44A2-ACCA-D2B0EAB3D49F}" srcOrd="1" destOrd="0" presId="urn:microsoft.com/office/officeart/2005/8/layout/list1"/>
    <dgm:cxn modelId="{FFC7C046-D0EE-4DA0-9559-1AC032E3AE10}" srcId="{3722E15A-7ACF-4980-BBCF-5202CAA32282}" destId="{2C73A618-F21B-46B6-AC01-CBD61564379D}" srcOrd="0" destOrd="0" parTransId="{9A444383-7FF2-41A4-A02C-8E4091AA4931}" sibTransId="{5AE07A64-9B4E-4B2A-88D5-A861D85DDEA8}"/>
    <dgm:cxn modelId="{D32ACC9F-DBC3-468C-8F6A-F4A3F3F4E342}" type="presOf" srcId="{2C73A618-F21B-46B6-AC01-CBD61564379D}" destId="{EE5D06E6-67A2-4A76-8171-9FD233A5ED27}" srcOrd="0" destOrd="0" presId="urn:microsoft.com/office/officeart/2005/8/layout/list1"/>
    <dgm:cxn modelId="{B723C944-F836-4CCB-888B-DD0A0112F02E}" srcId="{EEC6E4E1-253E-4E9F-A78D-994BC044B7E7}" destId="{0EA121A0-379C-45CF-9C33-39ED79F7A45F}" srcOrd="0" destOrd="0" parTransId="{B8920EF9-8C40-4304-B4DC-B1E44EA4BD9E}" sibTransId="{60487749-2DDD-4E52-A626-AE8FFCC752BC}"/>
    <dgm:cxn modelId="{D2C2EF2E-65B6-4F84-BD29-925E26D2B124}" type="presOf" srcId="{89257955-4875-4120-B112-AAE75122AE0C}" destId="{F4438446-45EE-4CF1-AF44-08AFA7D4DA1C}" srcOrd="1" destOrd="0" presId="urn:microsoft.com/office/officeart/2005/8/layout/list1"/>
    <dgm:cxn modelId="{B6A4F573-EDF1-44CE-A771-B283242114B1}" type="presOf" srcId="{0EA121A0-379C-45CF-9C33-39ED79F7A45F}" destId="{08903E7A-DE78-4978-8595-B3FE5442CAC7}" srcOrd="0" destOrd="0" presId="urn:microsoft.com/office/officeart/2005/8/layout/list1"/>
    <dgm:cxn modelId="{C44A872A-887C-459C-AC25-6E9CAE3C52BE}" srcId="{3722E15A-7ACF-4980-BBCF-5202CAA32282}" destId="{89257955-4875-4120-B112-AAE75122AE0C}" srcOrd="3" destOrd="0" parTransId="{5BE88AA2-F4F7-4CAB-9249-4FBF4649D6D5}" sibTransId="{CB8D06DA-1A1C-42D0-BD3F-D2CCAAE3250F}"/>
    <dgm:cxn modelId="{44FF088F-AA24-44C1-99AB-8A1FEBB21929}" type="presOf" srcId="{E5B89B92-0EA5-430F-8BB5-5171B618007D}" destId="{73A48354-072B-49E5-BA4E-610C4DBC3E41}" srcOrd="1" destOrd="0" presId="urn:microsoft.com/office/officeart/2005/8/layout/list1"/>
    <dgm:cxn modelId="{F26863E9-7301-459F-8BBD-BBF22EFCB133}" type="presParOf" srcId="{571722E8-1B4D-4C28-A70B-6E2C99B20090}" destId="{7D5D9945-DCA0-449F-A84C-96915EE1297C}" srcOrd="0" destOrd="0" presId="urn:microsoft.com/office/officeart/2005/8/layout/list1"/>
    <dgm:cxn modelId="{34362A5F-CE62-403D-88F6-200B4385636D}" type="presParOf" srcId="{7D5D9945-DCA0-449F-A84C-96915EE1297C}" destId="{EE5D06E6-67A2-4A76-8171-9FD233A5ED27}" srcOrd="0" destOrd="0" presId="urn:microsoft.com/office/officeart/2005/8/layout/list1"/>
    <dgm:cxn modelId="{D6994678-2037-4AA5-A402-B14667CE436A}" type="presParOf" srcId="{7D5D9945-DCA0-449F-A84C-96915EE1297C}" destId="{EC1232C2-FB81-44A2-ACCA-D2B0EAB3D49F}" srcOrd="1" destOrd="0" presId="urn:microsoft.com/office/officeart/2005/8/layout/list1"/>
    <dgm:cxn modelId="{5FDC7FD7-B236-42B9-8D73-9AFBDAA872E5}" type="presParOf" srcId="{571722E8-1B4D-4C28-A70B-6E2C99B20090}" destId="{33482D6C-1B48-439F-A50D-702767D7033C}" srcOrd="1" destOrd="0" presId="urn:microsoft.com/office/officeart/2005/8/layout/list1"/>
    <dgm:cxn modelId="{52156E7A-84C1-4FC7-98D4-9B58013E96D6}" type="presParOf" srcId="{571722E8-1B4D-4C28-A70B-6E2C99B20090}" destId="{6FCDF71A-B88D-45A8-985A-05F8C94A49F2}" srcOrd="2" destOrd="0" presId="urn:microsoft.com/office/officeart/2005/8/layout/list1"/>
    <dgm:cxn modelId="{FD404326-BBA2-4519-ACCC-8F75174220B1}" type="presParOf" srcId="{571722E8-1B4D-4C28-A70B-6E2C99B20090}" destId="{6B7B91EC-D3F6-4011-8B44-6C6FE4392597}" srcOrd="3" destOrd="0" presId="urn:microsoft.com/office/officeart/2005/8/layout/list1"/>
    <dgm:cxn modelId="{04C4983B-3C22-4013-9725-FFE9512ED091}" type="presParOf" srcId="{571722E8-1B4D-4C28-A70B-6E2C99B20090}" destId="{2A670A27-52A1-4E76-A2E7-F3FA2D9C1AC6}" srcOrd="4" destOrd="0" presId="urn:microsoft.com/office/officeart/2005/8/layout/list1"/>
    <dgm:cxn modelId="{8327D9AC-53EC-48A3-9740-A5C4B807A990}" type="presParOf" srcId="{2A670A27-52A1-4E76-A2E7-F3FA2D9C1AC6}" destId="{34778FBC-AA1D-4089-A20D-F6A55E28ED5A}" srcOrd="0" destOrd="0" presId="urn:microsoft.com/office/officeart/2005/8/layout/list1"/>
    <dgm:cxn modelId="{E7D39A84-B52C-4E82-86E9-F770115E9A7B}" type="presParOf" srcId="{2A670A27-52A1-4E76-A2E7-F3FA2D9C1AC6}" destId="{F25B5D75-C55B-4AEA-A0CC-6687AFDA6A90}" srcOrd="1" destOrd="0" presId="urn:microsoft.com/office/officeart/2005/8/layout/list1"/>
    <dgm:cxn modelId="{547F0AEB-3C20-41DF-9C5B-D350B6846511}" type="presParOf" srcId="{571722E8-1B4D-4C28-A70B-6E2C99B20090}" destId="{6FC21B5C-AF17-4866-ADDD-B58367B15CEF}" srcOrd="5" destOrd="0" presId="urn:microsoft.com/office/officeart/2005/8/layout/list1"/>
    <dgm:cxn modelId="{0F353C14-4CDF-43B8-8EE1-9381EE2A120B}" type="presParOf" srcId="{571722E8-1B4D-4C28-A70B-6E2C99B20090}" destId="{08903E7A-DE78-4978-8595-B3FE5442CAC7}" srcOrd="6" destOrd="0" presId="urn:microsoft.com/office/officeart/2005/8/layout/list1"/>
    <dgm:cxn modelId="{AC1F022A-6A3F-4351-BB72-574F90EA33BF}" type="presParOf" srcId="{571722E8-1B4D-4C28-A70B-6E2C99B20090}" destId="{57C761A0-E4E5-4D33-8987-0BCF2988AC75}" srcOrd="7" destOrd="0" presId="urn:microsoft.com/office/officeart/2005/8/layout/list1"/>
    <dgm:cxn modelId="{5EFE6E51-C122-4BA6-8A74-50C255FCB3AD}" type="presParOf" srcId="{571722E8-1B4D-4C28-A70B-6E2C99B20090}" destId="{E7B6A3F1-6F23-4EB2-A79C-8041CF230E3B}" srcOrd="8" destOrd="0" presId="urn:microsoft.com/office/officeart/2005/8/layout/list1"/>
    <dgm:cxn modelId="{462CBD48-7136-4F31-87F2-5B67860BA9C8}" type="presParOf" srcId="{E7B6A3F1-6F23-4EB2-A79C-8041CF230E3B}" destId="{69525E69-0EBA-4B53-AB75-B8DD110FE75A}" srcOrd="0" destOrd="0" presId="urn:microsoft.com/office/officeart/2005/8/layout/list1"/>
    <dgm:cxn modelId="{54D1FBC6-08B0-4653-99D5-2C1308F29561}" type="presParOf" srcId="{E7B6A3F1-6F23-4EB2-A79C-8041CF230E3B}" destId="{73A48354-072B-49E5-BA4E-610C4DBC3E41}" srcOrd="1" destOrd="0" presId="urn:microsoft.com/office/officeart/2005/8/layout/list1"/>
    <dgm:cxn modelId="{2125FA6F-7DAA-4A5B-A502-C6B2FC1F0A07}" type="presParOf" srcId="{571722E8-1B4D-4C28-A70B-6E2C99B20090}" destId="{A07B4DBF-79B6-4D65-B2FD-7D4E4450780E}" srcOrd="9" destOrd="0" presId="urn:microsoft.com/office/officeart/2005/8/layout/list1"/>
    <dgm:cxn modelId="{E674E26B-E1B2-41C5-8C47-B759C5650CDB}" type="presParOf" srcId="{571722E8-1B4D-4C28-A70B-6E2C99B20090}" destId="{F4C9379D-6B5B-4880-9B63-25F7BA7E4006}" srcOrd="10" destOrd="0" presId="urn:microsoft.com/office/officeart/2005/8/layout/list1"/>
    <dgm:cxn modelId="{9723B464-53DB-4724-815A-DCD9B22B87A9}" type="presParOf" srcId="{571722E8-1B4D-4C28-A70B-6E2C99B20090}" destId="{C89E5A3E-9995-4179-A249-6F96B351735A}" srcOrd="11" destOrd="0" presId="urn:microsoft.com/office/officeart/2005/8/layout/list1"/>
    <dgm:cxn modelId="{732B5E75-55C0-4835-8635-AB307D7CE1A2}" type="presParOf" srcId="{571722E8-1B4D-4C28-A70B-6E2C99B20090}" destId="{F1698134-9932-4AD9-BA01-24A16AED3AA1}" srcOrd="12" destOrd="0" presId="urn:microsoft.com/office/officeart/2005/8/layout/list1"/>
    <dgm:cxn modelId="{BACAAE9B-2B9D-4534-A365-9CC86230D6B6}" type="presParOf" srcId="{F1698134-9932-4AD9-BA01-24A16AED3AA1}" destId="{33066948-4DAE-4C53-AA80-EF6FC07E887E}" srcOrd="0" destOrd="0" presId="urn:microsoft.com/office/officeart/2005/8/layout/list1"/>
    <dgm:cxn modelId="{224A7B8A-F5AD-4CB7-BA20-EE8E8497C214}" type="presParOf" srcId="{F1698134-9932-4AD9-BA01-24A16AED3AA1}" destId="{F4438446-45EE-4CF1-AF44-08AFA7D4DA1C}" srcOrd="1" destOrd="0" presId="urn:microsoft.com/office/officeart/2005/8/layout/list1"/>
    <dgm:cxn modelId="{E99F715B-D713-4F0C-86EA-016EC2BB5B5C}" type="presParOf" srcId="{571722E8-1B4D-4C28-A70B-6E2C99B20090}" destId="{2A9568E6-76F6-42A5-ACDB-9AAFA2D5671F}" srcOrd="13" destOrd="0" presId="urn:microsoft.com/office/officeart/2005/8/layout/list1"/>
    <dgm:cxn modelId="{0D59B908-91F5-4E0F-B98C-E2AA70061BAB}" type="presParOf" srcId="{571722E8-1B4D-4C28-A70B-6E2C99B20090}" destId="{7FDB509C-BC34-4BA6-A541-3DEE375BE52A}" srcOrd="14" destOrd="0" presId="urn:microsoft.com/office/officeart/2005/8/layout/list1"/>
  </dgm:cxnLst>
  <dgm:bg/>
  <dgm:whole/>
</dgm:dataModel>
</file>

<file path=ppt/diagrams/data32.xml><?xml version="1.0" encoding="utf-8"?>
<dgm:dataModel xmlns:dgm="http://schemas.openxmlformats.org/drawingml/2006/diagram" xmlns:a="http://schemas.openxmlformats.org/drawingml/2006/main">
  <dgm:ptLst>
    <dgm:pt modelId="{A0A76E11-37CC-4FA6-9314-28F94417B17F}" type="doc">
      <dgm:prSet loTypeId="urn:microsoft.com/office/officeart/2005/8/layout/default#1" loCatId="list" qsTypeId="urn:microsoft.com/office/officeart/2005/8/quickstyle/simple5" qsCatId="simple" csTypeId="urn:microsoft.com/office/officeart/2005/8/colors/colorful1#12" csCatId="colorful" phldr="1"/>
      <dgm:spPr/>
      <dgm:t>
        <a:bodyPr/>
        <a:lstStyle/>
        <a:p>
          <a:endParaRPr lang="id-ID"/>
        </a:p>
      </dgm:t>
    </dgm:pt>
    <dgm:pt modelId="{B097C96D-C5CE-4864-9C92-0A7BED301B42}">
      <dgm:prSet phldrT="[Text]" custT="1"/>
      <dgm:spPr/>
      <dgm:t>
        <a:bodyPr anchor="t"/>
        <a:lstStyle/>
        <a:p>
          <a:pPr marL="263525" indent="-263525" algn="l"/>
          <a:r>
            <a:rPr lang="id-ID" sz="1800" dirty="0" smtClean="0">
              <a:solidFill>
                <a:schemeClr val="tx1"/>
              </a:solidFill>
            </a:rPr>
            <a:t>a. Telah ada kebijakan pimpinan tentang keterbukaan informasi berdasarkan SK KMA Nomor 1-144 tahun 2011, Surat Dirjen Badilag Nomor 2189/DJA.l/HM.00/VII/2011 tentang Pedoman Pelayanan Meja Informasi Dilingkungan Peradilan Agama</a:t>
          </a:r>
          <a:r>
            <a:rPr lang="en-US" sz="1800" dirty="0" smtClean="0">
              <a:solidFill>
                <a:schemeClr val="tx1"/>
              </a:solidFill>
            </a:rPr>
            <a:t>, </a:t>
          </a:r>
          <a:r>
            <a:rPr lang="en-US" sz="1800" dirty="0" err="1" smtClean="0">
              <a:solidFill>
                <a:schemeClr val="tx1"/>
              </a:solidFill>
            </a:rPr>
            <a:t>Keputusan</a:t>
          </a:r>
          <a:r>
            <a:rPr lang="en-US" sz="1800" dirty="0" smtClean="0">
              <a:solidFill>
                <a:schemeClr val="tx1"/>
              </a:solidFill>
            </a:rPr>
            <a:t> </a:t>
          </a:r>
          <a:r>
            <a:rPr lang="en-US" sz="1800" dirty="0" err="1" smtClean="0">
              <a:solidFill>
                <a:schemeClr val="tx1"/>
              </a:solidFill>
            </a:rPr>
            <a:t>Sekretaris</a:t>
          </a:r>
          <a:r>
            <a:rPr lang="en-US" sz="1800" dirty="0" smtClean="0">
              <a:solidFill>
                <a:schemeClr val="tx1"/>
              </a:solidFill>
            </a:rPr>
            <a:t> MA No.1/SEK/SK/I/2014 </a:t>
          </a:r>
          <a:r>
            <a:rPr lang="en-US" sz="1800" dirty="0" err="1" smtClean="0">
              <a:solidFill>
                <a:schemeClr val="tx1"/>
              </a:solidFill>
            </a:rPr>
            <a:t>tentang</a:t>
          </a:r>
          <a:r>
            <a:rPr lang="en-US" sz="1800" dirty="0" smtClean="0">
              <a:solidFill>
                <a:schemeClr val="tx1"/>
              </a:solidFill>
            </a:rPr>
            <a:t> </a:t>
          </a:r>
          <a:r>
            <a:rPr lang="en-US" sz="1800" dirty="0" err="1" smtClean="0">
              <a:solidFill>
                <a:schemeClr val="tx1"/>
              </a:solidFill>
            </a:rPr>
            <a:t>penerapan</a:t>
          </a:r>
          <a:r>
            <a:rPr lang="en-US" sz="1800" dirty="0" smtClean="0">
              <a:solidFill>
                <a:schemeClr val="tx1"/>
              </a:solidFill>
            </a:rPr>
            <a:t> unit </a:t>
          </a:r>
          <a:r>
            <a:rPr lang="en-US" sz="1800" dirty="0" err="1" smtClean="0">
              <a:solidFill>
                <a:schemeClr val="tx1"/>
              </a:solidFill>
            </a:rPr>
            <a:t>layanan</a:t>
          </a:r>
          <a:r>
            <a:rPr lang="en-US" sz="1800" dirty="0" smtClean="0">
              <a:solidFill>
                <a:schemeClr val="tx1"/>
              </a:solidFill>
            </a:rPr>
            <a:t> </a:t>
          </a:r>
          <a:r>
            <a:rPr lang="en-US" sz="1800" dirty="0" err="1" smtClean="0">
              <a:solidFill>
                <a:schemeClr val="tx1"/>
              </a:solidFill>
            </a:rPr>
            <a:t>pengadaan</a:t>
          </a:r>
          <a:r>
            <a:rPr lang="en-US" sz="1800" dirty="0" smtClean="0">
              <a:solidFill>
                <a:schemeClr val="tx1"/>
              </a:solidFill>
            </a:rPr>
            <a:t> </a:t>
          </a:r>
          <a:r>
            <a:rPr lang="en-US" sz="1800" dirty="0" err="1" smtClean="0">
              <a:solidFill>
                <a:schemeClr val="tx1"/>
              </a:solidFill>
            </a:rPr>
            <a:t>pada</a:t>
          </a:r>
          <a:r>
            <a:rPr lang="en-US" sz="1800" dirty="0" smtClean="0">
              <a:solidFill>
                <a:schemeClr val="tx1"/>
              </a:solidFill>
            </a:rPr>
            <a:t>  </a:t>
          </a:r>
          <a:r>
            <a:rPr lang="en-US" sz="1800" dirty="0" err="1" smtClean="0">
              <a:solidFill>
                <a:schemeClr val="tx1"/>
              </a:solidFill>
            </a:rPr>
            <a:t>Ditjen</a:t>
          </a:r>
          <a:r>
            <a:rPr lang="en-US" sz="1800" dirty="0" smtClean="0">
              <a:solidFill>
                <a:schemeClr val="tx1"/>
              </a:solidFill>
            </a:rPr>
            <a:t> </a:t>
          </a:r>
          <a:r>
            <a:rPr lang="en-US" sz="1800" dirty="0" err="1" smtClean="0">
              <a:solidFill>
                <a:schemeClr val="tx1"/>
              </a:solidFill>
            </a:rPr>
            <a:t>Badilum,Badilag</a:t>
          </a:r>
          <a:r>
            <a:rPr lang="en-US" sz="1800" dirty="0" smtClean="0">
              <a:solidFill>
                <a:schemeClr val="tx1"/>
              </a:solidFill>
            </a:rPr>
            <a:t>, </a:t>
          </a:r>
          <a:r>
            <a:rPr lang="en-US" sz="1800" dirty="0" err="1" smtClean="0">
              <a:solidFill>
                <a:schemeClr val="tx1"/>
              </a:solidFill>
            </a:rPr>
            <a:t>Badimiltun</a:t>
          </a:r>
          <a:r>
            <a:rPr lang="en-US" sz="1800" dirty="0" smtClean="0">
              <a:solidFill>
                <a:schemeClr val="tx1"/>
              </a:solidFill>
            </a:rPr>
            <a:t>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Bawas</a:t>
          </a:r>
          <a:r>
            <a:rPr lang="en-US" sz="1800" dirty="0" smtClean="0">
              <a:solidFill>
                <a:schemeClr val="tx1"/>
              </a:solidFill>
            </a:rPr>
            <a:t> MA-RI)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Surat</a:t>
          </a:r>
          <a:r>
            <a:rPr lang="en-US" sz="1800" dirty="0" smtClean="0">
              <a:solidFill>
                <a:schemeClr val="tx1"/>
              </a:solidFill>
            </a:rPr>
            <a:t> </a:t>
          </a:r>
          <a:r>
            <a:rPr lang="en-US" sz="1800" dirty="0" err="1" smtClean="0">
              <a:solidFill>
                <a:schemeClr val="tx1"/>
              </a:solidFill>
            </a:rPr>
            <a:t>Sekretaris</a:t>
          </a:r>
          <a:r>
            <a:rPr lang="en-US" sz="1800" dirty="0" smtClean="0">
              <a:solidFill>
                <a:schemeClr val="tx1"/>
              </a:solidFill>
            </a:rPr>
            <a:t> MA </a:t>
          </a:r>
          <a:r>
            <a:rPr lang="en-US" sz="1800" dirty="0" err="1" smtClean="0">
              <a:solidFill>
                <a:schemeClr val="tx1"/>
              </a:solidFill>
            </a:rPr>
            <a:t>tentang</a:t>
          </a:r>
          <a:r>
            <a:rPr lang="en-US" sz="1800" dirty="0" smtClean="0">
              <a:solidFill>
                <a:schemeClr val="tx1"/>
              </a:solidFill>
            </a:rPr>
            <a:t> </a:t>
          </a:r>
          <a:r>
            <a:rPr lang="en-US" sz="1800" dirty="0" err="1" smtClean="0">
              <a:solidFill>
                <a:schemeClr val="tx1"/>
              </a:solidFill>
            </a:rPr>
            <a:t>Permintaan</a:t>
          </a:r>
          <a:r>
            <a:rPr lang="en-US" sz="1800" dirty="0" smtClean="0">
              <a:solidFill>
                <a:schemeClr val="tx1"/>
              </a:solidFill>
            </a:rPr>
            <a:t> </a:t>
          </a:r>
          <a:r>
            <a:rPr lang="en-US" sz="1800" dirty="0" err="1" smtClean="0">
              <a:solidFill>
                <a:schemeClr val="tx1"/>
              </a:solidFill>
            </a:rPr>
            <a:t>Lembar</a:t>
          </a:r>
          <a:r>
            <a:rPr lang="en-US" sz="1800" dirty="0" smtClean="0">
              <a:solidFill>
                <a:schemeClr val="tx1"/>
              </a:solidFill>
            </a:rPr>
            <a:t> </a:t>
          </a:r>
          <a:r>
            <a:rPr lang="en-US" sz="1800" dirty="0" err="1" smtClean="0">
              <a:solidFill>
                <a:schemeClr val="tx1"/>
              </a:solidFill>
            </a:rPr>
            <a:t>Pengesahan</a:t>
          </a:r>
          <a:r>
            <a:rPr lang="en-US" sz="1800" dirty="0" smtClean="0">
              <a:solidFill>
                <a:schemeClr val="tx1"/>
              </a:solidFill>
            </a:rPr>
            <a:t> </a:t>
          </a:r>
          <a:r>
            <a:rPr lang="en-US" sz="1800" dirty="0" err="1" smtClean="0">
              <a:solidFill>
                <a:schemeClr val="tx1"/>
              </a:solidFill>
            </a:rPr>
            <a:t>Rencana</a:t>
          </a:r>
          <a:r>
            <a:rPr lang="en-US" sz="1800" dirty="0" smtClean="0">
              <a:solidFill>
                <a:schemeClr val="tx1"/>
              </a:solidFill>
            </a:rPr>
            <a:t> </a:t>
          </a:r>
          <a:r>
            <a:rPr lang="en-US" sz="1800" dirty="0" err="1" smtClean="0">
              <a:solidFill>
                <a:schemeClr val="tx1"/>
              </a:solidFill>
            </a:rPr>
            <a:t>Umum</a:t>
          </a:r>
          <a:r>
            <a:rPr lang="en-US" sz="1800" dirty="0" smtClean="0">
              <a:solidFill>
                <a:schemeClr val="tx1"/>
              </a:solidFill>
            </a:rPr>
            <a:t> </a:t>
          </a:r>
          <a:r>
            <a:rPr lang="en-US" sz="1800" dirty="0" err="1" smtClean="0">
              <a:solidFill>
                <a:schemeClr val="tx1"/>
              </a:solidFill>
            </a:rPr>
            <a:t>Pengadaan</a:t>
          </a:r>
          <a:r>
            <a:rPr lang="en-US" sz="1800" dirty="0" smtClean="0">
              <a:solidFill>
                <a:schemeClr val="tx1"/>
              </a:solidFill>
            </a:rPr>
            <a:t> (RUP)  </a:t>
          </a:r>
          <a:r>
            <a:rPr lang="en-US" sz="1800" dirty="0" err="1" smtClean="0">
              <a:solidFill>
                <a:schemeClr val="tx1"/>
              </a:solidFill>
            </a:rPr>
            <a:t>tahun</a:t>
          </a:r>
          <a:r>
            <a:rPr lang="en-US" sz="1800" dirty="0" smtClean="0">
              <a:solidFill>
                <a:schemeClr val="tx1"/>
              </a:solidFill>
            </a:rPr>
            <a:t> </a:t>
          </a:r>
          <a:r>
            <a:rPr lang="en-US" sz="1800" dirty="0" err="1" smtClean="0">
              <a:solidFill>
                <a:schemeClr val="tx1"/>
              </a:solidFill>
            </a:rPr>
            <a:t>anggaran</a:t>
          </a:r>
          <a:r>
            <a:rPr lang="en-US" sz="1800" dirty="0" smtClean="0">
              <a:solidFill>
                <a:schemeClr val="tx1"/>
              </a:solidFill>
            </a:rPr>
            <a:t> 2014</a:t>
          </a:r>
          <a:endParaRPr lang="id-ID" sz="1800" dirty="0">
            <a:solidFill>
              <a:schemeClr val="tx1"/>
            </a:solidFill>
          </a:endParaRPr>
        </a:p>
      </dgm:t>
    </dgm:pt>
    <dgm:pt modelId="{51B210E4-D73D-4EF6-8AC8-B8186F01E187}" type="parTrans" cxnId="{6B23E44C-717E-4FE8-A9D0-93E2B3ABCC14}">
      <dgm:prSet/>
      <dgm:spPr/>
      <dgm:t>
        <a:bodyPr/>
        <a:lstStyle/>
        <a:p>
          <a:endParaRPr lang="id-ID" sz="1800"/>
        </a:p>
      </dgm:t>
    </dgm:pt>
    <dgm:pt modelId="{F8D88F7E-9B1D-4AAB-949C-5A1BE4B37845}" type="sibTrans" cxnId="{6B23E44C-717E-4FE8-A9D0-93E2B3ABCC14}">
      <dgm:prSet/>
      <dgm:spPr/>
      <dgm:t>
        <a:bodyPr/>
        <a:lstStyle/>
        <a:p>
          <a:endParaRPr lang="id-ID" sz="1800"/>
        </a:p>
      </dgm:t>
    </dgm:pt>
    <dgm:pt modelId="{20CF6C5C-CEB4-42E6-9799-A9D14FC1BDA1}">
      <dgm:prSet phldrT="[Text]" custT="1"/>
      <dgm:spPr/>
      <dgm:t>
        <a:bodyPr anchor="t"/>
        <a:lstStyle/>
        <a:p>
          <a:pPr marL="263525" indent="-263525" algn="l"/>
          <a:r>
            <a:rPr lang="id-ID" sz="1800" dirty="0" smtClean="0">
              <a:solidFill>
                <a:schemeClr val="tx1"/>
              </a:solidFill>
            </a:rPr>
            <a:t>b. 	Seluruh informasi publik telah dapat diakses melalui Meja Informasi, Website seluruh pengadilan</a:t>
          </a:r>
          <a:endParaRPr lang="id-ID" sz="1800" dirty="0">
            <a:solidFill>
              <a:schemeClr val="tx1"/>
            </a:solidFill>
          </a:endParaRPr>
        </a:p>
      </dgm:t>
    </dgm:pt>
    <dgm:pt modelId="{D9DC1CB3-64FB-409F-94F1-BCB56B292845}" type="parTrans" cxnId="{5D20D8DB-3DF4-46D3-9FF6-7B12097CF3DA}">
      <dgm:prSet/>
      <dgm:spPr/>
      <dgm:t>
        <a:bodyPr/>
        <a:lstStyle/>
        <a:p>
          <a:endParaRPr lang="id-ID" sz="1800"/>
        </a:p>
      </dgm:t>
    </dgm:pt>
    <dgm:pt modelId="{C7F6D039-F37D-4254-9197-31B97DF62866}" type="sibTrans" cxnId="{5D20D8DB-3DF4-46D3-9FF6-7B12097CF3DA}">
      <dgm:prSet/>
      <dgm:spPr/>
      <dgm:t>
        <a:bodyPr/>
        <a:lstStyle/>
        <a:p>
          <a:endParaRPr lang="id-ID" sz="1800"/>
        </a:p>
      </dgm:t>
    </dgm:pt>
    <dgm:pt modelId="{CE18EF8A-ED35-4AD1-B68C-6EF5893B0073}">
      <dgm:prSet phldrT="[Text]" custT="1"/>
      <dgm:spPr/>
      <dgm:t>
        <a:bodyPr anchor="t"/>
        <a:lstStyle/>
        <a:p>
          <a:pPr marL="185738" indent="-185738" algn="l"/>
          <a:r>
            <a:rPr lang="id-ID" sz="1800" dirty="0" smtClean="0">
              <a:solidFill>
                <a:schemeClr val="tx1"/>
              </a:solidFill>
            </a:rPr>
            <a:t>c. Monitoring dan evaluasi pelaksanaan kebijakan keterbukaan informasi publik </a:t>
          </a:r>
          <a:r>
            <a:rPr lang="en-US" sz="1800" dirty="0" err="1" smtClean="0">
              <a:solidFill>
                <a:schemeClr val="tx1"/>
              </a:solidFill>
            </a:rPr>
            <a:t>melalui</a:t>
          </a:r>
          <a:r>
            <a:rPr lang="en-US" sz="1800" dirty="0" smtClean="0">
              <a:solidFill>
                <a:schemeClr val="tx1"/>
              </a:solidFill>
            </a:rPr>
            <a:t> </a:t>
          </a:r>
          <a:r>
            <a:rPr lang="en-US" sz="1800" dirty="0" err="1" smtClean="0">
              <a:solidFill>
                <a:schemeClr val="tx1"/>
              </a:solidFill>
            </a:rPr>
            <a:t>Laporan</a:t>
          </a:r>
          <a:r>
            <a:rPr lang="en-US" sz="1800" dirty="0" smtClean="0">
              <a:solidFill>
                <a:schemeClr val="tx1"/>
              </a:solidFill>
            </a:rPr>
            <a:t> Monitoring </a:t>
          </a:r>
          <a:r>
            <a:rPr lang="en-US" sz="1800" dirty="0" err="1" smtClean="0">
              <a:solidFill>
                <a:schemeClr val="tx1"/>
              </a:solidFill>
            </a:rPr>
            <a:t>pelayanan</a:t>
          </a:r>
          <a:r>
            <a:rPr lang="en-US" sz="1800" dirty="0" smtClean="0">
              <a:solidFill>
                <a:schemeClr val="tx1"/>
              </a:solidFill>
            </a:rPr>
            <a:t> </a:t>
          </a:r>
          <a:r>
            <a:rPr lang="en-US" sz="1800" dirty="0" err="1" smtClean="0">
              <a:solidFill>
                <a:schemeClr val="tx1"/>
              </a:solidFill>
            </a:rPr>
            <a:t>publik</a:t>
          </a:r>
          <a:r>
            <a:rPr lang="en-US" sz="1800" dirty="0" smtClean="0">
              <a:solidFill>
                <a:schemeClr val="tx1"/>
              </a:solidFill>
            </a:rPr>
            <a:t>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meja</a:t>
          </a:r>
          <a:r>
            <a:rPr lang="en-US" sz="1800" dirty="0" smtClean="0">
              <a:solidFill>
                <a:schemeClr val="tx1"/>
              </a:solidFill>
            </a:rPr>
            <a:t> </a:t>
          </a:r>
          <a:r>
            <a:rPr lang="en-US" sz="1800" dirty="0" err="1" smtClean="0">
              <a:solidFill>
                <a:schemeClr val="tx1"/>
              </a:solidFill>
            </a:rPr>
            <a:t>informasi</a:t>
          </a:r>
          <a:r>
            <a:rPr lang="en-US" sz="1800" dirty="0" smtClean="0">
              <a:solidFill>
                <a:schemeClr val="tx1"/>
              </a:solidFill>
            </a:rPr>
            <a:t> </a:t>
          </a:r>
          <a:r>
            <a:rPr lang="en-US" sz="1800" dirty="0" err="1" smtClean="0">
              <a:solidFill>
                <a:schemeClr val="tx1"/>
              </a:solidFill>
            </a:rPr>
            <a:t>tahun</a:t>
          </a:r>
          <a:r>
            <a:rPr lang="en-US" sz="1800" dirty="0" smtClean="0">
              <a:solidFill>
                <a:schemeClr val="tx1"/>
              </a:solidFill>
            </a:rPr>
            <a:t> 2011 </a:t>
          </a:r>
          <a:r>
            <a:rPr lang="en-US" sz="1800" dirty="0" err="1" smtClean="0">
              <a:solidFill>
                <a:schemeClr val="tx1"/>
              </a:solidFill>
            </a:rPr>
            <a:t>dan</a:t>
          </a:r>
          <a:r>
            <a:rPr lang="en-US" sz="1800" dirty="0" smtClean="0">
              <a:solidFill>
                <a:schemeClr val="tx1"/>
              </a:solidFill>
            </a:rPr>
            <a:t> 2014 </a:t>
          </a:r>
          <a:r>
            <a:rPr lang="en-US" sz="1800" dirty="0" err="1" smtClean="0">
              <a:solidFill>
                <a:schemeClr val="tx1"/>
              </a:solidFill>
            </a:rPr>
            <a:t>Ditjen</a:t>
          </a:r>
          <a:r>
            <a:rPr lang="en-US" sz="1800" dirty="0" smtClean="0">
              <a:solidFill>
                <a:schemeClr val="tx1"/>
              </a:solidFill>
            </a:rPr>
            <a:t> </a:t>
          </a:r>
          <a:r>
            <a:rPr lang="en-US" sz="1800" dirty="0" err="1" smtClean="0">
              <a:solidFill>
                <a:schemeClr val="tx1"/>
              </a:solidFill>
            </a:rPr>
            <a:t>Badilag</a:t>
          </a:r>
          <a:r>
            <a:rPr lang="en-US" sz="1800" dirty="0" smtClean="0">
              <a:solidFill>
                <a:schemeClr val="tx1"/>
              </a:solidFill>
            </a:rPr>
            <a:t>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laporan</a:t>
          </a:r>
          <a:r>
            <a:rPr lang="en-US" sz="1800" dirty="0" smtClean="0">
              <a:solidFill>
                <a:schemeClr val="tx1"/>
              </a:solidFill>
            </a:rPr>
            <a:t> </a:t>
          </a:r>
          <a:r>
            <a:rPr lang="en-US" sz="1800" dirty="0" err="1" smtClean="0">
              <a:solidFill>
                <a:schemeClr val="tx1"/>
              </a:solidFill>
            </a:rPr>
            <a:t>pelayanan</a:t>
          </a:r>
          <a:r>
            <a:rPr lang="en-US" sz="1800" dirty="0" smtClean="0">
              <a:solidFill>
                <a:schemeClr val="tx1"/>
              </a:solidFill>
            </a:rPr>
            <a:t> </a:t>
          </a:r>
          <a:r>
            <a:rPr lang="en-US" sz="1800" dirty="0" err="1" smtClean="0">
              <a:solidFill>
                <a:schemeClr val="tx1"/>
              </a:solidFill>
            </a:rPr>
            <a:t>publik</a:t>
          </a:r>
          <a:r>
            <a:rPr lang="en-US" sz="1800" dirty="0" smtClean="0">
              <a:solidFill>
                <a:schemeClr val="tx1"/>
              </a:solidFill>
            </a:rPr>
            <a:t>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meja</a:t>
          </a:r>
          <a:r>
            <a:rPr lang="en-US" sz="1800" dirty="0" smtClean="0">
              <a:solidFill>
                <a:schemeClr val="tx1"/>
              </a:solidFill>
            </a:rPr>
            <a:t> </a:t>
          </a:r>
          <a:r>
            <a:rPr lang="en-US" sz="1800" dirty="0" err="1" smtClean="0">
              <a:solidFill>
                <a:schemeClr val="tx1"/>
              </a:solidFill>
            </a:rPr>
            <a:t>informasi</a:t>
          </a:r>
          <a:r>
            <a:rPr lang="en-US" sz="1800" dirty="0" smtClean="0">
              <a:solidFill>
                <a:schemeClr val="tx1"/>
              </a:solidFill>
            </a:rPr>
            <a:t> </a:t>
          </a:r>
          <a:r>
            <a:rPr lang="en-US" sz="1800" dirty="0" err="1" smtClean="0">
              <a:solidFill>
                <a:schemeClr val="tx1"/>
              </a:solidFill>
            </a:rPr>
            <a:t>tahun</a:t>
          </a:r>
          <a:r>
            <a:rPr lang="en-US" sz="1800" dirty="0" smtClean="0">
              <a:solidFill>
                <a:schemeClr val="tx1"/>
              </a:solidFill>
            </a:rPr>
            <a:t> 2011 </a:t>
          </a:r>
          <a:r>
            <a:rPr lang="en-US" sz="1800" dirty="0" err="1" smtClean="0">
              <a:solidFill>
                <a:schemeClr val="tx1"/>
              </a:solidFill>
            </a:rPr>
            <a:t>dan</a:t>
          </a:r>
          <a:r>
            <a:rPr lang="en-US" sz="1800" dirty="0" smtClean="0">
              <a:solidFill>
                <a:schemeClr val="tx1"/>
              </a:solidFill>
            </a:rPr>
            <a:t> 2014</a:t>
          </a:r>
          <a:endParaRPr lang="id-ID" sz="1800" dirty="0">
            <a:solidFill>
              <a:schemeClr val="tx1"/>
            </a:solidFill>
          </a:endParaRPr>
        </a:p>
      </dgm:t>
    </dgm:pt>
    <dgm:pt modelId="{9A881D4A-A3AD-495E-9F2D-8555D619FF3B}" type="sibTrans" cxnId="{1670DCA9-A286-4AE2-886C-13E4457FB20A}">
      <dgm:prSet/>
      <dgm:spPr/>
      <dgm:t>
        <a:bodyPr/>
        <a:lstStyle/>
        <a:p>
          <a:endParaRPr lang="id-ID" sz="1800"/>
        </a:p>
      </dgm:t>
    </dgm:pt>
    <dgm:pt modelId="{E61C179D-348B-4668-83A1-1B1A3D55B6ED}" type="parTrans" cxnId="{1670DCA9-A286-4AE2-886C-13E4457FB20A}">
      <dgm:prSet/>
      <dgm:spPr/>
      <dgm:t>
        <a:bodyPr/>
        <a:lstStyle/>
        <a:p>
          <a:endParaRPr lang="id-ID" sz="1800"/>
        </a:p>
      </dgm:t>
    </dgm:pt>
    <dgm:pt modelId="{B1AA2C16-9F9B-4FC9-8DF1-6A5BC60C1501}" type="pres">
      <dgm:prSet presAssocID="{A0A76E11-37CC-4FA6-9314-28F94417B17F}" presName="diagram" presStyleCnt="0">
        <dgm:presLayoutVars>
          <dgm:dir/>
          <dgm:resizeHandles val="exact"/>
        </dgm:presLayoutVars>
      </dgm:prSet>
      <dgm:spPr/>
      <dgm:t>
        <a:bodyPr/>
        <a:lstStyle/>
        <a:p>
          <a:endParaRPr lang="id-ID"/>
        </a:p>
      </dgm:t>
    </dgm:pt>
    <dgm:pt modelId="{20A5469B-B099-4A6F-8B18-564ECD9A1822}" type="pres">
      <dgm:prSet presAssocID="{B097C96D-C5CE-4864-9C92-0A7BED301B42}" presName="node" presStyleLbl="node1" presStyleIdx="0" presStyleCnt="3" custScaleX="177027" custScaleY="204233">
        <dgm:presLayoutVars>
          <dgm:bulletEnabled val="1"/>
        </dgm:presLayoutVars>
      </dgm:prSet>
      <dgm:spPr/>
      <dgm:t>
        <a:bodyPr/>
        <a:lstStyle/>
        <a:p>
          <a:endParaRPr lang="id-ID"/>
        </a:p>
      </dgm:t>
    </dgm:pt>
    <dgm:pt modelId="{D93AE4D9-C020-4336-980A-193CE1221F0D}" type="pres">
      <dgm:prSet presAssocID="{F8D88F7E-9B1D-4AAB-949C-5A1BE4B37845}" presName="sibTrans" presStyleCnt="0"/>
      <dgm:spPr/>
    </dgm:pt>
    <dgm:pt modelId="{F2D69529-8047-4ABE-BB7D-745EEE6C8AE1}" type="pres">
      <dgm:prSet presAssocID="{20CF6C5C-CEB4-42E6-9799-A9D14FC1BDA1}" presName="node" presStyleLbl="node1" presStyleIdx="1" presStyleCnt="3">
        <dgm:presLayoutVars>
          <dgm:bulletEnabled val="1"/>
        </dgm:presLayoutVars>
      </dgm:prSet>
      <dgm:spPr/>
      <dgm:t>
        <a:bodyPr/>
        <a:lstStyle/>
        <a:p>
          <a:endParaRPr lang="id-ID"/>
        </a:p>
      </dgm:t>
    </dgm:pt>
    <dgm:pt modelId="{E1FDEC99-C668-4FB3-87AB-A8EB27623424}" type="pres">
      <dgm:prSet presAssocID="{C7F6D039-F37D-4254-9197-31B97DF62866}" presName="sibTrans" presStyleCnt="0"/>
      <dgm:spPr/>
    </dgm:pt>
    <dgm:pt modelId="{F79E9E7D-7F62-4D00-82BB-A2F7061B0FA0}" type="pres">
      <dgm:prSet presAssocID="{CE18EF8A-ED35-4AD1-B68C-6EF5893B0073}" presName="node" presStyleLbl="node1" presStyleIdx="2" presStyleCnt="3" custScaleY="181487">
        <dgm:presLayoutVars>
          <dgm:bulletEnabled val="1"/>
        </dgm:presLayoutVars>
      </dgm:prSet>
      <dgm:spPr/>
      <dgm:t>
        <a:bodyPr/>
        <a:lstStyle/>
        <a:p>
          <a:endParaRPr lang="id-ID"/>
        </a:p>
      </dgm:t>
    </dgm:pt>
  </dgm:ptLst>
  <dgm:cxnLst>
    <dgm:cxn modelId="{D160C4AF-3474-4634-A009-CE7EDCB5CDAB}" type="presOf" srcId="{CE18EF8A-ED35-4AD1-B68C-6EF5893B0073}" destId="{F79E9E7D-7F62-4D00-82BB-A2F7061B0FA0}" srcOrd="0" destOrd="0" presId="urn:microsoft.com/office/officeart/2005/8/layout/default#1"/>
    <dgm:cxn modelId="{E1DE0AE6-E149-4E16-8F78-BE509445A90C}" type="presOf" srcId="{B097C96D-C5CE-4864-9C92-0A7BED301B42}" destId="{20A5469B-B099-4A6F-8B18-564ECD9A1822}" srcOrd="0" destOrd="0" presId="urn:microsoft.com/office/officeart/2005/8/layout/default#1"/>
    <dgm:cxn modelId="{6B23E44C-717E-4FE8-A9D0-93E2B3ABCC14}" srcId="{A0A76E11-37CC-4FA6-9314-28F94417B17F}" destId="{B097C96D-C5CE-4864-9C92-0A7BED301B42}" srcOrd="0" destOrd="0" parTransId="{51B210E4-D73D-4EF6-8AC8-B8186F01E187}" sibTransId="{F8D88F7E-9B1D-4AAB-949C-5A1BE4B37845}"/>
    <dgm:cxn modelId="{5D20D8DB-3DF4-46D3-9FF6-7B12097CF3DA}" srcId="{A0A76E11-37CC-4FA6-9314-28F94417B17F}" destId="{20CF6C5C-CEB4-42E6-9799-A9D14FC1BDA1}" srcOrd="1" destOrd="0" parTransId="{D9DC1CB3-64FB-409F-94F1-BCB56B292845}" sibTransId="{C7F6D039-F37D-4254-9197-31B97DF62866}"/>
    <dgm:cxn modelId="{5C76188C-3D15-4BAF-93FA-D8050DCFE3A9}" type="presOf" srcId="{A0A76E11-37CC-4FA6-9314-28F94417B17F}" destId="{B1AA2C16-9F9B-4FC9-8DF1-6A5BC60C1501}" srcOrd="0" destOrd="0" presId="urn:microsoft.com/office/officeart/2005/8/layout/default#1"/>
    <dgm:cxn modelId="{FDF31556-0246-4390-9281-C9C98D9F4FD4}" type="presOf" srcId="{20CF6C5C-CEB4-42E6-9799-A9D14FC1BDA1}" destId="{F2D69529-8047-4ABE-BB7D-745EEE6C8AE1}" srcOrd="0" destOrd="0" presId="urn:microsoft.com/office/officeart/2005/8/layout/default#1"/>
    <dgm:cxn modelId="{1670DCA9-A286-4AE2-886C-13E4457FB20A}" srcId="{A0A76E11-37CC-4FA6-9314-28F94417B17F}" destId="{CE18EF8A-ED35-4AD1-B68C-6EF5893B0073}" srcOrd="2" destOrd="0" parTransId="{E61C179D-348B-4668-83A1-1B1A3D55B6ED}" sibTransId="{9A881D4A-A3AD-495E-9F2D-8555D619FF3B}"/>
    <dgm:cxn modelId="{4D108494-35E7-4046-AB0E-FCA0E3346F17}" type="presParOf" srcId="{B1AA2C16-9F9B-4FC9-8DF1-6A5BC60C1501}" destId="{20A5469B-B099-4A6F-8B18-564ECD9A1822}" srcOrd="0" destOrd="0" presId="urn:microsoft.com/office/officeart/2005/8/layout/default#1"/>
    <dgm:cxn modelId="{D300285D-1AEC-46E2-A976-2DF0DC3A934A}" type="presParOf" srcId="{B1AA2C16-9F9B-4FC9-8DF1-6A5BC60C1501}" destId="{D93AE4D9-C020-4336-980A-193CE1221F0D}" srcOrd="1" destOrd="0" presId="urn:microsoft.com/office/officeart/2005/8/layout/default#1"/>
    <dgm:cxn modelId="{20A32E44-9E28-4A98-A838-F22B0501BBF9}" type="presParOf" srcId="{B1AA2C16-9F9B-4FC9-8DF1-6A5BC60C1501}" destId="{F2D69529-8047-4ABE-BB7D-745EEE6C8AE1}" srcOrd="2" destOrd="0" presId="urn:microsoft.com/office/officeart/2005/8/layout/default#1"/>
    <dgm:cxn modelId="{0281EF2F-71D0-40E5-9161-F6630D25D9FF}" type="presParOf" srcId="{B1AA2C16-9F9B-4FC9-8DF1-6A5BC60C1501}" destId="{E1FDEC99-C668-4FB3-87AB-A8EB27623424}" srcOrd="3" destOrd="0" presId="urn:microsoft.com/office/officeart/2005/8/layout/default#1"/>
    <dgm:cxn modelId="{BF0C6824-2BC4-4D01-9080-2563720B1A8A}" type="presParOf" srcId="{B1AA2C16-9F9B-4FC9-8DF1-6A5BC60C1501}" destId="{F79E9E7D-7F62-4D00-82BB-A2F7061B0FA0}" srcOrd="4" destOrd="0" presId="urn:microsoft.com/office/officeart/2005/8/layout/default#1"/>
  </dgm:cxnLst>
  <dgm:bg/>
  <dgm:whole/>
</dgm:dataModel>
</file>

<file path=ppt/diagrams/data33.xml><?xml version="1.0" encoding="utf-8"?>
<dgm:dataModel xmlns:dgm="http://schemas.openxmlformats.org/drawingml/2006/diagram" xmlns:a="http://schemas.openxmlformats.org/drawingml/2006/main">
  <dgm:ptLst>
    <dgm:pt modelId="{F306FD12-DBF8-45CC-BCF4-74BA9A86C8C5}" type="doc">
      <dgm:prSet loTypeId="urn:microsoft.com/office/officeart/2008/layout/PictureAccentList" loCatId="list" qsTypeId="urn:microsoft.com/office/officeart/2005/8/quickstyle/simple5" qsCatId="simple" csTypeId="urn:microsoft.com/office/officeart/2005/8/colors/colorful3" csCatId="colorful" phldr="1"/>
      <dgm:spPr/>
      <dgm:t>
        <a:bodyPr/>
        <a:lstStyle/>
        <a:p>
          <a:endParaRPr lang="id-ID"/>
        </a:p>
      </dgm:t>
    </dgm:pt>
    <dgm:pt modelId="{E7971E22-E051-46B8-B037-B5F53F5574BC}">
      <dgm:prSet phldrT="[Text]" custT="1"/>
      <dgm:spPr/>
      <dgm:t>
        <a:bodyPr/>
        <a:lstStyle/>
        <a:p>
          <a:r>
            <a:rPr lang="id-ID" sz="2800" b="1" dirty="0" smtClean="0"/>
            <a:t>1. Perencanaan kebutuhan pegawai sesuai d</a:t>
          </a:r>
          <a:r>
            <a:rPr lang="en-US" sz="2800" b="1" dirty="0" err="1" smtClean="0"/>
            <a:t>gn</a:t>
          </a:r>
          <a:r>
            <a:rPr lang="id-ID" sz="2800" b="1" dirty="0" smtClean="0"/>
            <a:t> kebutuhan</a:t>
          </a:r>
          <a:r>
            <a:rPr lang="en-US" sz="2800" b="1" dirty="0" smtClean="0"/>
            <a:t> </a:t>
          </a:r>
          <a:r>
            <a:rPr lang="id-ID" sz="2800" b="1" dirty="0" smtClean="0"/>
            <a:t>organisasi</a:t>
          </a:r>
          <a:endParaRPr lang="id-ID" sz="2800" dirty="0"/>
        </a:p>
      </dgm:t>
    </dgm:pt>
    <dgm:pt modelId="{17CDAAAA-22A5-4998-A69B-3F002CF150B6}" type="parTrans" cxnId="{C54280AC-DF55-4B00-90EF-1BA0462829FD}">
      <dgm:prSet/>
      <dgm:spPr/>
      <dgm:t>
        <a:bodyPr/>
        <a:lstStyle/>
        <a:p>
          <a:endParaRPr lang="id-ID" sz="1600"/>
        </a:p>
      </dgm:t>
    </dgm:pt>
    <dgm:pt modelId="{DEC10157-FF5A-4032-96A1-C3643E9529C4}" type="sibTrans" cxnId="{C54280AC-DF55-4B00-90EF-1BA0462829FD}">
      <dgm:prSet/>
      <dgm:spPr/>
      <dgm:t>
        <a:bodyPr/>
        <a:lstStyle/>
        <a:p>
          <a:endParaRPr lang="id-ID" sz="1600"/>
        </a:p>
      </dgm:t>
    </dgm:pt>
    <dgm:pt modelId="{8C11CF1F-4F50-4A66-A0C8-D6A1A907D717}">
      <dgm:prSet phldrT="[Text]" custT="1"/>
      <dgm:spPr/>
      <dgm:t>
        <a:bodyPr/>
        <a:lstStyle/>
        <a:p>
          <a:pPr algn="l"/>
          <a:r>
            <a:rPr lang="id-ID" sz="1600" dirty="0" smtClean="0"/>
            <a:t>Telah dilakukan analisis beban jabatan dan analisis beban kerja kepada seluruh jabatan di lingkungan Mahkamah Agung RI </a:t>
          </a:r>
          <a:r>
            <a:rPr lang="en-US" sz="1600" dirty="0" err="1" smtClean="0"/>
            <a:t>melalui</a:t>
          </a:r>
          <a:r>
            <a:rPr lang="en-US" sz="1600" dirty="0" smtClean="0"/>
            <a:t> </a:t>
          </a:r>
          <a:r>
            <a:rPr lang="en-US" sz="1600" dirty="0" err="1" smtClean="0"/>
            <a:t>Dokumen</a:t>
          </a:r>
          <a:r>
            <a:rPr lang="en-US" sz="1600" dirty="0" smtClean="0"/>
            <a:t> </a:t>
          </a:r>
          <a:r>
            <a:rPr lang="en-US" sz="1600" dirty="0" err="1" smtClean="0"/>
            <a:t>Analisis</a:t>
          </a:r>
          <a:r>
            <a:rPr lang="en-US" sz="1600" dirty="0" smtClean="0"/>
            <a:t> </a:t>
          </a:r>
          <a:r>
            <a:rPr lang="en-US" sz="1600" dirty="0" err="1" smtClean="0"/>
            <a:t>Jabatan</a:t>
          </a:r>
          <a:r>
            <a:rPr lang="en-US" sz="1600" dirty="0" smtClean="0"/>
            <a:t> </a:t>
          </a:r>
          <a:r>
            <a:rPr lang="en-US" sz="1600" dirty="0" err="1" smtClean="0"/>
            <a:t>dan</a:t>
          </a:r>
          <a:r>
            <a:rPr lang="en-US" sz="1600" dirty="0" smtClean="0"/>
            <a:t> </a:t>
          </a:r>
          <a:r>
            <a:rPr lang="en-US" sz="1600" dirty="0" err="1" smtClean="0"/>
            <a:t>Analisis</a:t>
          </a:r>
          <a:r>
            <a:rPr lang="en-US" sz="1600" dirty="0" smtClean="0"/>
            <a:t> </a:t>
          </a:r>
          <a:r>
            <a:rPr lang="en-US" sz="1600" dirty="0" err="1" smtClean="0"/>
            <a:t>Beban</a:t>
          </a:r>
          <a:r>
            <a:rPr lang="en-US" sz="1600" dirty="0" smtClean="0"/>
            <a:t> </a:t>
          </a:r>
          <a:r>
            <a:rPr lang="en-US" sz="1600" dirty="0" err="1" smtClean="0"/>
            <a:t>Kerja</a:t>
          </a:r>
          <a:r>
            <a:rPr lang="en-US" sz="1600" dirty="0" smtClean="0"/>
            <a:t> </a:t>
          </a:r>
          <a:r>
            <a:rPr lang="en-US" sz="1600" dirty="0" err="1" smtClean="0"/>
            <a:t>tertuang</a:t>
          </a:r>
          <a:r>
            <a:rPr lang="en-US" sz="1600" dirty="0" smtClean="0"/>
            <a:t> </a:t>
          </a:r>
          <a:r>
            <a:rPr lang="en-US" sz="1600" dirty="0" err="1" smtClean="0"/>
            <a:t>dalam</a:t>
          </a:r>
          <a:r>
            <a:rPr lang="en-US" sz="1600" dirty="0" smtClean="0"/>
            <a:t> : </a:t>
          </a:r>
          <a:r>
            <a:rPr lang="en-US" sz="1600" dirty="0" err="1" smtClean="0"/>
            <a:t>Surat</a:t>
          </a:r>
          <a:r>
            <a:rPr lang="en-US" sz="1600" dirty="0" smtClean="0"/>
            <a:t> </a:t>
          </a:r>
          <a:r>
            <a:rPr lang="en-US" sz="1600" dirty="0" err="1" smtClean="0"/>
            <a:t>Sekretaris</a:t>
          </a:r>
          <a:r>
            <a:rPr lang="en-US" sz="1600" dirty="0" smtClean="0"/>
            <a:t> </a:t>
          </a:r>
          <a:r>
            <a:rPr lang="en-US" sz="1600" dirty="0" err="1" smtClean="0"/>
            <a:t>Mahkamah</a:t>
          </a:r>
          <a:r>
            <a:rPr lang="en-US" sz="1600" dirty="0" smtClean="0"/>
            <a:t> </a:t>
          </a:r>
          <a:r>
            <a:rPr lang="en-US" sz="1600" dirty="0" err="1" smtClean="0"/>
            <a:t>Agung</a:t>
          </a:r>
          <a:r>
            <a:rPr lang="en-US" sz="1600" dirty="0" smtClean="0"/>
            <a:t> RI </a:t>
          </a:r>
          <a:r>
            <a:rPr lang="en-US" sz="1600" dirty="0" err="1" smtClean="0"/>
            <a:t>Nomor</a:t>
          </a:r>
          <a:r>
            <a:rPr lang="en-US" sz="1600" dirty="0" smtClean="0"/>
            <a:t>: 340/Bua.2/Peng.01.2/XII/2012 </a:t>
          </a:r>
          <a:r>
            <a:rPr lang="en-US" sz="1600" dirty="0" err="1" smtClean="0"/>
            <a:t>tentang</a:t>
          </a:r>
          <a:r>
            <a:rPr lang="en-US" sz="1600" dirty="0" smtClean="0"/>
            <a:t> </a:t>
          </a:r>
          <a:r>
            <a:rPr lang="en-US" sz="1600" dirty="0" err="1" smtClean="0"/>
            <a:t>Penyusunan</a:t>
          </a:r>
          <a:r>
            <a:rPr lang="en-US" sz="1600" dirty="0" smtClean="0"/>
            <a:t> </a:t>
          </a:r>
          <a:r>
            <a:rPr lang="en-US" sz="1600" dirty="0" err="1" smtClean="0"/>
            <a:t>Formasi</a:t>
          </a:r>
          <a:r>
            <a:rPr lang="en-US" sz="1600" dirty="0" smtClean="0"/>
            <a:t> </a:t>
          </a:r>
          <a:r>
            <a:rPr lang="en-US" sz="1600" dirty="0" err="1" smtClean="0"/>
            <a:t>Calon</a:t>
          </a:r>
          <a:r>
            <a:rPr lang="en-US" sz="1600" dirty="0" smtClean="0"/>
            <a:t> </a:t>
          </a:r>
          <a:r>
            <a:rPr lang="en-US" sz="1600" dirty="0" err="1" smtClean="0"/>
            <a:t>Pegawai</a:t>
          </a:r>
          <a:r>
            <a:rPr lang="en-US" sz="1600" dirty="0" smtClean="0"/>
            <a:t> </a:t>
          </a:r>
          <a:r>
            <a:rPr lang="en-US" sz="1600" dirty="0" err="1" smtClean="0"/>
            <a:t>Negeri</a:t>
          </a:r>
          <a:r>
            <a:rPr lang="en-US" sz="1600" dirty="0" smtClean="0"/>
            <a:t> </a:t>
          </a:r>
          <a:r>
            <a:rPr lang="en-US" sz="1600" dirty="0" err="1" smtClean="0"/>
            <a:t>Sipil</a:t>
          </a:r>
          <a:r>
            <a:rPr lang="en-US" sz="1600" dirty="0" smtClean="0"/>
            <a:t> di      </a:t>
          </a:r>
          <a:r>
            <a:rPr lang="en-US" sz="1600" dirty="0" err="1" smtClean="0"/>
            <a:t>Lingkungan</a:t>
          </a:r>
          <a:r>
            <a:rPr lang="en-US" sz="1600" dirty="0" smtClean="0"/>
            <a:t> </a:t>
          </a:r>
          <a:r>
            <a:rPr lang="en-US" sz="1600" dirty="0" err="1" smtClean="0"/>
            <a:t>Mahkamah</a:t>
          </a:r>
          <a:r>
            <a:rPr lang="en-US" sz="1600" dirty="0" smtClean="0"/>
            <a:t> </a:t>
          </a:r>
          <a:r>
            <a:rPr lang="en-US" sz="1600" dirty="0" err="1" smtClean="0"/>
            <a:t>Agung</a:t>
          </a:r>
          <a:r>
            <a:rPr lang="en-US" sz="1600" dirty="0" smtClean="0"/>
            <a:t> RI </a:t>
          </a:r>
          <a:r>
            <a:rPr lang="en-US" sz="1600" dirty="0" err="1" smtClean="0"/>
            <a:t>dan</a:t>
          </a:r>
          <a:r>
            <a:rPr lang="en-US" sz="1600" dirty="0" smtClean="0"/>
            <a:t> 4 (</a:t>
          </a:r>
          <a:r>
            <a:rPr lang="en-US" sz="1600" dirty="0" err="1" smtClean="0"/>
            <a:t>empat</a:t>
          </a:r>
          <a:r>
            <a:rPr lang="en-US" sz="1600" dirty="0" smtClean="0"/>
            <a:t>) </a:t>
          </a:r>
          <a:r>
            <a:rPr lang="en-US" sz="1600" dirty="0" err="1" smtClean="0"/>
            <a:t>Lingkungan</a:t>
          </a:r>
          <a:r>
            <a:rPr lang="en-US" sz="1600" dirty="0" smtClean="0"/>
            <a:t> </a:t>
          </a:r>
          <a:r>
            <a:rPr lang="en-US" sz="1600" dirty="0" err="1" smtClean="0"/>
            <a:t>Peradilan</a:t>
          </a:r>
          <a:r>
            <a:rPr lang="en-US" sz="1600" dirty="0" smtClean="0"/>
            <a:t> </a:t>
          </a:r>
          <a:r>
            <a:rPr lang="en-US" sz="1600" dirty="0" err="1" smtClean="0"/>
            <a:t>Tahun</a:t>
          </a:r>
          <a:r>
            <a:rPr lang="en-US" sz="1600" dirty="0" smtClean="0"/>
            <a:t> </a:t>
          </a:r>
          <a:r>
            <a:rPr lang="en-US" sz="1600" dirty="0" err="1" smtClean="0"/>
            <a:t>Anggaran</a:t>
          </a:r>
          <a:r>
            <a:rPr lang="en-US" sz="1600" dirty="0" smtClean="0"/>
            <a:t> 2013</a:t>
          </a:r>
          <a:endParaRPr lang="id-ID" sz="1600" dirty="0"/>
        </a:p>
      </dgm:t>
    </dgm:pt>
    <dgm:pt modelId="{0A47000F-22D4-4879-ACF2-8AC798F7F789}" type="parTrans" cxnId="{00BA52E8-55E0-4ABA-8473-706C8B663426}">
      <dgm:prSet/>
      <dgm:spPr/>
      <dgm:t>
        <a:bodyPr/>
        <a:lstStyle/>
        <a:p>
          <a:endParaRPr lang="id-ID" sz="1600"/>
        </a:p>
      </dgm:t>
    </dgm:pt>
    <dgm:pt modelId="{54EB1DA1-87B4-46E4-8F46-F1F39C63D6CA}" type="sibTrans" cxnId="{00BA52E8-55E0-4ABA-8473-706C8B663426}">
      <dgm:prSet/>
      <dgm:spPr/>
      <dgm:t>
        <a:bodyPr/>
        <a:lstStyle/>
        <a:p>
          <a:endParaRPr lang="id-ID" sz="1600"/>
        </a:p>
      </dgm:t>
    </dgm:pt>
    <dgm:pt modelId="{6308A504-C21F-41C8-B5BA-6D08C15F704E}">
      <dgm:prSet phldrT="[Text]" custT="1"/>
      <dgm:spPr/>
      <dgm:t>
        <a:bodyPr/>
        <a:lstStyle/>
        <a:p>
          <a:pPr algn="l"/>
          <a:r>
            <a:rPr lang="id-ID" sz="1600" dirty="0" smtClean="0"/>
            <a:t>Telah dilakukan perhitungan kebutuhan pegawai kepada seluruh unit organisasi Mahkamah Agung RI yang tertuang dalam Surat Sekretaris Mahkamah Agung RI Nomor:100-1/SEK/KU</a:t>
          </a:r>
          <a:r>
            <a:rPr lang="en-US" sz="1600" dirty="0" smtClean="0"/>
            <a:t>.</a:t>
          </a:r>
          <a:r>
            <a:rPr lang="id-ID" sz="1600" dirty="0" smtClean="0"/>
            <a:t>01/4/2014 tentang Penyusunan Formasi Calon Pegawai Negeri Sipil di Lingkungan Mahkamah Agung RI dan 4 (empat) Lingkungan Peradilan Tahun Anggaran 2014  dan secara online melalui formasi.menpan.go.id</a:t>
          </a:r>
          <a:endParaRPr lang="id-ID" sz="1600" dirty="0"/>
        </a:p>
      </dgm:t>
    </dgm:pt>
    <dgm:pt modelId="{113FF220-6302-4575-91B3-ADD5CEE399B6}" type="parTrans" cxnId="{2575E3D3-829D-4E4D-86B9-13F770582E85}">
      <dgm:prSet/>
      <dgm:spPr/>
      <dgm:t>
        <a:bodyPr/>
        <a:lstStyle/>
        <a:p>
          <a:endParaRPr lang="id-ID" sz="1600"/>
        </a:p>
      </dgm:t>
    </dgm:pt>
    <dgm:pt modelId="{0ED7C7E8-6B7E-432E-89AA-A09EB40E3885}" type="sibTrans" cxnId="{2575E3D3-829D-4E4D-86B9-13F770582E85}">
      <dgm:prSet/>
      <dgm:spPr/>
      <dgm:t>
        <a:bodyPr/>
        <a:lstStyle/>
        <a:p>
          <a:endParaRPr lang="id-ID" sz="1600"/>
        </a:p>
      </dgm:t>
    </dgm:pt>
    <dgm:pt modelId="{13A9F8E0-46AB-4392-AB94-3F40A57B9659}" type="pres">
      <dgm:prSet presAssocID="{F306FD12-DBF8-45CC-BCF4-74BA9A86C8C5}" presName="layout" presStyleCnt="0">
        <dgm:presLayoutVars>
          <dgm:chMax/>
          <dgm:chPref/>
          <dgm:dir/>
          <dgm:animOne val="branch"/>
          <dgm:animLvl val="lvl"/>
          <dgm:resizeHandles/>
        </dgm:presLayoutVars>
      </dgm:prSet>
      <dgm:spPr/>
      <dgm:t>
        <a:bodyPr/>
        <a:lstStyle/>
        <a:p>
          <a:endParaRPr lang="id-ID"/>
        </a:p>
      </dgm:t>
    </dgm:pt>
    <dgm:pt modelId="{7C28FB32-15B8-452D-B39C-4E3E8E58B51D}" type="pres">
      <dgm:prSet presAssocID="{E7971E22-E051-46B8-B037-B5F53F5574BC}" presName="root" presStyleCnt="0">
        <dgm:presLayoutVars>
          <dgm:chMax/>
          <dgm:chPref val="4"/>
        </dgm:presLayoutVars>
      </dgm:prSet>
      <dgm:spPr/>
    </dgm:pt>
    <dgm:pt modelId="{369EF927-85AE-46FC-8EB7-D34F04CDEC2D}" type="pres">
      <dgm:prSet presAssocID="{E7971E22-E051-46B8-B037-B5F53F5574BC}" presName="rootComposite" presStyleCnt="0">
        <dgm:presLayoutVars/>
      </dgm:prSet>
      <dgm:spPr/>
    </dgm:pt>
    <dgm:pt modelId="{FC1084EB-EC8D-4751-86E8-AEC98FC2D668}" type="pres">
      <dgm:prSet presAssocID="{E7971E22-E051-46B8-B037-B5F53F5574BC}" presName="rootText" presStyleLbl="node0" presStyleIdx="0" presStyleCnt="1" custLinFactNeighborX="-260" custLinFactNeighborY="-23440">
        <dgm:presLayoutVars>
          <dgm:chMax/>
          <dgm:chPref val="4"/>
        </dgm:presLayoutVars>
      </dgm:prSet>
      <dgm:spPr/>
      <dgm:t>
        <a:bodyPr/>
        <a:lstStyle/>
        <a:p>
          <a:endParaRPr lang="id-ID"/>
        </a:p>
      </dgm:t>
    </dgm:pt>
    <dgm:pt modelId="{A7161181-2EC7-4C82-B758-5DD474E0B46A}" type="pres">
      <dgm:prSet presAssocID="{E7971E22-E051-46B8-B037-B5F53F5574BC}" presName="childShape" presStyleCnt="0">
        <dgm:presLayoutVars>
          <dgm:chMax val="0"/>
          <dgm:chPref val="0"/>
        </dgm:presLayoutVars>
      </dgm:prSet>
      <dgm:spPr/>
    </dgm:pt>
    <dgm:pt modelId="{3815C59C-EA93-42A1-8EAF-9B4BF32E624B}" type="pres">
      <dgm:prSet presAssocID="{8C11CF1F-4F50-4A66-A0C8-D6A1A907D717}" presName="childComposite" presStyleCnt="0">
        <dgm:presLayoutVars>
          <dgm:chMax val="0"/>
          <dgm:chPref val="0"/>
        </dgm:presLayoutVars>
      </dgm:prSet>
      <dgm:spPr/>
    </dgm:pt>
    <dgm:pt modelId="{F09C4BD2-AB0A-447C-B0D5-4AED2BFA4BDC}" type="pres">
      <dgm:prSet presAssocID="{8C11CF1F-4F50-4A66-A0C8-D6A1A907D717}" presName="Image" presStyleLbl="node1" presStyleIdx="0" presStyleCnt="2" custLinFactNeighborX="-7978" custLinFactNeighborY="-14603"/>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11000" b="-11000"/>
          </a:stretch>
        </a:blipFill>
      </dgm:spPr>
    </dgm:pt>
    <dgm:pt modelId="{6A90B051-6492-45F1-8694-DD61CF75E9EA}" type="pres">
      <dgm:prSet presAssocID="{8C11CF1F-4F50-4A66-A0C8-D6A1A907D717}" presName="childText" presStyleLbl="lnNode1" presStyleIdx="0" presStyleCnt="2" custScaleY="124720" custLinFactNeighborY="-15627">
        <dgm:presLayoutVars>
          <dgm:chMax val="0"/>
          <dgm:chPref val="0"/>
          <dgm:bulletEnabled val="1"/>
        </dgm:presLayoutVars>
      </dgm:prSet>
      <dgm:spPr/>
      <dgm:t>
        <a:bodyPr/>
        <a:lstStyle/>
        <a:p>
          <a:endParaRPr lang="id-ID"/>
        </a:p>
      </dgm:t>
    </dgm:pt>
    <dgm:pt modelId="{5C8AD61D-B7EC-4B58-8E23-9035F39252BB}" type="pres">
      <dgm:prSet presAssocID="{6308A504-C21F-41C8-B5BA-6D08C15F704E}" presName="childComposite" presStyleCnt="0">
        <dgm:presLayoutVars>
          <dgm:chMax val="0"/>
          <dgm:chPref val="0"/>
        </dgm:presLayoutVars>
      </dgm:prSet>
      <dgm:spPr/>
    </dgm:pt>
    <dgm:pt modelId="{DD776A62-CE34-46E8-A0DC-8DF04C18CEAC}" type="pres">
      <dgm:prSet presAssocID="{6308A504-C21F-41C8-B5BA-6D08C15F704E}" presName="Image" presStyleLbl="node1" presStyleIdx="1" presStyleCnt="2" custLinFactNeighborY="-28651"/>
      <dgm:spPr>
        <a:blipFill>
          <a:blip xmlns:r="http://schemas.openxmlformats.org/officeDocument/2006/relationships" r:embed="rId2" cstate="print">
            <a:extLst>
              <a:ext uri="{28A0092B-C50C-407E-A947-70E740481C1C}">
                <a14:useLocalDpi xmlns="" xmlns:a14="http://schemas.microsoft.com/office/drawing/2010/main" val="0"/>
              </a:ext>
            </a:extLst>
          </a:blip>
          <a:srcRect/>
          <a:stretch>
            <a:fillRect t="-16000" b="-16000"/>
          </a:stretch>
        </a:blipFill>
      </dgm:spPr>
    </dgm:pt>
    <dgm:pt modelId="{AFB18FAE-3980-49AF-8437-32788A1EAB48}" type="pres">
      <dgm:prSet presAssocID="{6308A504-C21F-41C8-B5BA-6D08C15F704E}" presName="childText" presStyleLbl="lnNode1" presStyleIdx="1" presStyleCnt="2" custScaleY="123664" custLinFactNeighborY="-20953">
        <dgm:presLayoutVars>
          <dgm:chMax val="0"/>
          <dgm:chPref val="0"/>
          <dgm:bulletEnabled val="1"/>
        </dgm:presLayoutVars>
      </dgm:prSet>
      <dgm:spPr/>
      <dgm:t>
        <a:bodyPr/>
        <a:lstStyle/>
        <a:p>
          <a:endParaRPr lang="id-ID"/>
        </a:p>
      </dgm:t>
    </dgm:pt>
  </dgm:ptLst>
  <dgm:cxnLst>
    <dgm:cxn modelId="{2575E3D3-829D-4E4D-86B9-13F770582E85}" srcId="{E7971E22-E051-46B8-B037-B5F53F5574BC}" destId="{6308A504-C21F-41C8-B5BA-6D08C15F704E}" srcOrd="1" destOrd="0" parTransId="{113FF220-6302-4575-91B3-ADD5CEE399B6}" sibTransId="{0ED7C7E8-6B7E-432E-89AA-A09EB40E3885}"/>
    <dgm:cxn modelId="{C54280AC-DF55-4B00-90EF-1BA0462829FD}" srcId="{F306FD12-DBF8-45CC-BCF4-74BA9A86C8C5}" destId="{E7971E22-E051-46B8-B037-B5F53F5574BC}" srcOrd="0" destOrd="0" parTransId="{17CDAAAA-22A5-4998-A69B-3F002CF150B6}" sibTransId="{DEC10157-FF5A-4032-96A1-C3643E9529C4}"/>
    <dgm:cxn modelId="{37A28041-8D57-46C1-BFD1-50BA2B69D4C5}" type="presOf" srcId="{8C11CF1F-4F50-4A66-A0C8-D6A1A907D717}" destId="{6A90B051-6492-45F1-8694-DD61CF75E9EA}" srcOrd="0" destOrd="0" presId="urn:microsoft.com/office/officeart/2008/layout/PictureAccentList"/>
    <dgm:cxn modelId="{00BA52E8-55E0-4ABA-8473-706C8B663426}" srcId="{E7971E22-E051-46B8-B037-B5F53F5574BC}" destId="{8C11CF1F-4F50-4A66-A0C8-D6A1A907D717}" srcOrd="0" destOrd="0" parTransId="{0A47000F-22D4-4879-ACF2-8AC798F7F789}" sibTransId="{54EB1DA1-87B4-46E4-8F46-F1F39C63D6CA}"/>
    <dgm:cxn modelId="{92CFE381-E771-45C6-A890-E7D839A60526}" type="presOf" srcId="{E7971E22-E051-46B8-B037-B5F53F5574BC}" destId="{FC1084EB-EC8D-4751-86E8-AEC98FC2D668}" srcOrd="0" destOrd="0" presId="urn:microsoft.com/office/officeart/2008/layout/PictureAccentList"/>
    <dgm:cxn modelId="{364D0CC6-D770-406A-8DBB-D02E229E4DB5}" type="presOf" srcId="{F306FD12-DBF8-45CC-BCF4-74BA9A86C8C5}" destId="{13A9F8E0-46AB-4392-AB94-3F40A57B9659}" srcOrd="0" destOrd="0" presId="urn:microsoft.com/office/officeart/2008/layout/PictureAccentList"/>
    <dgm:cxn modelId="{A07F2049-57FC-440F-B52C-F940E9B4BD2B}" type="presOf" srcId="{6308A504-C21F-41C8-B5BA-6D08C15F704E}" destId="{AFB18FAE-3980-49AF-8437-32788A1EAB48}" srcOrd="0" destOrd="0" presId="urn:microsoft.com/office/officeart/2008/layout/PictureAccentList"/>
    <dgm:cxn modelId="{F7CE9E00-B914-4389-8A07-145665C760BC}" type="presParOf" srcId="{13A9F8E0-46AB-4392-AB94-3F40A57B9659}" destId="{7C28FB32-15B8-452D-B39C-4E3E8E58B51D}" srcOrd="0" destOrd="0" presId="urn:microsoft.com/office/officeart/2008/layout/PictureAccentList"/>
    <dgm:cxn modelId="{8142B9A5-4E66-44C2-A081-A819C7590389}" type="presParOf" srcId="{7C28FB32-15B8-452D-B39C-4E3E8E58B51D}" destId="{369EF927-85AE-46FC-8EB7-D34F04CDEC2D}" srcOrd="0" destOrd="0" presId="urn:microsoft.com/office/officeart/2008/layout/PictureAccentList"/>
    <dgm:cxn modelId="{95F43D1C-0223-476E-90A2-37399BF2291E}" type="presParOf" srcId="{369EF927-85AE-46FC-8EB7-D34F04CDEC2D}" destId="{FC1084EB-EC8D-4751-86E8-AEC98FC2D668}" srcOrd="0" destOrd="0" presId="urn:microsoft.com/office/officeart/2008/layout/PictureAccentList"/>
    <dgm:cxn modelId="{6033F4AD-AF52-42C9-8CDB-FB732F53D552}" type="presParOf" srcId="{7C28FB32-15B8-452D-B39C-4E3E8E58B51D}" destId="{A7161181-2EC7-4C82-B758-5DD474E0B46A}" srcOrd="1" destOrd="0" presId="urn:microsoft.com/office/officeart/2008/layout/PictureAccentList"/>
    <dgm:cxn modelId="{53B3A0AF-BEB1-4B53-89E6-812ED6F054E3}" type="presParOf" srcId="{A7161181-2EC7-4C82-B758-5DD474E0B46A}" destId="{3815C59C-EA93-42A1-8EAF-9B4BF32E624B}" srcOrd="0" destOrd="0" presId="urn:microsoft.com/office/officeart/2008/layout/PictureAccentList"/>
    <dgm:cxn modelId="{70FBD054-D7DD-4C48-9664-71395C4C01D7}" type="presParOf" srcId="{3815C59C-EA93-42A1-8EAF-9B4BF32E624B}" destId="{F09C4BD2-AB0A-447C-B0D5-4AED2BFA4BDC}" srcOrd="0" destOrd="0" presId="urn:microsoft.com/office/officeart/2008/layout/PictureAccentList"/>
    <dgm:cxn modelId="{CF4E154C-F9A2-4AB2-A9E9-AE3841145B45}" type="presParOf" srcId="{3815C59C-EA93-42A1-8EAF-9B4BF32E624B}" destId="{6A90B051-6492-45F1-8694-DD61CF75E9EA}" srcOrd="1" destOrd="0" presId="urn:microsoft.com/office/officeart/2008/layout/PictureAccentList"/>
    <dgm:cxn modelId="{7FC6D5C9-746D-4C14-B2BC-44A141763164}" type="presParOf" srcId="{A7161181-2EC7-4C82-B758-5DD474E0B46A}" destId="{5C8AD61D-B7EC-4B58-8E23-9035F39252BB}" srcOrd="1" destOrd="0" presId="urn:microsoft.com/office/officeart/2008/layout/PictureAccentList"/>
    <dgm:cxn modelId="{023D8138-DF00-4D83-9905-6061E53664CB}" type="presParOf" srcId="{5C8AD61D-B7EC-4B58-8E23-9035F39252BB}" destId="{DD776A62-CE34-46E8-A0DC-8DF04C18CEAC}" srcOrd="0" destOrd="0" presId="urn:microsoft.com/office/officeart/2008/layout/PictureAccentList"/>
    <dgm:cxn modelId="{C05D13CB-D00E-4453-8018-02BC7F211B47}" type="presParOf" srcId="{5C8AD61D-B7EC-4B58-8E23-9035F39252BB}" destId="{AFB18FAE-3980-49AF-8437-32788A1EAB48}" srcOrd="1" destOrd="0" presId="urn:microsoft.com/office/officeart/2008/layout/PictureAccentList"/>
  </dgm:cxnLst>
  <dgm:bg/>
  <dgm:whole/>
</dgm:dataModel>
</file>

<file path=ppt/diagrams/data34.xml><?xml version="1.0" encoding="utf-8"?>
<dgm:dataModel xmlns:dgm="http://schemas.openxmlformats.org/drawingml/2006/diagram" xmlns:a="http://schemas.openxmlformats.org/drawingml/2006/main">
  <dgm:ptLst>
    <dgm:pt modelId="{8BCCAEC3-265F-41C8-AE9C-6D2A65F90E00}" type="doc">
      <dgm:prSet loTypeId="urn:microsoft.com/office/officeart/2008/layout/PictureStrips" loCatId="list" qsTypeId="urn:microsoft.com/office/officeart/2005/8/quickstyle/simple5" qsCatId="simple" csTypeId="urn:microsoft.com/office/officeart/2005/8/colors/colorful5" csCatId="colorful" phldr="1"/>
      <dgm:spPr/>
      <dgm:t>
        <a:bodyPr/>
        <a:lstStyle/>
        <a:p>
          <a:endParaRPr lang="id-ID"/>
        </a:p>
      </dgm:t>
    </dgm:pt>
    <dgm:pt modelId="{598C8E6E-8829-4198-BDEB-DB8995B8B441}">
      <dgm:prSet phldrT="[Text]" custT="1"/>
      <dgm:spPr/>
      <dgm:t>
        <a:bodyPr/>
        <a:lstStyle/>
        <a:p>
          <a:r>
            <a:rPr lang="id-ID" sz="1600" dirty="0" smtClean="0"/>
            <a:t>Telah disusun dan diformalkan rencana redistribusi pegawai yang tertuang dalam:</a:t>
          </a:r>
          <a:endParaRPr lang="id-ID" sz="1600" dirty="0"/>
        </a:p>
      </dgm:t>
    </dgm:pt>
    <dgm:pt modelId="{394F92A6-3D19-4027-97BA-43214F244919}" type="parTrans" cxnId="{84C16C5B-E1F3-42B0-876B-B6D5BC2EA7AE}">
      <dgm:prSet/>
      <dgm:spPr/>
      <dgm:t>
        <a:bodyPr/>
        <a:lstStyle/>
        <a:p>
          <a:endParaRPr lang="id-ID" sz="1600"/>
        </a:p>
      </dgm:t>
    </dgm:pt>
    <dgm:pt modelId="{7E3E59FE-4D13-4691-AD58-ECB61399CD22}" type="sibTrans" cxnId="{84C16C5B-E1F3-42B0-876B-B6D5BC2EA7AE}">
      <dgm:prSet/>
      <dgm:spPr/>
      <dgm:t>
        <a:bodyPr/>
        <a:lstStyle/>
        <a:p>
          <a:endParaRPr lang="id-ID" sz="1600"/>
        </a:p>
      </dgm:t>
    </dgm:pt>
    <dgm:pt modelId="{18129837-B5B5-4704-9920-C9C18417598C}">
      <dgm:prSet phldrT="[Text]" custT="1"/>
      <dgm:spPr/>
      <dgm:t>
        <a:bodyPr/>
        <a:lstStyle/>
        <a:p>
          <a:r>
            <a:rPr lang="en-US" sz="1600" dirty="0" smtClean="0"/>
            <a:t>       SK </a:t>
          </a:r>
          <a:r>
            <a:rPr lang="en-US" sz="1600" dirty="0" err="1" smtClean="0"/>
            <a:t>Ketua</a:t>
          </a:r>
          <a:r>
            <a:rPr lang="en-US" sz="1600" dirty="0" smtClean="0"/>
            <a:t> </a:t>
          </a:r>
          <a:r>
            <a:rPr lang="en-US" sz="1600" dirty="0" err="1" smtClean="0"/>
            <a:t>Mahkamah</a:t>
          </a:r>
          <a:r>
            <a:rPr lang="en-US" sz="1600" dirty="0" smtClean="0"/>
            <a:t> </a:t>
          </a:r>
          <a:r>
            <a:rPr lang="en-US" sz="1600" dirty="0" err="1" smtClean="0"/>
            <a:t>Agung</a:t>
          </a:r>
          <a:r>
            <a:rPr lang="en-US" sz="1600" dirty="0" smtClean="0"/>
            <a:t> RI </a:t>
          </a:r>
          <a:r>
            <a:rPr lang="en-US" sz="1600" dirty="0" err="1" smtClean="0"/>
            <a:t>Nomor</a:t>
          </a:r>
          <a:r>
            <a:rPr lang="en-US" sz="1600" dirty="0" smtClean="0"/>
            <a:t>: 140/KMA/SK/VIII/2013 </a:t>
          </a:r>
          <a:r>
            <a:rPr lang="en-US" sz="1600" dirty="0" err="1" smtClean="0"/>
            <a:t>tentang</a:t>
          </a:r>
          <a:r>
            <a:rPr lang="en-US" sz="1600" dirty="0" smtClean="0"/>
            <a:t> :</a:t>
          </a:r>
        </a:p>
        <a:p>
          <a:r>
            <a:rPr lang="en-US" sz="1600" dirty="0" err="1" smtClean="0"/>
            <a:t>Penyempurnaan</a:t>
          </a:r>
          <a:r>
            <a:rPr lang="en-US" sz="1600" dirty="0" smtClean="0"/>
            <a:t> </a:t>
          </a:r>
          <a:r>
            <a:rPr lang="en-US" sz="1600" dirty="0" err="1" smtClean="0"/>
            <a:t>Pola</a:t>
          </a:r>
          <a:r>
            <a:rPr lang="en-US" sz="1600" dirty="0" smtClean="0"/>
            <a:t> </a:t>
          </a:r>
          <a:r>
            <a:rPr lang="en-US" sz="1600" dirty="0" err="1" smtClean="0"/>
            <a:t>Promosi</a:t>
          </a:r>
          <a:r>
            <a:rPr lang="en-US" sz="1600" dirty="0" smtClean="0"/>
            <a:t> </a:t>
          </a:r>
          <a:r>
            <a:rPr lang="en-US" sz="1600" dirty="0" err="1" smtClean="0"/>
            <a:t>dan</a:t>
          </a:r>
          <a:r>
            <a:rPr lang="en-US" sz="1600" dirty="0" smtClean="0"/>
            <a:t> </a:t>
          </a:r>
          <a:r>
            <a:rPr lang="en-US" sz="1600" dirty="0" err="1" smtClean="0"/>
            <a:t>Mutasi</a:t>
          </a:r>
          <a:r>
            <a:rPr lang="en-US" sz="1600" dirty="0" smtClean="0"/>
            <a:t>                                                                                        </a:t>
          </a:r>
          <a:r>
            <a:rPr lang="en-US" sz="1600" dirty="0" err="1" smtClean="0"/>
            <a:t>Peradilan</a:t>
          </a:r>
          <a:r>
            <a:rPr lang="en-US" sz="1600" dirty="0" smtClean="0"/>
            <a:t> </a:t>
          </a:r>
          <a:r>
            <a:rPr lang="en-US" sz="1600" dirty="0" err="1" smtClean="0"/>
            <a:t>Umum</a:t>
          </a:r>
          <a:endParaRPr lang="id-ID" sz="1600" dirty="0"/>
        </a:p>
      </dgm:t>
    </dgm:pt>
    <dgm:pt modelId="{9BEA5479-7265-414B-89C1-7901F7FFD0CD}" type="parTrans" cxnId="{4DE7A212-4A9D-48FF-95B7-C9030094711B}">
      <dgm:prSet/>
      <dgm:spPr/>
      <dgm:t>
        <a:bodyPr/>
        <a:lstStyle/>
        <a:p>
          <a:endParaRPr lang="id-ID" sz="1600"/>
        </a:p>
      </dgm:t>
    </dgm:pt>
    <dgm:pt modelId="{E56FD041-CFC1-41EA-986E-4CC615B306FF}" type="sibTrans" cxnId="{4DE7A212-4A9D-48FF-95B7-C9030094711B}">
      <dgm:prSet/>
      <dgm:spPr/>
      <dgm:t>
        <a:bodyPr/>
        <a:lstStyle/>
        <a:p>
          <a:endParaRPr lang="id-ID" sz="1600"/>
        </a:p>
      </dgm:t>
    </dgm:pt>
    <dgm:pt modelId="{327EBC2D-EF9C-452B-8D40-3EE8689D9734}">
      <dgm:prSet phldrT="[Text]" custT="1"/>
      <dgm:spPr/>
      <dgm:t>
        <a:bodyPr/>
        <a:lstStyle/>
        <a:p>
          <a:r>
            <a:rPr lang="id-ID" sz="1600" dirty="0" smtClean="0"/>
            <a:t>SK </a:t>
          </a:r>
          <a:r>
            <a:rPr lang="en-US" sz="1600" dirty="0" err="1" smtClean="0"/>
            <a:t>Ketua</a:t>
          </a:r>
          <a:r>
            <a:rPr lang="en-US" sz="1600" dirty="0" smtClean="0"/>
            <a:t> </a:t>
          </a:r>
          <a:r>
            <a:rPr lang="en-US" sz="1600" dirty="0" err="1" smtClean="0"/>
            <a:t>Mahkamah</a:t>
          </a:r>
          <a:r>
            <a:rPr lang="en-US" sz="1600" dirty="0" smtClean="0"/>
            <a:t> </a:t>
          </a:r>
          <a:r>
            <a:rPr lang="en-US" sz="1600" dirty="0" err="1" smtClean="0"/>
            <a:t>Agung</a:t>
          </a:r>
          <a:r>
            <a:rPr lang="en-US" sz="1600" dirty="0" smtClean="0"/>
            <a:t> RI </a:t>
          </a:r>
          <a:r>
            <a:rPr lang="en-US" sz="1600" dirty="0" err="1" smtClean="0"/>
            <a:t>Nomor</a:t>
          </a:r>
          <a:r>
            <a:rPr lang="en-US" sz="1600" dirty="0" smtClean="0"/>
            <a:t>: </a:t>
          </a:r>
          <a:r>
            <a:rPr lang="id-ID" sz="1600" dirty="0" smtClean="0"/>
            <a:t>192/KMA/SK/XI/2014 tentang pembaruan pola promosi dan mutasi hakim peradilan agama</a:t>
          </a:r>
          <a:endParaRPr lang="id-ID" sz="1600" dirty="0"/>
        </a:p>
      </dgm:t>
    </dgm:pt>
    <dgm:pt modelId="{77A11EA2-0826-450C-89A5-B3C3C2373005}" type="parTrans" cxnId="{614B53F2-A754-4D03-BA55-4AA620D5ACF6}">
      <dgm:prSet/>
      <dgm:spPr/>
      <dgm:t>
        <a:bodyPr/>
        <a:lstStyle/>
        <a:p>
          <a:endParaRPr lang="id-ID" sz="1600"/>
        </a:p>
      </dgm:t>
    </dgm:pt>
    <dgm:pt modelId="{501B800B-E1BA-4DF5-96F4-0938F1148A9E}" type="sibTrans" cxnId="{614B53F2-A754-4D03-BA55-4AA620D5ACF6}">
      <dgm:prSet/>
      <dgm:spPr/>
      <dgm:t>
        <a:bodyPr/>
        <a:lstStyle/>
        <a:p>
          <a:endParaRPr lang="id-ID" sz="1600"/>
        </a:p>
      </dgm:t>
    </dgm:pt>
    <dgm:pt modelId="{3663D2DA-0DD4-47F5-AEE6-D235363FC839}">
      <dgm:prSet/>
      <dgm:spPr/>
      <dgm:t>
        <a:bodyPr/>
        <a:lstStyle/>
        <a:p>
          <a:r>
            <a:rPr lang="id-ID" dirty="0" smtClean="0"/>
            <a:t>SK </a:t>
          </a:r>
          <a:r>
            <a:rPr lang="en-US" dirty="0" err="1" smtClean="0"/>
            <a:t>Ketua</a:t>
          </a:r>
          <a:r>
            <a:rPr lang="en-US" dirty="0" smtClean="0"/>
            <a:t> </a:t>
          </a:r>
          <a:r>
            <a:rPr lang="en-US" dirty="0" err="1" smtClean="0"/>
            <a:t>Mahkamah</a:t>
          </a:r>
          <a:r>
            <a:rPr lang="en-US" dirty="0" smtClean="0"/>
            <a:t> </a:t>
          </a:r>
          <a:r>
            <a:rPr lang="en-US" dirty="0" err="1" smtClean="0"/>
            <a:t>Agung</a:t>
          </a:r>
          <a:r>
            <a:rPr lang="en-US" dirty="0" smtClean="0"/>
            <a:t> RI </a:t>
          </a:r>
          <a:r>
            <a:rPr lang="en-US" dirty="0" err="1" smtClean="0"/>
            <a:t>Nomor</a:t>
          </a:r>
          <a:r>
            <a:rPr lang="en-US" dirty="0" smtClean="0"/>
            <a:t>: </a:t>
          </a:r>
          <a:r>
            <a:rPr lang="id-ID" dirty="0" smtClean="0"/>
            <a:t>193/KMA/SK/XI/2014 tentang pembaruan pola promosi dan mutasi kepaniteraan peradilan agama</a:t>
          </a:r>
          <a:endParaRPr lang="id-ID" dirty="0"/>
        </a:p>
      </dgm:t>
    </dgm:pt>
    <dgm:pt modelId="{588D71C3-BACA-431D-9767-1D54DF3856A9}" type="parTrans" cxnId="{49519772-40B3-414B-8E4D-7E88F69A439D}">
      <dgm:prSet/>
      <dgm:spPr/>
      <dgm:t>
        <a:bodyPr/>
        <a:lstStyle/>
        <a:p>
          <a:endParaRPr lang="id-ID"/>
        </a:p>
      </dgm:t>
    </dgm:pt>
    <dgm:pt modelId="{8FDB54E9-7ACD-4CA0-B9EA-65849F53BA68}" type="sibTrans" cxnId="{49519772-40B3-414B-8E4D-7E88F69A439D}">
      <dgm:prSet/>
      <dgm:spPr/>
      <dgm:t>
        <a:bodyPr/>
        <a:lstStyle/>
        <a:p>
          <a:endParaRPr lang="id-ID"/>
        </a:p>
      </dgm:t>
    </dgm:pt>
    <dgm:pt modelId="{F9C467DF-02E1-40CD-9D15-A6D6C95E840A}" type="pres">
      <dgm:prSet presAssocID="{8BCCAEC3-265F-41C8-AE9C-6D2A65F90E00}" presName="Name0" presStyleCnt="0">
        <dgm:presLayoutVars>
          <dgm:dir/>
          <dgm:resizeHandles val="exact"/>
        </dgm:presLayoutVars>
      </dgm:prSet>
      <dgm:spPr/>
      <dgm:t>
        <a:bodyPr/>
        <a:lstStyle/>
        <a:p>
          <a:endParaRPr lang="id-ID"/>
        </a:p>
      </dgm:t>
    </dgm:pt>
    <dgm:pt modelId="{FBB85A31-5A8E-40BF-9BC1-08F5E1E7E6DC}" type="pres">
      <dgm:prSet presAssocID="{598C8E6E-8829-4198-BDEB-DB8995B8B441}" presName="composite" presStyleCnt="0"/>
      <dgm:spPr/>
    </dgm:pt>
    <dgm:pt modelId="{1B6D9D5E-E138-4802-886E-37E893406CA3}" type="pres">
      <dgm:prSet presAssocID="{598C8E6E-8829-4198-BDEB-DB8995B8B441}" presName="rect1" presStyleLbl="trAlignAcc1" presStyleIdx="0" presStyleCnt="4" custScaleY="76700" custLinFactNeighborX="-40881" custLinFactNeighborY="-49222">
        <dgm:presLayoutVars>
          <dgm:bulletEnabled val="1"/>
        </dgm:presLayoutVars>
      </dgm:prSet>
      <dgm:spPr/>
      <dgm:t>
        <a:bodyPr/>
        <a:lstStyle/>
        <a:p>
          <a:endParaRPr lang="id-ID"/>
        </a:p>
      </dgm:t>
    </dgm:pt>
    <dgm:pt modelId="{0C75AA44-9887-4CAE-844C-9A5BE60DC97D}" type="pres">
      <dgm:prSet presAssocID="{598C8E6E-8829-4198-BDEB-DB8995B8B441}" presName="rect2" presStyleLbl="fgImgPlace1" presStyleIdx="0" presStyleCnt="4" custScaleY="76700" custLinFactX="-86885" custLinFactNeighborX="-100000" custLinFactNeighborY="-33676"/>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5000" r="-25000"/>
          </a:stretch>
        </a:blipFill>
      </dgm:spPr>
    </dgm:pt>
    <dgm:pt modelId="{0DA21ABA-BC7A-4990-9927-5A28031330A7}" type="pres">
      <dgm:prSet presAssocID="{7E3E59FE-4D13-4691-AD58-ECB61399CD22}" presName="sibTrans" presStyleCnt="0"/>
      <dgm:spPr/>
    </dgm:pt>
    <dgm:pt modelId="{661BFF91-A418-4BFF-A4AC-A341A33C1C34}" type="pres">
      <dgm:prSet presAssocID="{18129837-B5B5-4704-9920-C9C18417598C}" presName="composite" presStyleCnt="0"/>
      <dgm:spPr/>
    </dgm:pt>
    <dgm:pt modelId="{B0EC5415-F19B-4F4C-816C-82049EC66AE0}" type="pres">
      <dgm:prSet presAssocID="{18129837-B5B5-4704-9920-C9C18417598C}" presName="rect1" presStyleLbl="trAlignAcc1" presStyleIdx="1" presStyleCnt="4" custScaleX="121138" custScaleY="114903" custLinFactNeighborX="-2290" custLinFactNeighborY="-51084">
        <dgm:presLayoutVars>
          <dgm:bulletEnabled val="1"/>
        </dgm:presLayoutVars>
      </dgm:prSet>
      <dgm:spPr/>
      <dgm:t>
        <a:bodyPr/>
        <a:lstStyle/>
        <a:p>
          <a:endParaRPr lang="id-ID"/>
        </a:p>
      </dgm:t>
    </dgm:pt>
    <dgm:pt modelId="{1588847A-2AAC-4458-AEB7-20AE56CF3FB2}" type="pres">
      <dgm:prSet presAssocID="{18129837-B5B5-4704-9920-C9C18417598C}" presName="rect2" presStyleLbl="fgImgPlace1" presStyleIdx="1" presStyleCnt="4" custScaleX="82590" custScaleY="116482" custLinFactNeighborX="-56012" custLinFactNeighborY="-40958"/>
      <dgm:spPr>
        <a:blipFill>
          <a:blip xmlns:r="http://schemas.openxmlformats.org/officeDocument/2006/relationships" r:embed="rId2" cstate="print">
            <a:extLst>
              <a:ext uri="{28A0092B-C50C-407E-A947-70E740481C1C}">
                <a14:useLocalDpi xmlns="" xmlns:a14="http://schemas.microsoft.com/office/drawing/2010/main" val="0"/>
              </a:ext>
            </a:extLst>
          </a:blip>
          <a:srcRect/>
          <a:stretch>
            <a:fillRect l="-25000" r="-25000"/>
          </a:stretch>
        </a:blipFill>
      </dgm:spPr>
    </dgm:pt>
    <dgm:pt modelId="{CEA3EE97-1379-4194-AE0B-3A9049B1C151}" type="pres">
      <dgm:prSet presAssocID="{E56FD041-CFC1-41EA-986E-4CC615B306FF}" presName="sibTrans" presStyleCnt="0"/>
      <dgm:spPr/>
    </dgm:pt>
    <dgm:pt modelId="{DDD118B2-BB66-477C-AA79-57DBD058B6FA}" type="pres">
      <dgm:prSet presAssocID="{327EBC2D-EF9C-452B-8D40-3EE8689D9734}" presName="composite" presStyleCnt="0"/>
      <dgm:spPr/>
    </dgm:pt>
    <dgm:pt modelId="{CDB2DD24-A8E8-486E-9229-8E1C35728162}" type="pres">
      <dgm:prSet presAssocID="{327EBC2D-EF9C-452B-8D40-3EE8689D9734}" presName="rect1" presStyleLbl="trAlignAcc1" presStyleIdx="2" presStyleCnt="4" custLinFactNeighborX="72687" custLinFactNeighborY="-64084">
        <dgm:presLayoutVars>
          <dgm:bulletEnabled val="1"/>
        </dgm:presLayoutVars>
      </dgm:prSet>
      <dgm:spPr/>
      <dgm:t>
        <a:bodyPr/>
        <a:lstStyle/>
        <a:p>
          <a:endParaRPr lang="id-ID"/>
        </a:p>
      </dgm:t>
    </dgm:pt>
    <dgm:pt modelId="{DEA24A6F-55CE-4152-8853-F22633BD96DD}" type="pres">
      <dgm:prSet presAssocID="{327EBC2D-EF9C-452B-8D40-3EE8689D9734}" presName="rect2" presStyleLbl="fgImgPlace1" presStyleIdx="2" presStyleCnt="4" custLinFactX="132285" custLinFactNeighborX="200000" custLinFactNeighborY="-61032"/>
      <dgm:spPr>
        <a:blipFill>
          <a:blip xmlns:r="http://schemas.openxmlformats.org/officeDocument/2006/relationships" r:embed="rId3" cstate="print">
            <a:extLst>
              <a:ext uri="{28A0092B-C50C-407E-A947-70E740481C1C}">
                <a14:useLocalDpi xmlns="" xmlns:a14="http://schemas.microsoft.com/office/drawing/2010/main" val="0"/>
              </a:ext>
            </a:extLst>
          </a:blip>
          <a:srcRect/>
          <a:stretch>
            <a:fillRect l="-6000" r="-6000"/>
          </a:stretch>
        </a:blipFill>
      </dgm:spPr>
    </dgm:pt>
    <dgm:pt modelId="{EBAC87F0-EB5D-4DDB-A4BB-3C5D871DD098}" type="pres">
      <dgm:prSet presAssocID="{501B800B-E1BA-4DF5-96F4-0938F1148A9E}" presName="sibTrans" presStyleCnt="0"/>
      <dgm:spPr/>
    </dgm:pt>
    <dgm:pt modelId="{53D0BC61-9AD7-4CF4-AD26-BD6E2B0A9857}" type="pres">
      <dgm:prSet presAssocID="{3663D2DA-0DD4-47F5-AEE6-D235363FC839}" presName="composite" presStyleCnt="0"/>
      <dgm:spPr/>
    </dgm:pt>
    <dgm:pt modelId="{C6003552-35EA-4B89-9266-9C08BC1BAF89}" type="pres">
      <dgm:prSet presAssocID="{3663D2DA-0DD4-47F5-AEE6-D235363FC839}" presName="rect1" presStyleLbl="trAlignAcc1" presStyleIdx="3" presStyleCnt="4" custLinFactNeighborX="-371" custLinFactNeighborY="44854">
        <dgm:presLayoutVars>
          <dgm:bulletEnabled val="1"/>
        </dgm:presLayoutVars>
      </dgm:prSet>
      <dgm:spPr/>
      <dgm:t>
        <a:bodyPr/>
        <a:lstStyle/>
        <a:p>
          <a:endParaRPr lang="id-ID"/>
        </a:p>
      </dgm:t>
    </dgm:pt>
    <dgm:pt modelId="{CC181577-75DA-431C-B876-9A512BE57B99}" type="pres">
      <dgm:prSet presAssocID="{3663D2DA-0DD4-47F5-AEE6-D235363FC839}" presName="rect2" presStyleLbl="fgImgPlace1" presStyleIdx="3" presStyleCnt="4" custLinFactNeighborX="-1695" custLinFactNeighborY="42718"/>
      <dgm:spPr>
        <a:blipFill>
          <a:blip xmlns:r="http://schemas.openxmlformats.org/officeDocument/2006/relationships" r:embed="rId4" cstate="print">
            <a:extLst>
              <a:ext uri="{28A0092B-C50C-407E-A947-70E740481C1C}">
                <a14:useLocalDpi xmlns="" xmlns:a14="http://schemas.microsoft.com/office/drawing/2010/main" val="0"/>
              </a:ext>
            </a:extLst>
          </a:blip>
          <a:srcRect/>
          <a:stretch>
            <a:fillRect l="-25000" r="-25000"/>
          </a:stretch>
        </a:blipFill>
      </dgm:spPr>
    </dgm:pt>
  </dgm:ptLst>
  <dgm:cxnLst>
    <dgm:cxn modelId="{49519772-40B3-414B-8E4D-7E88F69A439D}" srcId="{8BCCAEC3-265F-41C8-AE9C-6D2A65F90E00}" destId="{3663D2DA-0DD4-47F5-AEE6-D235363FC839}" srcOrd="3" destOrd="0" parTransId="{588D71C3-BACA-431D-9767-1D54DF3856A9}" sibTransId="{8FDB54E9-7ACD-4CA0-B9EA-65849F53BA68}"/>
    <dgm:cxn modelId="{D7C65F12-7530-46CB-A70E-3A3C2E806697}" type="presOf" srcId="{3663D2DA-0DD4-47F5-AEE6-D235363FC839}" destId="{C6003552-35EA-4B89-9266-9C08BC1BAF89}" srcOrd="0" destOrd="0" presId="urn:microsoft.com/office/officeart/2008/layout/PictureStrips"/>
    <dgm:cxn modelId="{5626F1CE-AF6D-49F7-A7B5-22DC740E6238}" type="presOf" srcId="{18129837-B5B5-4704-9920-C9C18417598C}" destId="{B0EC5415-F19B-4F4C-816C-82049EC66AE0}" srcOrd="0" destOrd="0" presId="urn:microsoft.com/office/officeart/2008/layout/PictureStrips"/>
    <dgm:cxn modelId="{8665B0D9-3613-4AC6-838B-C43EBCC8224F}" type="presOf" srcId="{327EBC2D-EF9C-452B-8D40-3EE8689D9734}" destId="{CDB2DD24-A8E8-486E-9229-8E1C35728162}" srcOrd="0" destOrd="0" presId="urn:microsoft.com/office/officeart/2008/layout/PictureStrips"/>
    <dgm:cxn modelId="{50A0B20C-15B8-47A8-8650-FF481C8B6E42}" type="presOf" srcId="{8BCCAEC3-265F-41C8-AE9C-6D2A65F90E00}" destId="{F9C467DF-02E1-40CD-9D15-A6D6C95E840A}" srcOrd="0" destOrd="0" presId="urn:microsoft.com/office/officeart/2008/layout/PictureStrips"/>
    <dgm:cxn modelId="{84C16C5B-E1F3-42B0-876B-B6D5BC2EA7AE}" srcId="{8BCCAEC3-265F-41C8-AE9C-6D2A65F90E00}" destId="{598C8E6E-8829-4198-BDEB-DB8995B8B441}" srcOrd="0" destOrd="0" parTransId="{394F92A6-3D19-4027-97BA-43214F244919}" sibTransId="{7E3E59FE-4D13-4691-AD58-ECB61399CD22}"/>
    <dgm:cxn modelId="{614B53F2-A754-4D03-BA55-4AA620D5ACF6}" srcId="{8BCCAEC3-265F-41C8-AE9C-6D2A65F90E00}" destId="{327EBC2D-EF9C-452B-8D40-3EE8689D9734}" srcOrd="2" destOrd="0" parTransId="{77A11EA2-0826-450C-89A5-B3C3C2373005}" sibTransId="{501B800B-E1BA-4DF5-96F4-0938F1148A9E}"/>
    <dgm:cxn modelId="{452B80A4-A464-4B86-8002-7D6AB8B9A1F4}" type="presOf" srcId="{598C8E6E-8829-4198-BDEB-DB8995B8B441}" destId="{1B6D9D5E-E138-4802-886E-37E893406CA3}" srcOrd="0" destOrd="0" presId="urn:microsoft.com/office/officeart/2008/layout/PictureStrips"/>
    <dgm:cxn modelId="{4DE7A212-4A9D-48FF-95B7-C9030094711B}" srcId="{8BCCAEC3-265F-41C8-AE9C-6D2A65F90E00}" destId="{18129837-B5B5-4704-9920-C9C18417598C}" srcOrd="1" destOrd="0" parTransId="{9BEA5479-7265-414B-89C1-7901F7FFD0CD}" sibTransId="{E56FD041-CFC1-41EA-986E-4CC615B306FF}"/>
    <dgm:cxn modelId="{CCACA1D7-6FD2-43E9-8435-18B933ED9065}" type="presParOf" srcId="{F9C467DF-02E1-40CD-9D15-A6D6C95E840A}" destId="{FBB85A31-5A8E-40BF-9BC1-08F5E1E7E6DC}" srcOrd="0" destOrd="0" presId="urn:microsoft.com/office/officeart/2008/layout/PictureStrips"/>
    <dgm:cxn modelId="{F31C2F8D-AFFA-467F-B8DE-3E29057983CF}" type="presParOf" srcId="{FBB85A31-5A8E-40BF-9BC1-08F5E1E7E6DC}" destId="{1B6D9D5E-E138-4802-886E-37E893406CA3}" srcOrd="0" destOrd="0" presId="urn:microsoft.com/office/officeart/2008/layout/PictureStrips"/>
    <dgm:cxn modelId="{BE80FA22-E243-4AE1-8F37-2767476C94C4}" type="presParOf" srcId="{FBB85A31-5A8E-40BF-9BC1-08F5E1E7E6DC}" destId="{0C75AA44-9887-4CAE-844C-9A5BE60DC97D}" srcOrd="1" destOrd="0" presId="urn:microsoft.com/office/officeart/2008/layout/PictureStrips"/>
    <dgm:cxn modelId="{FDBB7345-163F-49D6-A763-51C01DC142B1}" type="presParOf" srcId="{F9C467DF-02E1-40CD-9D15-A6D6C95E840A}" destId="{0DA21ABA-BC7A-4990-9927-5A28031330A7}" srcOrd="1" destOrd="0" presId="urn:microsoft.com/office/officeart/2008/layout/PictureStrips"/>
    <dgm:cxn modelId="{6964E167-93E0-47BA-B5C2-16A212EB73E7}" type="presParOf" srcId="{F9C467DF-02E1-40CD-9D15-A6D6C95E840A}" destId="{661BFF91-A418-4BFF-A4AC-A341A33C1C34}" srcOrd="2" destOrd="0" presId="urn:microsoft.com/office/officeart/2008/layout/PictureStrips"/>
    <dgm:cxn modelId="{AE61FCAE-BA7F-4621-A6F0-BA5DC792830B}" type="presParOf" srcId="{661BFF91-A418-4BFF-A4AC-A341A33C1C34}" destId="{B0EC5415-F19B-4F4C-816C-82049EC66AE0}" srcOrd="0" destOrd="0" presId="urn:microsoft.com/office/officeart/2008/layout/PictureStrips"/>
    <dgm:cxn modelId="{5D501CDE-6751-4C3E-88BA-9EA72973083A}" type="presParOf" srcId="{661BFF91-A418-4BFF-A4AC-A341A33C1C34}" destId="{1588847A-2AAC-4458-AEB7-20AE56CF3FB2}" srcOrd="1" destOrd="0" presId="urn:microsoft.com/office/officeart/2008/layout/PictureStrips"/>
    <dgm:cxn modelId="{09818C83-DAE2-4D1F-AD25-70BB5DF0876C}" type="presParOf" srcId="{F9C467DF-02E1-40CD-9D15-A6D6C95E840A}" destId="{CEA3EE97-1379-4194-AE0B-3A9049B1C151}" srcOrd="3" destOrd="0" presId="urn:microsoft.com/office/officeart/2008/layout/PictureStrips"/>
    <dgm:cxn modelId="{755C834C-135B-4372-9805-D62F431CF380}" type="presParOf" srcId="{F9C467DF-02E1-40CD-9D15-A6D6C95E840A}" destId="{DDD118B2-BB66-477C-AA79-57DBD058B6FA}" srcOrd="4" destOrd="0" presId="urn:microsoft.com/office/officeart/2008/layout/PictureStrips"/>
    <dgm:cxn modelId="{8C431FEA-7C83-4ABB-9A01-D7D6BC84D308}" type="presParOf" srcId="{DDD118B2-BB66-477C-AA79-57DBD058B6FA}" destId="{CDB2DD24-A8E8-486E-9229-8E1C35728162}" srcOrd="0" destOrd="0" presId="urn:microsoft.com/office/officeart/2008/layout/PictureStrips"/>
    <dgm:cxn modelId="{2FCB2E02-E5D8-4830-9FB2-EF9D0AEEA7DE}" type="presParOf" srcId="{DDD118B2-BB66-477C-AA79-57DBD058B6FA}" destId="{DEA24A6F-55CE-4152-8853-F22633BD96DD}" srcOrd="1" destOrd="0" presId="urn:microsoft.com/office/officeart/2008/layout/PictureStrips"/>
    <dgm:cxn modelId="{32395048-8B51-4F1E-92BB-28A91BC1DF2A}" type="presParOf" srcId="{F9C467DF-02E1-40CD-9D15-A6D6C95E840A}" destId="{EBAC87F0-EB5D-4DDB-A4BB-3C5D871DD098}" srcOrd="5" destOrd="0" presId="urn:microsoft.com/office/officeart/2008/layout/PictureStrips"/>
    <dgm:cxn modelId="{C40E7BE0-A8DF-461F-9F1F-E8BCE68C2179}" type="presParOf" srcId="{F9C467DF-02E1-40CD-9D15-A6D6C95E840A}" destId="{53D0BC61-9AD7-4CF4-AD26-BD6E2B0A9857}" srcOrd="6" destOrd="0" presId="urn:microsoft.com/office/officeart/2008/layout/PictureStrips"/>
    <dgm:cxn modelId="{A270A42B-D5A4-4E87-AA46-5CD0A073342D}" type="presParOf" srcId="{53D0BC61-9AD7-4CF4-AD26-BD6E2B0A9857}" destId="{C6003552-35EA-4B89-9266-9C08BC1BAF89}" srcOrd="0" destOrd="0" presId="urn:microsoft.com/office/officeart/2008/layout/PictureStrips"/>
    <dgm:cxn modelId="{9069806D-603B-48BA-B79F-1EE9687A8862}" type="presParOf" srcId="{53D0BC61-9AD7-4CF4-AD26-BD6E2B0A9857}" destId="{CC181577-75DA-431C-B876-9A512BE57B99}" srcOrd="1" destOrd="0" presId="urn:microsoft.com/office/officeart/2008/layout/PictureStrips"/>
  </dgm:cxnLst>
  <dgm:bg/>
  <dgm:whole/>
</dgm:dataModel>
</file>

<file path=ppt/diagrams/data35.xml><?xml version="1.0" encoding="utf-8"?>
<dgm:dataModel xmlns:dgm="http://schemas.openxmlformats.org/drawingml/2006/diagram" xmlns:a="http://schemas.openxmlformats.org/drawingml/2006/main">
  <dgm:ptLst>
    <dgm:pt modelId="{BF5F1EE6-EC0D-4935-9F9A-D788D47DD8DB}" type="doc">
      <dgm:prSet loTypeId="urn:microsoft.com/office/officeart/2005/8/layout/hList9" loCatId="list" qsTypeId="urn:microsoft.com/office/officeart/2005/8/quickstyle/simple5" qsCatId="simple" csTypeId="urn:microsoft.com/office/officeart/2005/8/colors/colorful1#13" csCatId="colorful" phldr="1"/>
      <dgm:spPr/>
      <dgm:t>
        <a:bodyPr/>
        <a:lstStyle/>
        <a:p>
          <a:endParaRPr lang="id-ID"/>
        </a:p>
      </dgm:t>
    </dgm:pt>
    <dgm:pt modelId="{DFBDE3D3-B846-4CAD-923B-3552AC001E83}">
      <dgm:prSet phldrT="[Text]" custT="1"/>
      <dgm:spPr/>
      <dgm:t>
        <a:bodyPr/>
        <a:lstStyle/>
        <a:p>
          <a:r>
            <a:rPr lang="id-ID" sz="8000" dirty="0" smtClean="0">
              <a:latin typeface="Bauhaus 93" pitchFamily="82" charset="0"/>
            </a:rPr>
            <a:t>d</a:t>
          </a:r>
          <a:endParaRPr lang="id-ID" sz="8000" dirty="0">
            <a:latin typeface="Bauhaus 93" pitchFamily="82" charset="0"/>
          </a:endParaRPr>
        </a:p>
      </dgm:t>
    </dgm:pt>
    <dgm:pt modelId="{E51C6A34-E1EA-4785-BEEA-14E872A0D539}" type="parTrans" cxnId="{1DF92D97-5AF6-4D76-B01D-3D42CC261939}">
      <dgm:prSet/>
      <dgm:spPr/>
      <dgm:t>
        <a:bodyPr/>
        <a:lstStyle/>
        <a:p>
          <a:endParaRPr lang="id-ID"/>
        </a:p>
      </dgm:t>
    </dgm:pt>
    <dgm:pt modelId="{2B3E7CF1-B9AC-4A70-9364-9E2D5096EDD9}" type="sibTrans" cxnId="{1DF92D97-5AF6-4D76-B01D-3D42CC261939}">
      <dgm:prSet/>
      <dgm:spPr/>
      <dgm:t>
        <a:bodyPr/>
        <a:lstStyle/>
        <a:p>
          <a:endParaRPr lang="id-ID"/>
        </a:p>
      </dgm:t>
    </dgm:pt>
    <dgm:pt modelId="{F94CBE8E-6542-442C-B50A-DC620A174104}">
      <dgm:prSet phldrT="[Text]" custT="1">
        <dgm:style>
          <a:lnRef idx="0">
            <a:schemeClr val="accent1"/>
          </a:lnRef>
          <a:fillRef idx="3">
            <a:schemeClr val="accent1"/>
          </a:fillRef>
          <a:effectRef idx="3">
            <a:schemeClr val="accent1"/>
          </a:effectRef>
          <a:fontRef idx="minor">
            <a:schemeClr val="lt1"/>
          </a:fontRef>
        </dgm:style>
      </dgm:prSet>
      <dgm:spPr/>
      <dgm:t>
        <a:bodyPr anchor="t"/>
        <a:lstStyle/>
        <a:p>
          <a:pPr algn="l"/>
          <a:r>
            <a:rPr lang="id-ID" sz="1600" dirty="0" smtClean="0"/>
            <a:t>Telah disusun dan diformalkan proyeksi kebutuhan pegawai untuk 5 tahun yang tertuang dalam Surat Sek</a:t>
          </a:r>
          <a:r>
            <a:rPr lang="en-US" sz="1600" dirty="0" err="1" smtClean="0"/>
            <a:t>retaris</a:t>
          </a:r>
          <a:r>
            <a:rPr lang="en-US" sz="1600" dirty="0" smtClean="0"/>
            <a:t> </a:t>
          </a:r>
          <a:r>
            <a:rPr lang="en-US" sz="1600" dirty="0" err="1" smtClean="0"/>
            <a:t>Mahkamah</a:t>
          </a:r>
          <a:r>
            <a:rPr lang="en-US" sz="1600" dirty="0" smtClean="0"/>
            <a:t> </a:t>
          </a:r>
          <a:r>
            <a:rPr lang="en-US" sz="1600" dirty="0" err="1" smtClean="0"/>
            <a:t>Agung</a:t>
          </a:r>
          <a:r>
            <a:rPr lang="en-US" sz="1600" dirty="0" smtClean="0"/>
            <a:t> RI</a:t>
          </a:r>
          <a:r>
            <a:rPr lang="id-ID" sz="1600" dirty="0" smtClean="0"/>
            <a:t> No</a:t>
          </a:r>
          <a:r>
            <a:rPr lang="en-US" sz="1600" dirty="0" err="1" smtClean="0"/>
            <a:t>mor</a:t>
          </a:r>
          <a:r>
            <a:rPr lang="id-ID" sz="1600" dirty="0" smtClean="0"/>
            <a:t>: 002/Bua.2/F.001/II/2011 tentang Mahkamah Agung telah mengajukan formasi pegawai sebanyak 35,340 orang yang diprediksi sampai dengan tahun 2025</a:t>
          </a:r>
          <a:endParaRPr lang="id-ID" sz="1600" dirty="0"/>
        </a:p>
      </dgm:t>
    </dgm:pt>
    <dgm:pt modelId="{53982189-A61D-48BA-847B-0259904FCBDD}" type="parTrans" cxnId="{EAC77EFF-B7A1-45CD-B601-F6B7A20765BF}">
      <dgm:prSet/>
      <dgm:spPr/>
      <dgm:t>
        <a:bodyPr/>
        <a:lstStyle/>
        <a:p>
          <a:endParaRPr lang="id-ID"/>
        </a:p>
      </dgm:t>
    </dgm:pt>
    <dgm:pt modelId="{C725CF60-D64B-40BA-A7DD-6D960B28BFD0}" type="sibTrans" cxnId="{EAC77EFF-B7A1-45CD-B601-F6B7A20765BF}">
      <dgm:prSet/>
      <dgm:spPr/>
      <dgm:t>
        <a:bodyPr/>
        <a:lstStyle/>
        <a:p>
          <a:endParaRPr lang="id-ID"/>
        </a:p>
      </dgm:t>
    </dgm:pt>
    <dgm:pt modelId="{D9061718-FFBF-4EC2-BEAC-B03CF50E7ECD}">
      <dgm:prSet phldrT="[Text]" custT="1"/>
      <dgm:spPr/>
      <dgm:t>
        <a:bodyPr/>
        <a:lstStyle/>
        <a:p>
          <a:r>
            <a:rPr lang="id-ID" sz="8000" dirty="0" smtClean="0">
              <a:latin typeface="Bauhaus 93" pitchFamily="82" charset="0"/>
            </a:rPr>
            <a:t>e</a:t>
          </a:r>
          <a:endParaRPr lang="id-ID" sz="8000" dirty="0">
            <a:latin typeface="Bauhaus 93" pitchFamily="82" charset="0"/>
          </a:endParaRPr>
        </a:p>
      </dgm:t>
    </dgm:pt>
    <dgm:pt modelId="{8BAD01F5-6AFC-4B8D-A769-610B57E67DB7}" type="parTrans" cxnId="{BB14C329-3739-4B3B-99FF-4D3AECE56287}">
      <dgm:prSet/>
      <dgm:spPr/>
      <dgm:t>
        <a:bodyPr/>
        <a:lstStyle/>
        <a:p>
          <a:endParaRPr lang="id-ID"/>
        </a:p>
      </dgm:t>
    </dgm:pt>
    <dgm:pt modelId="{91BE3C81-2BC0-42D0-8E5F-F49A245A9FCA}" type="sibTrans" cxnId="{BB14C329-3739-4B3B-99FF-4D3AECE56287}">
      <dgm:prSet/>
      <dgm:spPr/>
      <dgm:t>
        <a:bodyPr/>
        <a:lstStyle/>
        <a:p>
          <a:endParaRPr lang="id-ID"/>
        </a:p>
      </dgm:t>
    </dgm:pt>
    <dgm:pt modelId="{279CD02F-4AE3-4C87-9113-4EC80AEF4E59}">
      <dgm:prSet phldrT="[Text]" custT="1">
        <dgm:style>
          <a:lnRef idx="0">
            <a:schemeClr val="accent4"/>
          </a:lnRef>
          <a:fillRef idx="3">
            <a:schemeClr val="accent4"/>
          </a:fillRef>
          <a:effectRef idx="3">
            <a:schemeClr val="accent4"/>
          </a:effectRef>
          <a:fontRef idx="minor">
            <a:schemeClr val="lt1"/>
          </a:fontRef>
        </dgm:style>
      </dgm:prSet>
      <dgm:spPr/>
      <dgm:t>
        <a:bodyPr anchor="t"/>
        <a:lstStyle/>
        <a:p>
          <a:r>
            <a:rPr lang="id-ID" sz="1600" dirty="0" smtClean="0">
              <a:solidFill>
                <a:schemeClr val="bg1"/>
              </a:solidFill>
            </a:rPr>
            <a:t>Perhitungan formasi jabatan yang menunjang kinerja utama instansi telah dihitung dan diformalkan</a:t>
          </a:r>
          <a:r>
            <a:rPr lang="en-US" sz="1600" dirty="0" smtClean="0">
              <a:solidFill>
                <a:schemeClr val="bg1"/>
              </a:solidFill>
            </a:rPr>
            <a:t> </a:t>
          </a:r>
          <a:r>
            <a:rPr lang="en-US" sz="1600" dirty="0" err="1" smtClean="0">
              <a:solidFill>
                <a:schemeClr val="bg1"/>
              </a:solidFill>
            </a:rPr>
            <a:t>melalui</a:t>
          </a:r>
          <a:r>
            <a:rPr lang="en-US" sz="1600" dirty="0" smtClean="0">
              <a:solidFill>
                <a:schemeClr val="bg1"/>
              </a:solidFill>
            </a:rPr>
            <a:t> </a:t>
          </a:r>
          <a:r>
            <a:rPr lang="en-US" sz="1600" dirty="0" err="1" smtClean="0">
              <a:solidFill>
                <a:schemeClr val="bg1"/>
              </a:solidFill>
            </a:rPr>
            <a:t>Surat</a:t>
          </a:r>
          <a:r>
            <a:rPr lang="en-US" sz="1600" dirty="0" smtClean="0">
              <a:solidFill>
                <a:schemeClr val="bg1"/>
              </a:solidFill>
            </a:rPr>
            <a:t> </a:t>
          </a:r>
          <a:r>
            <a:rPr lang="en-US" sz="1600" dirty="0" err="1" smtClean="0">
              <a:solidFill>
                <a:schemeClr val="bg1"/>
              </a:solidFill>
            </a:rPr>
            <a:t>Sekma</a:t>
          </a:r>
          <a:r>
            <a:rPr lang="en-US" sz="1600" dirty="0" smtClean="0">
              <a:solidFill>
                <a:schemeClr val="bg1"/>
              </a:solidFill>
            </a:rPr>
            <a:t> No:100-1/SEK/KU,01/4/2014 </a:t>
          </a:r>
          <a:r>
            <a:rPr lang="en-US" sz="1600" dirty="0" err="1" smtClean="0">
              <a:solidFill>
                <a:schemeClr val="bg1"/>
              </a:solidFill>
            </a:rPr>
            <a:t>tentang</a:t>
          </a:r>
          <a:r>
            <a:rPr lang="en-US" sz="1600" dirty="0" smtClean="0">
              <a:solidFill>
                <a:schemeClr val="bg1"/>
              </a:solidFill>
            </a:rPr>
            <a:t> </a:t>
          </a:r>
          <a:r>
            <a:rPr lang="en-US" sz="1600" dirty="0" err="1" smtClean="0">
              <a:solidFill>
                <a:schemeClr val="bg1"/>
              </a:solidFill>
            </a:rPr>
            <a:t>Penyusunan</a:t>
          </a:r>
          <a:r>
            <a:rPr lang="en-US" sz="1600" dirty="0" smtClean="0">
              <a:solidFill>
                <a:schemeClr val="bg1"/>
              </a:solidFill>
            </a:rPr>
            <a:t> </a:t>
          </a:r>
          <a:r>
            <a:rPr lang="en-US" sz="1600" dirty="0" err="1" smtClean="0">
              <a:solidFill>
                <a:schemeClr val="bg1"/>
              </a:solidFill>
            </a:rPr>
            <a:t>Formasi</a:t>
          </a:r>
          <a:r>
            <a:rPr lang="en-US" sz="1600" dirty="0" smtClean="0">
              <a:solidFill>
                <a:schemeClr val="bg1"/>
              </a:solidFill>
            </a:rPr>
            <a:t> </a:t>
          </a:r>
          <a:r>
            <a:rPr lang="en-US" sz="1600" dirty="0" err="1" smtClean="0">
              <a:solidFill>
                <a:schemeClr val="bg1"/>
              </a:solidFill>
            </a:rPr>
            <a:t>Calon</a:t>
          </a:r>
          <a:r>
            <a:rPr lang="en-US" sz="1600" dirty="0" smtClean="0">
              <a:solidFill>
                <a:schemeClr val="bg1"/>
              </a:solidFill>
            </a:rPr>
            <a:t> </a:t>
          </a:r>
          <a:r>
            <a:rPr lang="en-US" sz="1600" dirty="0" err="1" smtClean="0">
              <a:solidFill>
                <a:schemeClr val="bg1"/>
              </a:solidFill>
            </a:rPr>
            <a:t>Pegawai</a:t>
          </a:r>
          <a:r>
            <a:rPr lang="en-US" sz="1600" dirty="0" smtClean="0">
              <a:solidFill>
                <a:schemeClr val="bg1"/>
              </a:solidFill>
            </a:rPr>
            <a:t> </a:t>
          </a:r>
          <a:r>
            <a:rPr lang="en-US" sz="1600" dirty="0" err="1" smtClean="0">
              <a:solidFill>
                <a:schemeClr val="bg1"/>
              </a:solidFill>
            </a:rPr>
            <a:t>Negeri</a:t>
          </a:r>
          <a:r>
            <a:rPr lang="en-US" sz="1600" dirty="0" smtClean="0">
              <a:solidFill>
                <a:schemeClr val="bg1"/>
              </a:solidFill>
            </a:rPr>
            <a:t> </a:t>
          </a:r>
          <a:r>
            <a:rPr lang="en-US" sz="1600" dirty="0" err="1" smtClean="0">
              <a:solidFill>
                <a:schemeClr val="bg1"/>
              </a:solidFill>
            </a:rPr>
            <a:t>Sipil</a:t>
          </a:r>
          <a:r>
            <a:rPr lang="en-US" sz="1600" dirty="0" smtClean="0">
              <a:solidFill>
                <a:schemeClr val="bg1"/>
              </a:solidFill>
            </a:rPr>
            <a:t> di </a:t>
          </a:r>
          <a:r>
            <a:rPr lang="en-US" sz="1600" dirty="0" err="1" smtClean="0">
              <a:solidFill>
                <a:schemeClr val="bg1"/>
              </a:solidFill>
            </a:rPr>
            <a:t>Lingkungan</a:t>
          </a:r>
          <a:r>
            <a:rPr lang="en-US" sz="1600" dirty="0" smtClean="0">
              <a:solidFill>
                <a:schemeClr val="bg1"/>
              </a:solidFill>
            </a:rPr>
            <a:t> </a:t>
          </a:r>
          <a:r>
            <a:rPr lang="en-US" sz="1600" dirty="0" err="1" smtClean="0">
              <a:solidFill>
                <a:schemeClr val="bg1"/>
              </a:solidFill>
            </a:rPr>
            <a:t>Mahkamah</a:t>
          </a:r>
          <a:r>
            <a:rPr lang="en-US" sz="1600" dirty="0" smtClean="0">
              <a:solidFill>
                <a:schemeClr val="bg1"/>
              </a:solidFill>
            </a:rPr>
            <a:t> </a:t>
          </a:r>
          <a:r>
            <a:rPr lang="en-US" sz="1600" dirty="0" err="1" smtClean="0">
              <a:solidFill>
                <a:schemeClr val="bg1"/>
              </a:solidFill>
            </a:rPr>
            <a:t>Agung</a:t>
          </a:r>
          <a:r>
            <a:rPr lang="en-US" sz="1600" dirty="0" smtClean="0">
              <a:solidFill>
                <a:schemeClr val="bg1"/>
              </a:solidFill>
            </a:rPr>
            <a:t> RI </a:t>
          </a:r>
          <a:r>
            <a:rPr lang="en-US" sz="1600" dirty="0" err="1" smtClean="0">
              <a:solidFill>
                <a:schemeClr val="bg1"/>
              </a:solidFill>
            </a:rPr>
            <a:t>dan</a:t>
          </a:r>
          <a:r>
            <a:rPr lang="en-US" sz="1600" dirty="0" smtClean="0">
              <a:solidFill>
                <a:schemeClr val="bg1"/>
              </a:solidFill>
            </a:rPr>
            <a:t> 4(</a:t>
          </a:r>
          <a:r>
            <a:rPr lang="en-US" sz="1600" dirty="0" err="1" smtClean="0">
              <a:solidFill>
                <a:schemeClr val="bg1"/>
              </a:solidFill>
            </a:rPr>
            <a:t>empat</a:t>
          </a:r>
          <a:r>
            <a:rPr lang="en-US" sz="1600" dirty="0" smtClean="0">
              <a:solidFill>
                <a:schemeClr val="bg1"/>
              </a:solidFill>
            </a:rPr>
            <a:t>) </a:t>
          </a:r>
          <a:r>
            <a:rPr lang="en-US" sz="1600" dirty="0" err="1" smtClean="0">
              <a:solidFill>
                <a:schemeClr val="bg1"/>
              </a:solidFill>
            </a:rPr>
            <a:t>Lingkungan</a:t>
          </a:r>
          <a:r>
            <a:rPr lang="en-US" sz="1600" dirty="0" smtClean="0">
              <a:solidFill>
                <a:schemeClr val="bg1"/>
              </a:solidFill>
            </a:rPr>
            <a:t> </a:t>
          </a:r>
          <a:r>
            <a:rPr lang="en-US" sz="1600" dirty="0" err="1" smtClean="0">
              <a:solidFill>
                <a:schemeClr val="bg1"/>
              </a:solidFill>
            </a:rPr>
            <a:t>Peradilan</a:t>
          </a:r>
          <a:r>
            <a:rPr lang="en-US" sz="1600" dirty="0" smtClean="0">
              <a:solidFill>
                <a:schemeClr val="bg1"/>
              </a:solidFill>
            </a:rPr>
            <a:t> </a:t>
          </a:r>
          <a:r>
            <a:rPr lang="en-US" sz="1600" dirty="0" err="1" smtClean="0">
              <a:solidFill>
                <a:schemeClr val="bg1"/>
              </a:solidFill>
            </a:rPr>
            <a:t>Tahun</a:t>
          </a:r>
          <a:r>
            <a:rPr lang="en-US" sz="1600" dirty="0" smtClean="0">
              <a:solidFill>
                <a:schemeClr val="bg1"/>
              </a:solidFill>
            </a:rPr>
            <a:t> </a:t>
          </a:r>
          <a:r>
            <a:rPr lang="en-US" sz="1600" dirty="0" err="1" smtClean="0">
              <a:solidFill>
                <a:schemeClr val="bg1"/>
              </a:solidFill>
            </a:rPr>
            <a:t>Anggaran</a:t>
          </a:r>
          <a:r>
            <a:rPr lang="en-US" sz="1600" dirty="0" smtClean="0">
              <a:solidFill>
                <a:schemeClr val="bg1"/>
              </a:solidFill>
            </a:rPr>
            <a:t> 2014</a:t>
          </a:r>
          <a:endParaRPr lang="id-ID" sz="1600" dirty="0">
            <a:solidFill>
              <a:schemeClr val="bg1"/>
            </a:solidFill>
          </a:endParaRPr>
        </a:p>
      </dgm:t>
    </dgm:pt>
    <dgm:pt modelId="{97665C09-0A5B-49D5-A293-7CC8F962AD07}" type="parTrans" cxnId="{E1517F75-FA05-482E-AC46-F69B75918E3D}">
      <dgm:prSet/>
      <dgm:spPr/>
      <dgm:t>
        <a:bodyPr/>
        <a:lstStyle/>
        <a:p>
          <a:endParaRPr lang="id-ID"/>
        </a:p>
      </dgm:t>
    </dgm:pt>
    <dgm:pt modelId="{2CBCF4DD-B48F-434C-B624-5AAEE0B40AD1}" type="sibTrans" cxnId="{E1517F75-FA05-482E-AC46-F69B75918E3D}">
      <dgm:prSet/>
      <dgm:spPr/>
      <dgm:t>
        <a:bodyPr/>
        <a:lstStyle/>
        <a:p>
          <a:endParaRPr lang="id-ID"/>
        </a:p>
      </dgm:t>
    </dgm:pt>
    <dgm:pt modelId="{4544800E-3367-49D6-B3D6-A2CBF80915BD}" type="pres">
      <dgm:prSet presAssocID="{BF5F1EE6-EC0D-4935-9F9A-D788D47DD8DB}" presName="list" presStyleCnt="0">
        <dgm:presLayoutVars>
          <dgm:dir/>
          <dgm:animLvl val="lvl"/>
        </dgm:presLayoutVars>
      </dgm:prSet>
      <dgm:spPr/>
      <dgm:t>
        <a:bodyPr/>
        <a:lstStyle/>
        <a:p>
          <a:endParaRPr lang="id-ID"/>
        </a:p>
      </dgm:t>
    </dgm:pt>
    <dgm:pt modelId="{FC9EF675-5860-4F10-8946-8F1F8DEC93B2}" type="pres">
      <dgm:prSet presAssocID="{DFBDE3D3-B846-4CAD-923B-3552AC001E83}" presName="posSpace" presStyleCnt="0"/>
      <dgm:spPr/>
    </dgm:pt>
    <dgm:pt modelId="{24E243DF-7E37-447F-9082-26DD9AE2754C}" type="pres">
      <dgm:prSet presAssocID="{DFBDE3D3-B846-4CAD-923B-3552AC001E83}" presName="vertFlow" presStyleCnt="0"/>
      <dgm:spPr/>
    </dgm:pt>
    <dgm:pt modelId="{1FC15E6E-C876-4A0F-BC37-EB2680AC350C}" type="pres">
      <dgm:prSet presAssocID="{DFBDE3D3-B846-4CAD-923B-3552AC001E83}" presName="topSpace" presStyleCnt="0"/>
      <dgm:spPr/>
    </dgm:pt>
    <dgm:pt modelId="{0601D534-C565-47BE-B0ED-90300DAEC574}" type="pres">
      <dgm:prSet presAssocID="{DFBDE3D3-B846-4CAD-923B-3552AC001E83}" presName="firstComp" presStyleCnt="0"/>
      <dgm:spPr/>
    </dgm:pt>
    <dgm:pt modelId="{D43C2877-8789-48B7-8B98-8765F2051E59}" type="pres">
      <dgm:prSet presAssocID="{DFBDE3D3-B846-4CAD-923B-3552AC001E83}" presName="firstChild" presStyleLbl="bgAccFollowNode1" presStyleIdx="0" presStyleCnt="2" custScaleY="221297"/>
      <dgm:spPr/>
      <dgm:t>
        <a:bodyPr/>
        <a:lstStyle/>
        <a:p>
          <a:endParaRPr lang="id-ID"/>
        </a:p>
      </dgm:t>
    </dgm:pt>
    <dgm:pt modelId="{F9E974D2-4D4A-4E1D-BA91-23B39D658CA2}" type="pres">
      <dgm:prSet presAssocID="{DFBDE3D3-B846-4CAD-923B-3552AC001E83}" presName="firstChildTx" presStyleLbl="bgAccFollowNode1" presStyleIdx="0" presStyleCnt="2">
        <dgm:presLayoutVars>
          <dgm:bulletEnabled val="1"/>
        </dgm:presLayoutVars>
      </dgm:prSet>
      <dgm:spPr/>
      <dgm:t>
        <a:bodyPr/>
        <a:lstStyle/>
        <a:p>
          <a:endParaRPr lang="id-ID"/>
        </a:p>
      </dgm:t>
    </dgm:pt>
    <dgm:pt modelId="{804A95CC-9DAB-4550-8054-D3B22E30176C}" type="pres">
      <dgm:prSet presAssocID="{DFBDE3D3-B846-4CAD-923B-3552AC001E83}" presName="negSpace" presStyleCnt="0"/>
      <dgm:spPr/>
    </dgm:pt>
    <dgm:pt modelId="{5D08DC41-0D6C-4D2E-9E62-2BE51409939A}" type="pres">
      <dgm:prSet presAssocID="{DFBDE3D3-B846-4CAD-923B-3552AC001E83}" presName="circle" presStyleLbl="node1" presStyleIdx="0" presStyleCnt="2"/>
      <dgm:spPr/>
      <dgm:t>
        <a:bodyPr/>
        <a:lstStyle/>
        <a:p>
          <a:endParaRPr lang="id-ID"/>
        </a:p>
      </dgm:t>
    </dgm:pt>
    <dgm:pt modelId="{B5D3F3FA-278F-49EE-9E9B-C0C7D2BB443D}" type="pres">
      <dgm:prSet presAssocID="{2B3E7CF1-B9AC-4A70-9364-9E2D5096EDD9}" presName="transSpace" presStyleCnt="0"/>
      <dgm:spPr/>
    </dgm:pt>
    <dgm:pt modelId="{4118BF17-DFAA-4221-9AFC-BA4CB699A25B}" type="pres">
      <dgm:prSet presAssocID="{D9061718-FFBF-4EC2-BEAC-B03CF50E7ECD}" presName="posSpace" presStyleCnt="0"/>
      <dgm:spPr/>
    </dgm:pt>
    <dgm:pt modelId="{90BE1892-5B2D-4E8C-A9C5-272BD7D63826}" type="pres">
      <dgm:prSet presAssocID="{D9061718-FFBF-4EC2-BEAC-B03CF50E7ECD}" presName="vertFlow" presStyleCnt="0"/>
      <dgm:spPr/>
    </dgm:pt>
    <dgm:pt modelId="{CF9502AF-B827-4F34-AB3A-DA2BCBCC91B2}" type="pres">
      <dgm:prSet presAssocID="{D9061718-FFBF-4EC2-BEAC-B03CF50E7ECD}" presName="topSpace" presStyleCnt="0"/>
      <dgm:spPr/>
    </dgm:pt>
    <dgm:pt modelId="{518E61FD-B298-413B-84A9-18CA7A3A3C27}" type="pres">
      <dgm:prSet presAssocID="{D9061718-FFBF-4EC2-BEAC-B03CF50E7ECD}" presName="firstComp" presStyleCnt="0"/>
      <dgm:spPr/>
    </dgm:pt>
    <dgm:pt modelId="{32156F5E-D3C7-44CD-92F9-19B7808544F2}" type="pres">
      <dgm:prSet presAssocID="{D9061718-FFBF-4EC2-BEAC-B03CF50E7ECD}" presName="firstChild" presStyleLbl="bgAccFollowNode1" presStyleIdx="1" presStyleCnt="2" custScaleY="213975"/>
      <dgm:spPr/>
      <dgm:t>
        <a:bodyPr/>
        <a:lstStyle/>
        <a:p>
          <a:endParaRPr lang="id-ID"/>
        </a:p>
      </dgm:t>
    </dgm:pt>
    <dgm:pt modelId="{8FD182B5-9C74-4893-851B-A64711A15CB9}" type="pres">
      <dgm:prSet presAssocID="{D9061718-FFBF-4EC2-BEAC-B03CF50E7ECD}" presName="firstChildTx" presStyleLbl="bgAccFollowNode1" presStyleIdx="1" presStyleCnt="2">
        <dgm:presLayoutVars>
          <dgm:bulletEnabled val="1"/>
        </dgm:presLayoutVars>
      </dgm:prSet>
      <dgm:spPr/>
      <dgm:t>
        <a:bodyPr/>
        <a:lstStyle/>
        <a:p>
          <a:endParaRPr lang="id-ID"/>
        </a:p>
      </dgm:t>
    </dgm:pt>
    <dgm:pt modelId="{317AC76C-6543-446D-A445-84847F9882CF}" type="pres">
      <dgm:prSet presAssocID="{D9061718-FFBF-4EC2-BEAC-B03CF50E7ECD}" presName="negSpace" presStyleCnt="0"/>
      <dgm:spPr/>
    </dgm:pt>
    <dgm:pt modelId="{7A541E18-E3AA-4C87-9C14-16C0B21CE7BC}" type="pres">
      <dgm:prSet presAssocID="{D9061718-FFBF-4EC2-BEAC-B03CF50E7ECD}" presName="circle" presStyleLbl="node1" presStyleIdx="1" presStyleCnt="2"/>
      <dgm:spPr/>
      <dgm:t>
        <a:bodyPr/>
        <a:lstStyle/>
        <a:p>
          <a:endParaRPr lang="id-ID"/>
        </a:p>
      </dgm:t>
    </dgm:pt>
  </dgm:ptLst>
  <dgm:cxnLst>
    <dgm:cxn modelId="{E1517F75-FA05-482E-AC46-F69B75918E3D}" srcId="{D9061718-FFBF-4EC2-BEAC-B03CF50E7ECD}" destId="{279CD02F-4AE3-4C87-9113-4EC80AEF4E59}" srcOrd="0" destOrd="0" parTransId="{97665C09-0A5B-49D5-A293-7CC8F962AD07}" sibTransId="{2CBCF4DD-B48F-434C-B624-5AAEE0B40AD1}"/>
    <dgm:cxn modelId="{A5C73047-9E8C-47C7-9DF7-9AF1C21129DC}" type="presOf" srcId="{279CD02F-4AE3-4C87-9113-4EC80AEF4E59}" destId="{8FD182B5-9C74-4893-851B-A64711A15CB9}" srcOrd="1" destOrd="0" presId="urn:microsoft.com/office/officeart/2005/8/layout/hList9"/>
    <dgm:cxn modelId="{1DF92D97-5AF6-4D76-B01D-3D42CC261939}" srcId="{BF5F1EE6-EC0D-4935-9F9A-D788D47DD8DB}" destId="{DFBDE3D3-B846-4CAD-923B-3552AC001E83}" srcOrd="0" destOrd="0" parTransId="{E51C6A34-E1EA-4785-BEEA-14E872A0D539}" sibTransId="{2B3E7CF1-B9AC-4A70-9364-9E2D5096EDD9}"/>
    <dgm:cxn modelId="{BB14C329-3739-4B3B-99FF-4D3AECE56287}" srcId="{BF5F1EE6-EC0D-4935-9F9A-D788D47DD8DB}" destId="{D9061718-FFBF-4EC2-BEAC-B03CF50E7ECD}" srcOrd="1" destOrd="0" parTransId="{8BAD01F5-6AFC-4B8D-A769-610B57E67DB7}" sibTransId="{91BE3C81-2BC0-42D0-8E5F-F49A245A9FCA}"/>
    <dgm:cxn modelId="{FB07DC96-106B-479C-86C0-914262626825}" type="presOf" srcId="{F94CBE8E-6542-442C-B50A-DC620A174104}" destId="{D43C2877-8789-48B7-8B98-8765F2051E59}" srcOrd="0" destOrd="0" presId="urn:microsoft.com/office/officeart/2005/8/layout/hList9"/>
    <dgm:cxn modelId="{0EDF476D-6117-4FC4-933E-48AD8719D3CF}" type="presOf" srcId="{F94CBE8E-6542-442C-B50A-DC620A174104}" destId="{F9E974D2-4D4A-4E1D-BA91-23B39D658CA2}" srcOrd="1" destOrd="0" presId="urn:microsoft.com/office/officeart/2005/8/layout/hList9"/>
    <dgm:cxn modelId="{048CEC49-F20F-4FC5-96D7-60C97A3F791B}" type="presOf" srcId="{279CD02F-4AE3-4C87-9113-4EC80AEF4E59}" destId="{32156F5E-D3C7-44CD-92F9-19B7808544F2}" srcOrd="0" destOrd="0" presId="urn:microsoft.com/office/officeart/2005/8/layout/hList9"/>
    <dgm:cxn modelId="{9FAB9D7C-9028-4146-96E3-83489573C199}" type="presOf" srcId="{D9061718-FFBF-4EC2-BEAC-B03CF50E7ECD}" destId="{7A541E18-E3AA-4C87-9C14-16C0B21CE7BC}" srcOrd="0" destOrd="0" presId="urn:microsoft.com/office/officeart/2005/8/layout/hList9"/>
    <dgm:cxn modelId="{EAC77EFF-B7A1-45CD-B601-F6B7A20765BF}" srcId="{DFBDE3D3-B846-4CAD-923B-3552AC001E83}" destId="{F94CBE8E-6542-442C-B50A-DC620A174104}" srcOrd="0" destOrd="0" parTransId="{53982189-A61D-48BA-847B-0259904FCBDD}" sibTransId="{C725CF60-D64B-40BA-A7DD-6D960B28BFD0}"/>
    <dgm:cxn modelId="{859885BB-99AC-4491-A296-E554642737C3}" type="presOf" srcId="{BF5F1EE6-EC0D-4935-9F9A-D788D47DD8DB}" destId="{4544800E-3367-49D6-B3D6-A2CBF80915BD}" srcOrd="0" destOrd="0" presId="urn:microsoft.com/office/officeart/2005/8/layout/hList9"/>
    <dgm:cxn modelId="{C1413795-A931-4FB4-A871-E03FB4C0CDFB}" type="presOf" srcId="{DFBDE3D3-B846-4CAD-923B-3552AC001E83}" destId="{5D08DC41-0D6C-4D2E-9E62-2BE51409939A}" srcOrd="0" destOrd="0" presId="urn:microsoft.com/office/officeart/2005/8/layout/hList9"/>
    <dgm:cxn modelId="{8C16C3AC-02CE-44D8-82AA-9DEA25DEB5BF}" type="presParOf" srcId="{4544800E-3367-49D6-B3D6-A2CBF80915BD}" destId="{FC9EF675-5860-4F10-8946-8F1F8DEC93B2}" srcOrd="0" destOrd="0" presId="urn:microsoft.com/office/officeart/2005/8/layout/hList9"/>
    <dgm:cxn modelId="{1808B0D7-3A67-4CA1-92A2-E108583900BF}" type="presParOf" srcId="{4544800E-3367-49D6-B3D6-A2CBF80915BD}" destId="{24E243DF-7E37-447F-9082-26DD9AE2754C}" srcOrd="1" destOrd="0" presId="urn:microsoft.com/office/officeart/2005/8/layout/hList9"/>
    <dgm:cxn modelId="{C43594F8-37B0-43F8-B99F-08A5C33E01EF}" type="presParOf" srcId="{24E243DF-7E37-447F-9082-26DD9AE2754C}" destId="{1FC15E6E-C876-4A0F-BC37-EB2680AC350C}" srcOrd="0" destOrd="0" presId="urn:microsoft.com/office/officeart/2005/8/layout/hList9"/>
    <dgm:cxn modelId="{9B40580E-53BC-4A65-A472-60CC40727DAB}" type="presParOf" srcId="{24E243DF-7E37-447F-9082-26DD9AE2754C}" destId="{0601D534-C565-47BE-B0ED-90300DAEC574}" srcOrd="1" destOrd="0" presId="urn:microsoft.com/office/officeart/2005/8/layout/hList9"/>
    <dgm:cxn modelId="{4B673819-C7ED-497E-B890-47F1D55F5EF7}" type="presParOf" srcId="{0601D534-C565-47BE-B0ED-90300DAEC574}" destId="{D43C2877-8789-48B7-8B98-8765F2051E59}" srcOrd="0" destOrd="0" presId="urn:microsoft.com/office/officeart/2005/8/layout/hList9"/>
    <dgm:cxn modelId="{1E0F63AC-FCA4-4907-91AD-015EBA0F1903}" type="presParOf" srcId="{0601D534-C565-47BE-B0ED-90300DAEC574}" destId="{F9E974D2-4D4A-4E1D-BA91-23B39D658CA2}" srcOrd="1" destOrd="0" presId="urn:microsoft.com/office/officeart/2005/8/layout/hList9"/>
    <dgm:cxn modelId="{7F7F7E6F-6982-4697-83AD-04FD50A82369}" type="presParOf" srcId="{4544800E-3367-49D6-B3D6-A2CBF80915BD}" destId="{804A95CC-9DAB-4550-8054-D3B22E30176C}" srcOrd="2" destOrd="0" presId="urn:microsoft.com/office/officeart/2005/8/layout/hList9"/>
    <dgm:cxn modelId="{98DFDBB5-C39E-40CA-ABB0-9119BA4C50D9}" type="presParOf" srcId="{4544800E-3367-49D6-B3D6-A2CBF80915BD}" destId="{5D08DC41-0D6C-4D2E-9E62-2BE51409939A}" srcOrd="3" destOrd="0" presId="urn:microsoft.com/office/officeart/2005/8/layout/hList9"/>
    <dgm:cxn modelId="{A3360BBC-6DA0-496F-B3A8-1FD79D168F30}" type="presParOf" srcId="{4544800E-3367-49D6-B3D6-A2CBF80915BD}" destId="{B5D3F3FA-278F-49EE-9E9B-C0C7D2BB443D}" srcOrd="4" destOrd="0" presId="urn:microsoft.com/office/officeart/2005/8/layout/hList9"/>
    <dgm:cxn modelId="{16B2B179-62F8-463F-9D0F-3A8D7FD31EDC}" type="presParOf" srcId="{4544800E-3367-49D6-B3D6-A2CBF80915BD}" destId="{4118BF17-DFAA-4221-9AFC-BA4CB699A25B}" srcOrd="5" destOrd="0" presId="urn:microsoft.com/office/officeart/2005/8/layout/hList9"/>
    <dgm:cxn modelId="{3B45ED87-750C-4156-85E3-733EF8536ACE}" type="presParOf" srcId="{4544800E-3367-49D6-B3D6-A2CBF80915BD}" destId="{90BE1892-5B2D-4E8C-A9C5-272BD7D63826}" srcOrd="6" destOrd="0" presId="urn:microsoft.com/office/officeart/2005/8/layout/hList9"/>
    <dgm:cxn modelId="{D17A5C36-42B4-4357-B945-9F93BD093DF8}" type="presParOf" srcId="{90BE1892-5B2D-4E8C-A9C5-272BD7D63826}" destId="{CF9502AF-B827-4F34-AB3A-DA2BCBCC91B2}" srcOrd="0" destOrd="0" presId="urn:microsoft.com/office/officeart/2005/8/layout/hList9"/>
    <dgm:cxn modelId="{9E128AE9-AFA7-4D80-9A97-E20D0C088199}" type="presParOf" srcId="{90BE1892-5B2D-4E8C-A9C5-272BD7D63826}" destId="{518E61FD-B298-413B-84A9-18CA7A3A3C27}" srcOrd="1" destOrd="0" presId="urn:microsoft.com/office/officeart/2005/8/layout/hList9"/>
    <dgm:cxn modelId="{4D70C0E4-4E70-41E4-A414-1762E2CC0A1C}" type="presParOf" srcId="{518E61FD-B298-413B-84A9-18CA7A3A3C27}" destId="{32156F5E-D3C7-44CD-92F9-19B7808544F2}" srcOrd="0" destOrd="0" presId="urn:microsoft.com/office/officeart/2005/8/layout/hList9"/>
    <dgm:cxn modelId="{6C214D47-5635-4C40-BD94-3E9B76913BEC}" type="presParOf" srcId="{518E61FD-B298-413B-84A9-18CA7A3A3C27}" destId="{8FD182B5-9C74-4893-851B-A64711A15CB9}" srcOrd="1" destOrd="0" presId="urn:microsoft.com/office/officeart/2005/8/layout/hList9"/>
    <dgm:cxn modelId="{CD6B3DE2-884C-4876-82CD-9C1938877ABB}" type="presParOf" srcId="{4544800E-3367-49D6-B3D6-A2CBF80915BD}" destId="{317AC76C-6543-446D-A445-84847F9882CF}" srcOrd="7" destOrd="0" presId="urn:microsoft.com/office/officeart/2005/8/layout/hList9"/>
    <dgm:cxn modelId="{96AB9135-40E6-4B2D-B26E-D54D467CB912}" type="presParOf" srcId="{4544800E-3367-49D6-B3D6-A2CBF80915BD}" destId="{7A541E18-E3AA-4C87-9C14-16C0B21CE7BC}" srcOrd="8" destOrd="0" presId="urn:microsoft.com/office/officeart/2005/8/layout/hList9"/>
  </dgm:cxnLst>
  <dgm:bg/>
  <dgm:whole/>
</dgm:dataModel>
</file>

<file path=ppt/diagrams/data36.xml><?xml version="1.0" encoding="utf-8"?>
<dgm:dataModel xmlns:dgm="http://schemas.openxmlformats.org/drawingml/2006/diagram" xmlns:a="http://schemas.openxmlformats.org/drawingml/2006/main">
  <dgm:ptLst>
    <dgm:pt modelId="{EA416BAB-610E-4D6A-A5EE-78CD82BE7527}" type="doc">
      <dgm:prSet loTypeId="urn:microsoft.com/office/officeart/2005/8/layout/vList3#3" loCatId="list" qsTypeId="urn:microsoft.com/office/officeart/2005/8/quickstyle/simple5" qsCatId="simple" csTypeId="urn:microsoft.com/office/officeart/2005/8/colors/colorful1#14" csCatId="colorful" phldr="1"/>
      <dgm:spPr/>
      <dgm:t>
        <a:bodyPr/>
        <a:lstStyle/>
        <a:p>
          <a:endParaRPr lang="id-ID"/>
        </a:p>
      </dgm:t>
    </dgm:pt>
    <dgm:pt modelId="{C71DD5E8-5D2F-4CFE-B34B-5B32AA8CE338}">
      <dgm:prSet phldrT="[Text]" custT="1"/>
      <dgm:spPr/>
      <dgm:t>
        <a:bodyPr/>
        <a:lstStyle/>
        <a:p>
          <a:pPr algn="l"/>
          <a:r>
            <a:rPr lang="id-ID" sz="1600" dirty="0" smtClean="0">
              <a:solidFill>
                <a:schemeClr val="tx1"/>
              </a:solidFill>
            </a:rPr>
            <a:t>Surat dari Sekretaris Mahkamah Agung RI  Nomor: 389/-1/SEK/KU.01/9/2013 perihal Seleksi Penerimaan Calon Pegawai Negeri Sipil MA-RI TA. 2013</a:t>
          </a:r>
          <a:endParaRPr lang="id-ID" sz="1600" dirty="0">
            <a:solidFill>
              <a:schemeClr val="tx1"/>
            </a:solidFill>
          </a:endParaRPr>
        </a:p>
      </dgm:t>
    </dgm:pt>
    <dgm:pt modelId="{0D2EE363-7F70-462C-8ED1-989B8DF77032}" type="parTrans" cxnId="{42636F01-243D-4678-A41E-E0D3245B55D9}">
      <dgm:prSet/>
      <dgm:spPr/>
      <dgm:t>
        <a:bodyPr/>
        <a:lstStyle/>
        <a:p>
          <a:endParaRPr lang="id-ID">
            <a:solidFill>
              <a:schemeClr val="tx1"/>
            </a:solidFill>
          </a:endParaRPr>
        </a:p>
      </dgm:t>
    </dgm:pt>
    <dgm:pt modelId="{0D556A7B-FE73-40F4-BAC5-EE259CFB415D}" type="sibTrans" cxnId="{42636F01-243D-4678-A41E-E0D3245B55D9}">
      <dgm:prSet/>
      <dgm:spPr/>
      <dgm:t>
        <a:bodyPr/>
        <a:lstStyle/>
        <a:p>
          <a:endParaRPr lang="id-ID">
            <a:solidFill>
              <a:schemeClr val="tx1"/>
            </a:solidFill>
          </a:endParaRPr>
        </a:p>
      </dgm:t>
    </dgm:pt>
    <dgm:pt modelId="{B6399345-E0A9-4767-82E0-AF6F141A504E}">
      <dgm:prSet phldrT="[Text]" custT="1"/>
      <dgm:spPr/>
      <dgm:t>
        <a:bodyPr/>
        <a:lstStyle/>
        <a:p>
          <a:pPr algn="l"/>
          <a:r>
            <a:rPr lang="id-ID" sz="1600" dirty="0" smtClean="0">
              <a:solidFill>
                <a:schemeClr val="tx1"/>
              </a:solidFill>
            </a:rPr>
            <a:t>Website www.mahkamahagung.go.id, cpnsonline.mahkamahagung.go.id, dan website Pengadilan Tk. Banding dan Pengadilan Tk. </a:t>
          </a:r>
          <a:r>
            <a:rPr lang="en-US" sz="1600" dirty="0" smtClean="0">
              <a:solidFill>
                <a:schemeClr val="tx1"/>
              </a:solidFill>
            </a:rPr>
            <a:t>P</a:t>
          </a:r>
          <a:r>
            <a:rPr lang="id-ID" sz="1600" dirty="0" smtClean="0">
              <a:solidFill>
                <a:schemeClr val="tx1"/>
              </a:solidFill>
            </a:rPr>
            <a:t>ertama</a:t>
          </a:r>
          <a:endParaRPr lang="id-ID" sz="1600" dirty="0">
            <a:solidFill>
              <a:schemeClr val="tx1"/>
            </a:solidFill>
          </a:endParaRPr>
        </a:p>
      </dgm:t>
    </dgm:pt>
    <dgm:pt modelId="{75C7340D-228B-470C-B93B-42C12E13DE9E}" type="parTrans" cxnId="{565C4932-DB44-47A9-A357-8DE15B02BAE9}">
      <dgm:prSet/>
      <dgm:spPr/>
      <dgm:t>
        <a:bodyPr/>
        <a:lstStyle/>
        <a:p>
          <a:endParaRPr lang="id-ID">
            <a:solidFill>
              <a:schemeClr val="tx1"/>
            </a:solidFill>
          </a:endParaRPr>
        </a:p>
      </dgm:t>
    </dgm:pt>
    <dgm:pt modelId="{AE67F5BC-5473-44B2-AAC7-BA98F517DA06}" type="sibTrans" cxnId="{565C4932-DB44-47A9-A357-8DE15B02BAE9}">
      <dgm:prSet/>
      <dgm:spPr/>
      <dgm:t>
        <a:bodyPr/>
        <a:lstStyle/>
        <a:p>
          <a:endParaRPr lang="id-ID">
            <a:solidFill>
              <a:schemeClr val="tx1"/>
            </a:solidFill>
          </a:endParaRPr>
        </a:p>
      </dgm:t>
    </dgm:pt>
    <dgm:pt modelId="{CEC5D1B5-4B0B-4E07-A841-6B0EBF644448}">
      <dgm:prSet phldrT="[Text]" custT="1"/>
      <dgm:spPr/>
      <dgm:t>
        <a:bodyPr/>
        <a:lstStyle/>
        <a:p>
          <a:pPr algn="l"/>
          <a:r>
            <a:rPr lang="id-ID" sz="1600" dirty="0" smtClean="0">
              <a:solidFill>
                <a:schemeClr val="tx1"/>
              </a:solidFill>
            </a:rPr>
            <a:t>Pengumuman Rekrutmen Hakim Ad Hoc melalui website mahkamahagung.go.id, media massa dan Pengadilan Tingkat Banding setempat</a:t>
          </a:r>
          <a:endParaRPr lang="id-ID" sz="1600" dirty="0">
            <a:solidFill>
              <a:schemeClr val="tx1"/>
            </a:solidFill>
          </a:endParaRPr>
        </a:p>
      </dgm:t>
    </dgm:pt>
    <dgm:pt modelId="{343647ED-6A20-4CAF-AE80-6B77AE4ACCFB}" type="parTrans" cxnId="{6DA60F6C-955C-4931-833B-ED54C7D7BA7E}">
      <dgm:prSet/>
      <dgm:spPr/>
      <dgm:t>
        <a:bodyPr/>
        <a:lstStyle/>
        <a:p>
          <a:endParaRPr lang="id-ID">
            <a:solidFill>
              <a:schemeClr val="tx1"/>
            </a:solidFill>
          </a:endParaRPr>
        </a:p>
      </dgm:t>
    </dgm:pt>
    <dgm:pt modelId="{AD9F825C-DDC3-4F94-A392-73D5A894DFAB}" type="sibTrans" cxnId="{6DA60F6C-955C-4931-833B-ED54C7D7BA7E}">
      <dgm:prSet/>
      <dgm:spPr/>
      <dgm:t>
        <a:bodyPr/>
        <a:lstStyle/>
        <a:p>
          <a:endParaRPr lang="id-ID">
            <a:solidFill>
              <a:schemeClr val="tx1"/>
            </a:solidFill>
          </a:endParaRPr>
        </a:p>
      </dgm:t>
    </dgm:pt>
    <dgm:pt modelId="{EDBF3F44-3191-478B-A3E8-DB3EF0D1191B}" type="pres">
      <dgm:prSet presAssocID="{EA416BAB-610E-4D6A-A5EE-78CD82BE7527}" presName="linearFlow" presStyleCnt="0">
        <dgm:presLayoutVars>
          <dgm:dir/>
          <dgm:resizeHandles val="exact"/>
        </dgm:presLayoutVars>
      </dgm:prSet>
      <dgm:spPr/>
      <dgm:t>
        <a:bodyPr/>
        <a:lstStyle/>
        <a:p>
          <a:endParaRPr lang="id-ID"/>
        </a:p>
      </dgm:t>
    </dgm:pt>
    <dgm:pt modelId="{CFC3D6ED-9BC4-4543-BED4-DB14E31EB596}" type="pres">
      <dgm:prSet presAssocID="{C71DD5E8-5D2F-4CFE-B34B-5B32AA8CE338}" presName="composite" presStyleCnt="0"/>
      <dgm:spPr/>
    </dgm:pt>
    <dgm:pt modelId="{A61BAAAE-5BB1-4B0D-8B84-B052AFECB9F7}" type="pres">
      <dgm:prSet presAssocID="{C71DD5E8-5D2F-4CFE-B34B-5B32AA8CE338}" presName="imgShp" presStyleLbl="fgImgPlac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a:stretch>
        </a:blipFill>
      </dgm:spPr>
    </dgm:pt>
    <dgm:pt modelId="{A1A7C29C-73E9-4CCB-A7C7-CD351784A0B0}" type="pres">
      <dgm:prSet presAssocID="{C71DD5E8-5D2F-4CFE-B34B-5B32AA8CE338}" presName="txShp" presStyleLbl="node1" presStyleIdx="0" presStyleCnt="3">
        <dgm:presLayoutVars>
          <dgm:bulletEnabled val="1"/>
        </dgm:presLayoutVars>
      </dgm:prSet>
      <dgm:spPr/>
      <dgm:t>
        <a:bodyPr/>
        <a:lstStyle/>
        <a:p>
          <a:endParaRPr lang="id-ID"/>
        </a:p>
      </dgm:t>
    </dgm:pt>
    <dgm:pt modelId="{ECF5066F-0E00-4B86-A37E-D6B2D99071A7}" type="pres">
      <dgm:prSet presAssocID="{0D556A7B-FE73-40F4-BAC5-EE259CFB415D}" presName="spacing" presStyleCnt="0"/>
      <dgm:spPr/>
    </dgm:pt>
    <dgm:pt modelId="{0C20608D-483D-48F5-A1A1-18A50D24D7EC}" type="pres">
      <dgm:prSet presAssocID="{B6399345-E0A9-4767-82E0-AF6F141A504E}" presName="composite" presStyleCnt="0"/>
      <dgm:spPr/>
    </dgm:pt>
    <dgm:pt modelId="{CD15BF25-BB81-43BC-9DB5-035EA97688D7}" type="pres">
      <dgm:prSet presAssocID="{B6399345-E0A9-4767-82E0-AF6F141A504E}" presName="imgShp" presStyleLbl="fgImgPlac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a:stretch>
        </a:blipFill>
      </dgm:spPr>
    </dgm:pt>
    <dgm:pt modelId="{DD1BB128-C829-4A30-95A5-ECF930D388A6}" type="pres">
      <dgm:prSet presAssocID="{B6399345-E0A9-4767-82E0-AF6F141A504E}" presName="txShp" presStyleLbl="node1" presStyleIdx="1" presStyleCnt="3">
        <dgm:presLayoutVars>
          <dgm:bulletEnabled val="1"/>
        </dgm:presLayoutVars>
      </dgm:prSet>
      <dgm:spPr/>
      <dgm:t>
        <a:bodyPr/>
        <a:lstStyle/>
        <a:p>
          <a:endParaRPr lang="id-ID"/>
        </a:p>
      </dgm:t>
    </dgm:pt>
    <dgm:pt modelId="{DF10C306-0E0C-4B7D-A842-4EC7666F84C5}" type="pres">
      <dgm:prSet presAssocID="{AE67F5BC-5473-44B2-AAC7-BA98F517DA06}" presName="spacing" presStyleCnt="0"/>
      <dgm:spPr/>
    </dgm:pt>
    <dgm:pt modelId="{58903E87-FE1D-44B9-B096-6AC10636144F}" type="pres">
      <dgm:prSet presAssocID="{CEC5D1B5-4B0B-4E07-A841-6B0EBF644448}" presName="composite" presStyleCnt="0"/>
      <dgm:spPr/>
    </dgm:pt>
    <dgm:pt modelId="{5856E51B-83AB-43FE-A9DC-5169702D0866}" type="pres">
      <dgm:prSet presAssocID="{CEC5D1B5-4B0B-4E07-A841-6B0EBF644448}" presName="imgShp" presStyleLbl="fgImgPlac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a:stretch>
        </a:blipFill>
      </dgm:spPr>
    </dgm:pt>
    <dgm:pt modelId="{50BCCAD4-A6E7-483D-8830-5FF1554DDA03}" type="pres">
      <dgm:prSet presAssocID="{CEC5D1B5-4B0B-4E07-A841-6B0EBF644448}" presName="txShp" presStyleLbl="node1" presStyleIdx="2" presStyleCnt="3">
        <dgm:presLayoutVars>
          <dgm:bulletEnabled val="1"/>
        </dgm:presLayoutVars>
      </dgm:prSet>
      <dgm:spPr/>
      <dgm:t>
        <a:bodyPr/>
        <a:lstStyle/>
        <a:p>
          <a:endParaRPr lang="id-ID"/>
        </a:p>
      </dgm:t>
    </dgm:pt>
  </dgm:ptLst>
  <dgm:cxnLst>
    <dgm:cxn modelId="{214182E3-5953-4553-9064-51206F7DF709}" type="presOf" srcId="{B6399345-E0A9-4767-82E0-AF6F141A504E}" destId="{DD1BB128-C829-4A30-95A5-ECF930D388A6}" srcOrd="0" destOrd="0" presId="urn:microsoft.com/office/officeart/2005/8/layout/vList3#3"/>
    <dgm:cxn modelId="{F602D415-EFC5-4BAF-954D-0EA856E167FB}" type="presOf" srcId="{EA416BAB-610E-4D6A-A5EE-78CD82BE7527}" destId="{EDBF3F44-3191-478B-A3E8-DB3EF0D1191B}" srcOrd="0" destOrd="0" presId="urn:microsoft.com/office/officeart/2005/8/layout/vList3#3"/>
    <dgm:cxn modelId="{6DA60F6C-955C-4931-833B-ED54C7D7BA7E}" srcId="{EA416BAB-610E-4D6A-A5EE-78CD82BE7527}" destId="{CEC5D1B5-4B0B-4E07-A841-6B0EBF644448}" srcOrd="2" destOrd="0" parTransId="{343647ED-6A20-4CAF-AE80-6B77AE4ACCFB}" sibTransId="{AD9F825C-DDC3-4F94-A392-73D5A894DFAB}"/>
    <dgm:cxn modelId="{D39EA9D0-E905-466C-9310-B54895E459BC}" type="presOf" srcId="{C71DD5E8-5D2F-4CFE-B34B-5B32AA8CE338}" destId="{A1A7C29C-73E9-4CCB-A7C7-CD351784A0B0}" srcOrd="0" destOrd="0" presId="urn:microsoft.com/office/officeart/2005/8/layout/vList3#3"/>
    <dgm:cxn modelId="{81C6C69E-AF2A-44F4-89A0-CACC3D8ADA80}" type="presOf" srcId="{CEC5D1B5-4B0B-4E07-A841-6B0EBF644448}" destId="{50BCCAD4-A6E7-483D-8830-5FF1554DDA03}" srcOrd="0" destOrd="0" presId="urn:microsoft.com/office/officeart/2005/8/layout/vList3#3"/>
    <dgm:cxn modelId="{565C4932-DB44-47A9-A357-8DE15B02BAE9}" srcId="{EA416BAB-610E-4D6A-A5EE-78CD82BE7527}" destId="{B6399345-E0A9-4767-82E0-AF6F141A504E}" srcOrd="1" destOrd="0" parTransId="{75C7340D-228B-470C-B93B-42C12E13DE9E}" sibTransId="{AE67F5BC-5473-44B2-AAC7-BA98F517DA06}"/>
    <dgm:cxn modelId="{42636F01-243D-4678-A41E-E0D3245B55D9}" srcId="{EA416BAB-610E-4D6A-A5EE-78CD82BE7527}" destId="{C71DD5E8-5D2F-4CFE-B34B-5B32AA8CE338}" srcOrd="0" destOrd="0" parTransId="{0D2EE363-7F70-462C-8ED1-989B8DF77032}" sibTransId="{0D556A7B-FE73-40F4-BAC5-EE259CFB415D}"/>
    <dgm:cxn modelId="{A2631DB2-B864-40AF-94E3-155C920DABC8}" type="presParOf" srcId="{EDBF3F44-3191-478B-A3E8-DB3EF0D1191B}" destId="{CFC3D6ED-9BC4-4543-BED4-DB14E31EB596}" srcOrd="0" destOrd="0" presId="urn:microsoft.com/office/officeart/2005/8/layout/vList3#3"/>
    <dgm:cxn modelId="{6994757C-6E24-40C5-ADD3-097219BD2115}" type="presParOf" srcId="{CFC3D6ED-9BC4-4543-BED4-DB14E31EB596}" destId="{A61BAAAE-5BB1-4B0D-8B84-B052AFECB9F7}" srcOrd="0" destOrd="0" presId="urn:microsoft.com/office/officeart/2005/8/layout/vList3#3"/>
    <dgm:cxn modelId="{FBB35533-14D9-40D0-ACD5-0B7979A9C13A}" type="presParOf" srcId="{CFC3D6ED-9BC4-4543-BED4-DB14E31EB596}" destId="{A1A7C29C-73E9-4CCB-A7C7-CD351784A0B0}" srcOrd="1" destOrd="0" presId="urn:microsoft.com/office/officeart/2005/8/layout/vList3#3"/>
    <dgm:cxn modelId="{E5BAC9D0-D08A-4424-BE32-F308B2C873F6}" type="presParOf" srcId="{EDBF3F44-3191-478B-A3E8-DB3EF0D1191B}" destId="{ECF5066F-0E00-4B86-A37E-D6B2D99071A7}" srcOrd="1" destOrd="0" presId="urn:microsoft.com/office/officeart/2005/8/layout/vList3#3"/>
    <dgm:cxn modelId="{B8BF335F-7E44-4F22-93A5-41F39E23504C}" type="presParOf" srcId="{EDBF3F44-3191-478B-A3E8-DB3EF0D1191B}" destId="{0C20608D-483D-48F5-A1A1-18A50D24D7EC}" srcOrd="2" destOrd="0" presId="urn:microsoft.com/office/officeart/2005/8/layout/vList3#3"/>
    <dgm:cxn modelId="{35DC6587-2A5F-4E53-A91F-6B851ABD80D8}" type="presParOf" srcId="{0C20608D-483D-48F5-A1A1-18A50D24D7EC}" destId="{CD15BF25-BB81-43BC-9DB5-035EA97688D7}" srcOrd="0" destOrd="0" presId="urn:microsoft.com/office/officeart/2005/8/layout/vList3#3"/>
    <dgm:cxn modelId="{E448679A-09DA-4681-BB21-9BF1960E24A0}" type="presParOf" srcId="{0C20608D-483D-48F5-A1A1-18A50D24D7EC}" destId="{DD1BB128-C829-4A30-95A5-ECF930D388A6}" srcOrd="1" destOrd="0" presId="urn:microsoft.com/office/officeart/2005/8/layout/vList3#3"/>
    <dgm:cxn modelId="{438F38DA-F3B7-4409-8257-4418CB58F29F}" type="presParOf" srcId="{EDBF3F44-3191-478B-A3E8-DB3EF0D1191B}" destId="{DF10C306-0E0C-4B7D-A842-4EC7666F84C5}" srcOrd="3" destOrd="0" presId="urn:microsoft.com/office/officeart/2005/8/layout/vList3#3"/>
    <dgm:cxn modelId="{01AC840A-51AF-43D0-97FA-504C9953BCCD}" type="presParOf" srcId="{EDBF3F44-3191-478B-A3E8-DB3EF0D1191B}" destId="{58903E87-FE1D-44B9-B096-6AC10636144F}" srcOrd="4" destOrd="0" presId="urn:microsoft.com/office/officeart/2005/8/layout/vList3#3"/>
    <dgm:cxn modelId="{11FA68CD-A148-42F1-9EA5-3414100268C2}" type="presParOf" srcId="{58903E87-FE1D-44B9-B096-6AC10636144F}" destId="{5856E51B-83AB-43FE-A9DC-5169702D0866}" srcOrd="0" destOrd="0" presId="urn:microsoft.com/office/officeart/2005/8/layout/vList3#3"/>
    <dgm:cxn modelId="{9FDDA9C4-B732-498B-AB99-A5C4778776E4}" type="presParOf" srcId="{58903E87-FE1D-44B9-B096-6AC10636144F}" destId="{50BCCAD4-A6E7-483D-8830-5FF1554DDA03}" srcOrd="1" destOrd="0" presId="urn:microsoft.com/office/officeart/2005/8/layout/vList3#3"/>
  </dgm:cxnLst>
  <dgm:bg/>
  <dgm:whole/>
</dgm:dataModel>
</file>

<file path=ppt/diagrams/data37.xml><?xml version="1.0" encoding="utf-8"?>
<dgm:dataModel xmlns:dgm="http://schemas.openxmlformats.org/drawingml/2006/diagram" xmlns:a="http://schemas.openxmlformats.org/drawingml/2006/main">
  <dgm:ptLst>
    <dgm:pt modelId="{BF5F1EE6-EC0D-4935-9F9A-D788D47DD8DB}" type="doc">
      <dgm:prSet loTypeId="urn:microsoft.com/office/officeart/2005/8/layout/hList9" loCatId="list" qsTypeId="urn:microsoft.com/office/officeart/2005/8/quickstyle/simple5" qsCatId="simple" csTypeId="urn:microsoft.com/office/officeart/2005/8/colors/colorful1#15" csCatId="colorful" phldr="1"/>
      <dgm:spPr/>
      <dgm:t>
        <a:bodyPr/>
        <a:lstStyle/>
        <a:p>
          <a:endParaRPr lang="id-ID"/>
        </a:p>
      </dgm:t>
    </dgm:pt>
    <dgm:pt modelId="{DFBDE3D3-B846-4CAD-923B-3552AC001E83}">
      <dgm:prSet phldrT="[Text]" custT="1"/>
      <dgm:spPr/>
      <dgm:t>
        <a:bodyPr/>
        <a:lstStyle/>
        <a:p>
          <a:r>
            <a:rPr lang="id-ID" sz="4800" dirty="0" smtClean="0"/>
            <a:t>1)</a:t>
          </a:r>
          <a:endParaRPr lang="id-ID" sz="4800" dirty="0"/>
        </a:p>
      </dgm:t>
    </dgm:pt>
    <dgm:pt modelId="{E51C6A34-E1EA-4785-BEEA-14E872A0D539}" type="parTrans" cxnId="{1DF92D97-5AF6-4D76-B01D-3D42CC261939}">
      <dgm:prSet/>
      <dgm:spPr/>
      <dgm:t>
        <a:bodyPr/>
        <a:lstStyle/>
        <a:p>
          <a:endParaRPr lang="id-ID"/>
        </a:p>
      </dgm:t>
    </dgm:pt>
    <dgm:pt modelId="{2B3E7CF1-B9AC-4A70-9364-9E2D5096EDD9}" type="sibTrans" cxnId="{1DF92D97-5AF6-4D76-B01D-3D42CC261939}">
      <dgm:prSet/>
      <dgm:spPr/>
      <dgm:t>
        <a:bodyPr/>
        <a:lstStyle/>
        <a:p>
          <a:endParaRPr lang="id-ID"/>
        </a:p>
      </dgm:t>
    </dgm:pt>
    <dgm:pt modelId="{F94CBE8E-6542-442C-B50A-DC620A174104}">
      <dgm:prSet phldrT="[Text]" custT="1">
        <dgm:style>
          <a:lnRef idx="0">
            <a:schemeClr val="accent1"/>
          </a:lnRef>
          <a:fillRef idx="3">
            <a:schemeClr val="accent1"/>
          </a:fillRef>
          <a:effectRef idx="3">
            <a:schemeClr val="accent1"/>
          </a:effectRef>
          <a:fontRef idx="minor">
            <a:schemeClr val="lt1"/>
          </a:fontRef>
        </dgm:style>
      </dgm:prSet>
      <dgm:spPr/>
      <dgm:t>
        <a:bodyPr anchor="t"/>
        <a:lstStyle/>
        <a:p>
          <a:pPr algn="l"/>
          <a:r>
            <a:rPr lang="id-ID" sz="1600" dirty="0" smtClean="0"/>
            <a:t>Pengumuman hasil seleksi dapat diakses melalui     http://cpnsonline.mahkamahagung.go.id</a:t>
          </a:r>
          <a:endParaRPr lang="id-ID" sz="1600" dirty="0"/>
        </a:p>
      </dgm:t>
    </dgm:pt>
    <dgm:pt modelId="{53982189-A61D-48BA-847B-0259904FCBDD}" type="parTrans" cxnId="{EAC77EFF-B7A1-45CD-B601-F6B7A20765BF}">
      <dgm:prSet/>
      <dgm:spPr/>
      <dgm:t>
        <a:bodyPr/>
        <a:lstStyle/>
        <a:p>
          <a:endParaRPr lang="id-ID"/>
        </a:p>
      </dgm:t>
    </dgm:pt>
    <dgm:pt modelId="{C725CF60-D64B-40BA-A7DD-6D960B28BFD0}" type="sibTrans" cxnId="{EAC77EFF-B7A1-45CD-B601-F6B7A20765BF}">
      <dgm:prSet/>
      <dgm:spPr/>
      <dgm:t>
        <a:bodyPr/>
        <a:lstStyle/>
        <a:p>
          <a:endParaRPr lang="id-ID"/>
        </a:p>
      </dgm:t>
    </dgm:pt>
    <dgm:pt modelId="{D9061718-FFBF-4EC2-BEAC-B03CF50E7ECD}">
      <dgm:prSet phldrT="[Text]" custT="1"/>
      <dgm:spPr/>
      <dgm:t>
        <a:bodyPr/>
        <a:lstStyle/>
        <a:p>
          <a:r>
            <a:rPr lang="id-ID" sz="4800" dirty="0" smtClean="0"/>
            <a:t>2)</a:t>
          </a:r>
          <a:endParaRPr lang="id-ID" sz="4800" dirty="0"/>
        </a:p>
      </dgm:t>
    </dgm:pt>
    <dgm:pt modelId="{8BAD01F5-6AFC-4B8D-A769-610B57E67DB7}" type="parTrans" cxnId="{BB14C329-3739-4B3B-99FF-4D3AECE56287}">
      <dgm:prSet/>
      <dgm:spPr/>
      <dgm:t>
        <a:bodyPr/>
        <a:lstStyle/>
        <a:p>
          <a:endParaRPr lang="id-ID"/>
        </a:p>
      </dgm:t>
    </dgm:pt>
    <dgm:pt modelId="{91BE3C81-2BC0-42D0-8E5F-F49A245A9FCA}" type="sibTrans" cxnId="{BB14C329-3739-4B3B-99FF-4D3AECE56287}">
      <dgm:prSet/>
      <dgm:spPr/>
      <dgm:t>
        <a:bodyPr/>
        <a:lstStyle/>
        <a:p>
          <a:endParaRPr lang="id-ID"/>
        </a:p>
      </dgm:t>
    </dgm:pt>
    <dgm:pt modelId="{279CD02F-4AE3-4C87-9113-4EC80AEF4E59}">
      <dgm:prSet phldrT="[Text]" custT="1">
        <dgm:style>
          <a:lnRef idx="0">
            <a:schemeClr val="accent4"/>
          </a:lnRef>
          <a:fillRef idx="3">
            <a:schemeClr val="accent4"/>
          </a:fillRef>
          <a:effectRef idx="3">
            <a:schemeClr val="accent4"/>
          </a:effectRef>
          <a:fontRef idx="minor">
            <a:schemeClr val="lt1"/>
          </a:fontRef>
        </dgm:style>
      </dgm:prSet>
      <dgm:spPr/>
      <dgm:t>
        <a:bodyPr anchor="t"/>
        <a:lstStyle/>
        <a:p>
          <a:r>
            <a:rPr lang="id-ID" sz="1600" dirty="0" smtClean="0"/>
            <a:t>Surat Sekretaris Mahkamah Agung RI No : 524-1/SEK/KU.01/12/2013 tanggal 20 Desember 2013 tentang Penyampaian Daftar Nama Calon Pegawai yang dinyatakan Lulus Ujian Seleksi Tahun Anggaran 2013</a:t>
          </a:r>
          <a:endParaRPr lang="id-ID" sz="1600" dirty="0">
            <a:solidFill>
              <a:schemeClr val="bg1"/>
            </a:solidFill>
          </a:endParaRPr>
        </a:p>
      </dgm:t>
    </dgm:pt>
    <dgm:pt modelId="{97665C09-0A5B-49D5-A293-7CC8F962AD07}" type="parTrans" cxnId="{E1517F75-FA05-482E-AC46-F69B75918E3D}">
      <dgm:prSet/>
      <dgm:spPr/>
      <dgm:t>
        <a:bodyPr/>
        <a:lstStyle/>
        <a:p>
          <a:endParaRPr lang="id-ID"/>
        </a:p>
      </dgm:t>
    </dgm:pt>
    <dgm:pt modelId="{2CBCF4DD-B48F-434C-B624-5AAEE0B40AD1}" type="sibTrans" cxnId="{E1517F75-FA05-482E-AC46-F69B75918E3D}">
      <dgm:prSet/>
      <dgm:spPr/>
      <dgm:t>
        <a:bodyPr/>
        <a:lstStyle/>
        <a:p>
          <a:endParaRPr lang="id-ID"/>
        </a:p>
      </dgm:t>
    </dgm:pt>
    <dgm:pt modelId="{4544800E-3367-49D6-B3D6-A2CBF80915BD}" type="pres">
      <dgm:prSet presAssocID="{BF5F1EE6-EC0D-4935-9F9A-D788D47DD8DB}" presName="list" presStyleCnt="0">
        <dgm:presLayoutVars>
          <dgm:dir/>
          <dgm:animLvl val="lvl"/>
        </dgm:presLayoutVars>
      </dgm:prSet>
      <dgm:spPr/>
      <dgm:t>
        <a:bodyPr/>
        <a:lstStyle/>
        <a:p>
          <a:endParaRPr lang="id-ID"/>
        </a:p>
      </dgm:t>
    </dgm:pt>
    <dgm:pt modelId="{FC9EF675-5860-4F10-8946-8F1F8DEC93B2}" type="pres">
      <dgm:prSet presAssocID="{DFBDE3D3-B846-4CAD-923B-3552AC001E83}" presName="posSpace" presStyleCnt="0"/>
      <dgm:spPr/>
    </dgm:pt>
    <dgm:pt modelId="{24E243DF-7E37-447F-9082-26DD9AE2754C}" type="pres">
      <dgm:prSet presAssocID="{DFBDE3D3-B846-4CAD-923B-3552AC001E83}" presName="vertFlow" presStyleCnt="0"/>
      <dgm:spPr/>
    </dgm:pt>
    <dgm:pt modelId="{1FC15E6E-C876-4A0F-BC37-EB2680AC350C}" type="pres">
      <dgm:prSet presAssocID="{DFBDE3D3-B846-4CAD-923B-3552AC001E83}" presName="topSpace" presStyleCnt="0"/>
      <dgm:spPr/>
    </dgm:pt>
    <dgm:pt modelId="{0601D534-C565-47BE-B0ED-90300DAEC574}" type="pres">
      <dgm:prSet presAssocID="{DFBDE3D3-B846-4CAD-923B-3552AC001E83}" presName="firstComp" presStyleCnt="0"/>
      <dgm:spPr/>
    </dgm:pt>
    <dgm:pt modelId="{D43C2877-8789-48B7-8B98-8765F2051E59}" type="pres">
      <dgm:prSet presAssocID="{DFBDE3D3-B846-4CAD-923B-3552AC001E83}" presName="firstChild" presStyleLbl="bgAccFollowNode1" presStyleIdx="0" presStyleCnt="2" custScaleX="101604" custScaleY="101756" custLinFactNeighborX="-7961" custLinFactNeighborY="23806"/>
      <dgm:spPr/>
      <dgm:t>
        <a:bodyPr/>
        <a:lstStyle/>
        <a:p>
          <a:endParaRPr lang="id-ID"/>
        </a:p>
      </dgm:t>
    </dgm:pt>
    <dgm:pt modelId="{F9E974D2-4D4A-4E1D-BA91-23B39D658CA2}" type="pres">
      <dgm:prSet presAssocID="{DFBDE3D3-B846-4CAD-923B-3552AC001E83}" presName="firstChildTx" presStyleLbl="bgAccFollowNode1" presStyleIdx="0" presStyleCnt="2">
        <dgm:presLayoutVars>
          <dgm:bulletEnabled val="1"/>
        </dgm:presLayoutVars>
      </dgm:prSet>
      <dgm:spPr/>
      <dgm:t>
        <a:bodyPr/>
        <a:lstStyle/>
        <a:p>
          <a:endParaRPr lang="id-ID"/>
        </a:p>
      </dgm:t>
    </dgm:pt>
    <dgm:pt modelId="{804A95CC-9DAB-4550-8054-D3B22E30176C}" type="pres">
      <dgm:prSet presAssocID="{DFBDE3D3-B846-4CAD-923B-3552AC001E83}" presName="negSpace" presStyleCnt="0"/>
      <dgm:spPr/>
    </dgm:pt>
    <dgm:pt modelId="{5D08DC41-0D6C-4D2E-9E62-2BE51409939A}" type="pres">
      <dgm:prSet presAssocID="{DFBDE3D3-B846-4CAD-923B-3552AC001E83}" presName="circle" presStyleLbl="node1" presStyleIdx="0" presStyleCnt="2" custScaleX="50849" custScaleY="56643" custLinFactNeighborX="16991" custLinFactNeighborY="25486"/>
      <dgm:spPr/>
      <dgm:t>
        <a:bodyPr/>
        <a:lstStyle/>
        <a:p>
          <a:endParaRPr lang="id-ID"/>
        </a:p>
      </dgm:t>
    </dgm:pt>
    <dgm:pt modelId="{B5D3F3FA-278F-49EE-9E9B-C0C7D2BB443D}" type="pres">
      <dgm:prSet presAssocID="{2B3E7CF1-B9AC-4A70-9364-9E2D5096EDD9}" presName="transSpace" presStyleCnt="0"/>
      <dgm:spPr/>
    </dgm:pt>
    <dgm:pt modelId="{4118BF17-DFAA-4221-9AFC-BA4CB699A25B}" type="pres">
      <dgm:prSet presAssocID="{D9061718-FFBF-4EC2-BEAC-B03CF50E7ECD}" presName="posSpace" presStyleCnt="0"/>
      <dgm:spPr/>
    </dgm:pt>
    <dgm:pt modelId="{90BE1892-5B2D-4E8C-A9C5-272BD7D63826}" type="pres">
      <dgm:prSet presAssocID="{D9061718-FFBF-4EC2-BEAC-B03CF50E7ECD}" presName="vertFlow" presStyleCnt="0"/>
      <dgm:spPr/>
    </dgm:pt>
    <dgm:pt modelId="{CF9502AF-B827-4F34-AB3A-DA2BCBCC91B2}" type="pres">
      <dgm:prSet presAssocID="{D9061718-FFBF-4EC2-BEAC-B03CF50E7ECD}" presName="topSpace" presStyleCnt="0"/>
      <dgm:spPr/>
    </dgm:pt>
    <dgm:pt modelId="{518E61FD-B298-413B-84A9-18CA7A3A3C27}" type="pres">
      <dgm:prSet presAssocID="{D9061718-FFBF-4EC2-BEAC-B03CF50E7ECD}" presName="firstComp" presStyleCnt="0"/>
      <dgm:spPr/>
    </dgm:pt>
    <dgm:pt modelId="{32156F5E-D3C7-44CD-92F9-19B7808544F2}" type="pres">
      <dgm:prSet presAssocID="{D9061718-FFBF-4EC2-BEAC-B03CF50E7ECD}" presName="firstChild" presStyleLbl="bgAccFollowNode1" presStyleIdx="1" presStyleCnt="2" custScaleY="140951"/>
      <dgm:spPr/>
      <dgm:t>
        <a:bodyPr/>
        <a:lstStyle/>
        <a:p>
          <a:endParaRPr lang="id-ID"/>
        </a:p>
      </dgm:t>
    </dgm:pt>
    <dgm:pt modelId="{8FD182B5-9C74-4893-851B-A64711A15CB9}" type="pres">
      <dgm:prSet presAssocID="{D9061718-FFBF-4EC2-BEAC-B03CF50E7ECD}" presName="firstChildTx" presStyleLbl="bgAccFollowNode1" presStyleIdx="1" presStyleCnt="2">
        <dgm:presLayoutVars>
          <dgm:bulletEnabled val="1"/>
        </dgm:presLayoutVars>
      </dgm:prSet>
      <dgm:spPr/>
      <dgm:t>
        <a:bodyPr/>
        <a:lstStyle/>
        <a:p>
          <a:endParaRPr lang="id-ID"/>
        </a:p>
      </dgm:t>
    </dgm:pt>
    <dgm:pt modelId="{317AC76C-6543-446D-A445-84847F9882CF}" type="pres">
      <dgm:prSet presAssocID="{D9061718-FFBF-4EC2-BEAC-B03CF50E7ECD}" presName="negSpace" presStyleCnt="0"/>
      <dgm:spPr/>
    </dgm:pt>
    <dgm:pt modelId="{7A541E18-E3AA-4C87-9C14-16C0B21CE7BC}" type="pres">
      <dgm:prSet presAssocID="{D9061718-FFBF-4EC2-BEAC-B03CF50E7ECD}" presName="circle" presStyleLbl="node1" presStyleIdx="1" presStyleCnt="2" custScaleX="59041" custScaleY="56643" custLinFactNeighborX="9723" custLinFactNeighborY="10712"/>
      <dgm:spPr/>
      <dgm:t>
        <a:bodyPr/>
        <a:lstStyle/>
        <a:p>
          <a:endParaRPr lang="id-ID"/>
        </a:p>
      </dgm:t>
    </dgm:pt>
  </dgm:ptLst>
  <dgm:cxnLst>
    <dgm:cxn modelId="{E1517F75-FA05-482E-AC46-F69B75918E3D}" srcId="{D9061718-FFBF-4EC2-BEAC-B03CF50E7ECD}" destId="{279CD02F-4AE3-4C87-9113-4EC80AEF4E59}" srcOrd="0" destOrd="0" parTransId="{97665C09-0A5B-49D5-A293-7CC8F962AD07}" sibTransId="{2CBCF4DD-B48F-434C-B624-5AAEE0B40AD1}"/>
    <dgm:cxn modelId="{1DF92D97-5AF6-4D76-B01D-3D42CC261939}" srcId="{BF5F1EE6-EC0D-4935-9F9A-D788D47DD8DB}" destId="{DFBDE3D3-B846-4CAD-923B-3552AC001E83}" srcOrd="0" destOrd="0" parTransId="{E51C6A34-E1EA-4785-BEEA-14E872A0D539}" sibTransId="{2B3E7CF1-B9AC-4A70-9364-9E2D5096EDD9}"/>
    <dgm:cxn modelId="{BB14C329-3739-4B3B-99FF-4D3AECE56287}" srcId="{BF5F1EE6-EC0D-4935-9F9A-D788D47DD8DB}" destId="{D9061718-FFBF-4EC2-BEAC-B03CF50E7ECD}" srcOrd="1" destOrd="0" parTransId="{8BAD01F5-6AFC-4B8D-A769-610B57E67DB7}" sibTransId="{91BE3C81-2BC0-42D0-8E5F-F49A245A9FCA}"/>
    <dgm:cxn modelId="{13E87331-7DE7-4569-96CF-F19DA525C079}" type="presOf" srcId="{F94CBE8E-6542-442C-B50A-DC620A174104}" destId="{F9E974D2-4D4A-4E1D-BA91-23B39D658CA2}" srcOrd="1" destOrd="0" presId="urn:microsoft.com/office/officeart/2005/8/layout/hList9"/>
    <dgm:cxn modelId="{7B4825A2-87C1-4B53-95FE-5E5D6D5701F1}" type="presOf" srcId="{279CD02F-4AE3-4C87-9113-4EC80AEF4E59}" destId="{8FD182B5-9C74-4893-851B-A64711A15CB9}" srcOrd="1" destOrd="0" presId="urn:microsoft.com/office/officeart/2005/8/layout/hList9"/>
    <dgm:cxn modelId="{EAC77EFF-B7A1-45CD-B601-F6B7A20765BF}" srcId="{DFBDE3D3-B846-4CAD-923B-3552AC001E83}" destId="{F94CBE8E-6542-442C-B50A-DC620A174104}" srcOrd="0" destOrd="0" parTransId="{53982189-A61D-48BA-847B-0259904FCBDD}" sibTransId="{C725CF60-D64B-40BA-A7DD-6D960B28BFD0}"/>
    <dgm:cxn modelId="{3724C321-228A-449B-9733-82228E1D29C1}" type="presOf" srcId="{DFBDE3D3-B846-4CAD-923B-3552AC001E83}" destId="{5D08DC41-0D6C-4D2E-9E62-2BE51409939A}" srcOrd="0" destOrd="0" presId="urn:microsoft.com/office/officeart/2005/8/layout/hList9"/>
    <dgm:cxn modelId="{9AF59B0C-0141-4137-BC54-E2323514D87D}" type="presOf" srcId="{F94CBE8E-6542-442C-B50A-DC620A174104}" destId="{D43C2877-8789-48B7-8B98-8765F2051E59}" srcOrd="0" destOrd="0" presId="urn:microsoft.com/office/officeart/2005/8/layout/hList9"/>
    <dgm:cxn modelId="{BDC7C44E-E360-499C-BF46-BD17CAC743AC}" type="presOf" srcId="{D9061718-FFBF-4EC2-BEAC-B03CF50E7ECD}" destId="{7A541E18-E3AA-4C87-9C14-16C0B21CE7BC}" srcOrd="0" destOrd="0" presId="urn:microsoft.com/office/officeart/2005/8/layout/hList9"/>
    <dgm:cxn modelId="{218C7D57-B7DD-443E-AE51-94C90CDD53BB}" type="presOf" srcId="{BF5F1EE6-EC0D-4935-9F9A-D788D47DD8DB}" destId="{4544800E-3367-49D6-B3D6-A2CBF80915BD}" srcOrd="0" destOrd="0" presId="urn:microsoft.com/office/officeart/2005/8/layout/hList9"/>
    <dgm:cxn modelId="{F143FF5F-2CF4-4392-9C36-843818749A26}" type="presOf" srcId="{279CD02F-4AE3-4C87-9113-4EC80AEF4E59}" destId="{32156F5E-D3C7-44CD-92F9-19B7808544F2}" srcOrd="0" destOrd="0" presId="urn:microsoft.com/office/officeart/2005/8/layout/hList9"/>
    <dgm:cxn modelId="{CED8C6A0-49D5-4306-BDF3-445B549421F4}" type="presParOf" srcId="{4544800E-3367-49D6-B3D6-A2CBF80915BD}" destId="{FC9EF675-5860-4F10-8946-8F1F8DEC93B2}" srcOrd="0" destOrd="0" presId="urn:microsoft.com/office/officeart/2005/8/layout/hList9"/>
    <dgm:cxn modelId="{DFA920B0-0D17-49E9-B634-C2A523961E49}" type="presParOf" srcId="{4544800E-3367-49D6-B3D6-A2CBF80915BD}" destId="{24E243DF-7E37-447F-9082-26DD9AE2754C}" srcOrd="1" destOrd="0" presId="urn:microsoft.com/office/officeart/2005/8/layout/hList9"/>
    <dgm:cxn modelId="{F483694C-1132-45F6-A7F0-E67AF802FE9B}" type="presParOf" srcId="{24E243DF-7E37-447F-9082-26DD9AE2754C}" destId="{1FC15E6E-C876-4A0F-BC37-EB2680AC350C}" srcOrd="0" destOrd="0" presId="urn:microsoft.com/office/officeart/2005/8/layout/hList9"/>
    <dgm:cxn modelId="{AA8C9FAC-38A5-4510-9211-46C448E27E7D}" type="presParOf" srcId="{24E243DF-7E37-447F-9082-26DD9AE2754C}" destId="{0601D534-C565-47BE-B0ED-90300DAEC574}" srcOrd="1" destOrd="0" presId="urn:microsoft.com/office/officeart/2005/8/layout/hList9"/>
    <dgm:cxn modelId="{C024F236-7726-4BEA-81E1-4C3A95A2023F}" type="presParOf" srcId="{0601D534-C565-47BE-B0ED-90300DAEC574}" destId="{D43C2877-8789-48B7-8B98-8765F2051E59}" srcOrd="0" destOrd="0" presId="urn:microsoft.com/office/officeart/2005/8/layout/hList9"/>
    <dgm:cxn modelId="{E3307BA3-DD25-4DB8-B49D-0A4CB2C45461}" type="presParOf" srcId="{0601D534-C565-47BE-B0ED-90300DAEC574}" destId="{F9E974D2-4D4A-4E1D-BA91-23B39D658CA2}" srcOrd="1" destOrd="0" presId="urn:microsoft.com/office/officeart/2005/8/layout/hList9"/>
    <dgm:cxn modelId="{B84B25BF-0684-4C68-A2A7-31ED452EE709}" type="presParOf" srcId="{4544800E-3367-49D6-B3D6-A2CBF80915BD}" destId="{804A95CC-9DAB-4550-8054-D3B22E30176C}" srcOrd="2" destOrd="0" presId="urn:microsoft.com/office/officeart/2005/8/layout/hList9"/>
    <dgm:cxn modelId="{91AF5FC2-FB64-4546-A1EE-5B15511238A1}" type="presParOf" srcId="{4544800E-3367-49D6-B3D6-A2CBF80915BD}" destId="{5D08DC41-0D6C-4D2E-9E62-2BE51409939A}" srcOrd="3" destOrd="0" presId="urn:microsoft.com/office/officeart/2005/8/layout/hList9"/>
    <dgm:cxn modelId="{D295F5F5-D139-4B8A-B36A-2CEDB1089AD6}" type="presParOf" srcId="{4544800E-3367-49D6-B3D6-A2CBF80915BD}" destId="{B5D3F3FA-278F-49EE-9E9B-C0C7D2BB443D}" srcOrd="4" destOrd="0" presId="urn:microsoft.com/office/officeart/2005/8/layout/hList9"/>
    <dgm:cxn modelId="{F4E3F851-BDB3-44D6-8DCC-9C61B0CA1332}" type="presParOf" srcId="{4544800E-3367-49D6-B3D6-A2CBF80915BD}" destId="{4118BF17-DFAA-4221-9AFC-BA4CB699A25B}" srcOrd="5" destOrd="0" presId="urn:microsoft.com/office/officeart/2005/8/layout/hList9"/>
    <dgm:cxn modelId="{E5497FBA-687D-4E88-B98A-501D9659D2F9}" type="presParOf" srcId="{4544800E-3367-49D6-B3D6-A2CBF80915BD}" destId="{90BE1892-5B2D-4E8C-A9C5-272BD7D63826}" srcOrd="6" destOrd="0" presId="urn:microsoft.com/office/officeart/2005/8/layout/hList9"/>
    <dgm:cxn modelId="{BF2CB205-27C2-48DB-AB08-095B7D588A75}" type="presParOf" srcId="{90BE1892-5B2D-4E8C-A9C5-272BD7D63826}" destId="{CF9502AF-B827-4F34-AB3A-DA2BCBCC91B2}" srcOrd="0" destOrd="0" presId="urn:microsoft.com/office/officeart/2005/8/layout/hList9"/>
    <dgm:cxn modelId="{7F84383A-B3E7-4639-BBB2-EDD90D5A3540}" type="presParOf" srcId="{90BE1892-5B2D-4E8C-A9C5-272BD7D63826}" destId="{518E61FD-B298-413B-84A9-18CA7A3A3C27}" srcOrd="1" destOrd="0" presId="urn:microsoft.com/office/officeart/2005/8/layout/hList9"/>
    <dgm:cxn modelId="{5E899B4E-9474-4F04-B106-53DD70AB4666}" type="presParOf" srcId="{518E61FD-B298-413B-84A9-18CA7A3A3C27}" destId="{32156F5E-D3C7-44CD-92F9-19B7808544F2}" srcOrd="0" destOrd="0" presId="urn:microsoft.com/office/officeart/2005/8/layout/hList9"/>
    <dgm:cxn modelId="{1B77B359-CE33-4665-8502-ABEDC20DC6BF}" type="presParOf" srcId="{518E61FD-B298-413B-84A9-18CA7A3A3C27}" destId="{8FD182B5-9C74-4893-851B-A64711A15CB9}" srcOrd="1" destOrd="0" presId="urn:microsoft.com/office/officeart/2005/8/layout/hList9"/>
    <dgm:cxn modelId="{FBA9E4E6-FEFC-48D8-A518-9358A91E07C5}" type="presParOf" srcId="{4544800E-3367-49D6-B3D6-A2CBF80915BD}" destId="{317AC76C-6543-446D-A445-84847F9882CF}" srcOrd="7" destOrd="0" presId="urn:microsoft.com/office/officeart/2005/8/layout/hList9"/>
    <dgm:cxn modelId="{809D1579-24B2-4DC5-966F-0740256BA8A5}" type="presParOf" srcId="{4544800E-3367-49D6-B3D6-A2CBF80915BD}" destId="{7A541E18-E3AA-4C87-9C14-16C0B21CE7BC}" srcOrd="8" destOrd="0" presId="urn:microsoft.com/office/officeart/2005/8/layout/hList9"/>
  </dgm:cxnLst>
  <dgm:bg/>
  <dgm:whole/>
</dgm:dataModel>
</file>

<file path=ppt/diagrams/data38.xml><?xml version="1.0" encoding="utf-8"?>
<dgm:dataModel xmlns:dgm="http://schemas.openxmlformats.org/drawingml/2006/diagram" xmlns:a="http://schemas.openxmlformats.org/drawingml/2006/main">
  <dgm:ptLst>
    <dgm:pt modelId="{5512E8A9-7E82-4F99-8B2A-3A6C21AC265A}" type="doc">
      <dgm:prSet loTypeId="urn:microsoft.com/office/officeart/2008/layout/PictureAccentList" loCatId="list" qsTypeId="urn:microsoft.com/office/officeart/2005/8/quickstyle/simple5" qsCatId="simple" csTypeId="urn:microsoft.com/office/officeart/2005/8/colors/colorful5" csCatId="colorful" phldr="1"/>
      <dgm:spPr/>
      <dgm:t>
        <a:bodyPr/>
        <a:lstStyle/>
        <a:p>
          <a:endParaRPr lang="id-ID"/>
        </a:p>
      </dgm:t>
    </dgm:pt>
    <dgm:pt modelId="{75395B8F-6824-4FA5-8C28-1B7B7409B1AC}">
      <dgm:prSet phldrT="[Text]" custT="1"/>
      <dgm:spPr/>
      <dgm:t>
        <a:bodyPr/>
        <a:lstStyle/>
        <a:p>
          <a:r>
            <a:rPr lang="id-ID" sz="2000" b="1" dirty="0" smtClean="0"/>
            <a:t>a. Telah terdapat kebijakan tentang kompetensi jabatan ya</a:t>
          </a:r>
          <a:r>
            <a:rPr lang="en-US" sz="2000" b="1" dirty="0" smtClean="0"/>
            <a:t>n</a:t>
          </a:r>
          <a:r>
            <a:rPr lang="id-ID" sz="2000" b="1" dirty="0" smtClean="0"/>
            <a:t>g tertuang dalam :</a:t>
          </a:r>
          <a:endParaRPr lang="id-ID" sz="2000" b="1" dirty="0"/>
        </a:p>
      </dgm:t>
    </dgm:pt>
    <dgm:pt modelId="{42672B3F-6A8F-40AB-93E9-44024D033083}" type="parTrans" cxnId="{D4C5E04A-51BC-4244-93C8-8DDA145F1218}">
      <dgm:prSet/>
      <dgm:spPr/>
      <dgm:t>
        <a:bodyPr/>
        <a:lstStyle/>
        <a:p>
          <a:endParaRPr lang="id-ID" sz="1800"/>
        </a:p>
      </dgm:t>
    </dgm:pt>
    <dgm:pt modelId="{E2CBD89C-D21C-43AF-AD18-30FDEBA07D4C}" type="sibTrans" cxnId="{D4C5E04A-51BC-4244-93C8-8DDA145F1218}">
      <dgm:prSet/>
      <dgm:spPr/>
      <dgm:t>
        <a:bodyPr/>
        <a:lstStyle/>
        <a:p>
          <a:endParaRPr lang="id-ID" sz="1800"/>
        </a:p>
      </dgm:t>
    </dgm:pt>
    <dgm:pt modelId="{B508BB70-3107-45CF-A9CC-AE4C191B9615}">
      <dgm:prSet phldrT="[Text]" custT="1"/>
      <dgm:spPr/>
      <dgm:t>
        <a:bodyPr/>
        <a:lstStyle/>
        <a:p>
          <a:pPr algn="l"/>
          <a:r>
            <a:rPr lang="en-US" sz="1800" dirty="0" err="1" smtClean="0">
              <a:solidFill>
                <a:schemeClr val="tx1"/>
              </a:solidFill>
            </a:rPr>
            <a:t>Surat</a:t>
          </a:r>
          <a:r>
            <a:rPr lang="en-US" sz="1800" dirty="0" smtClean="0">
              <a:solidFill>
                <a:schemeClr val="tx1"/>
              </a:solidFill>
            </a:rPr>
            <a:t> </a:t>
          </a:r>
          <a:r>
            <a:rPr lang="id-ID" sz="1800" dirty="0" smtClean="0">
              <a:solidFill>
                <a:schemeClr val="tx1"/>
              </a:solidFill>
            </a:rPr>
            <a:t>Keputusan Sekretaris Mahkamah Agung RI No</a:t>
          </a:r>
          <a:r>
            <a:rPr lang="en-US" sz="1800" dirty="0" err="1" smtClean="0">
              <a:solidFill>
                <a:schemeClr val="tx1"/>
              </a:solidFill>
            </a:rPr>
            <a:t>mor</a:t>
          </a:r>
          <a:r>
            <a:rPr lang="id-ID" sz="1800" dirty="0" smtClean="0">
              <a:solidFill>
                <a:schemeClr val="tx1"/>
              </a:solidFill>
            </a:rPr>
            <a:t>: 019A/SEK/SK/3/2012  tentang Standar Kompetensi Jabatan Struktural Pegawai Negeri Sipil Mahkamah Agung dan 4 (empat) Lingkungan Peradilan di Bawah Mahkamah Agung tanggal 29 Maret 2012</a:t>
          </a:r>
          <a:endParaRPr lang="id-ID" sz="1800" dirty="0">
            <a:solidFill>
              <a:schemeClr val="tx1"/>
            </a:solidFill>
          </a:endParaRPr>
        </a:p>
      </dgm:t>
    </dgm:pt>
    <dgm:pt modelId="{1444F57D-7D87-40F4-B0A3-C1F854067F2D}" type="parTrans" cxnId="{3F169DB6-395D-4E64-B772-BD4B5255C0C7}">
      <dgm:prSet/>
      <dgm:spPr/>
      <dgm:t>
        <a:bodyPr/>
        <a:lstStyle/>
        <a:p>
          <a:endParaRPr lang="id-ID" sz="1800"/>
        </a:p>
      </dgm:t>
    </dgm:pt>
    <dgm:pt modelId="{8F73CE7B-1E13-4547-95F7-7AA9B355FCDF}" type="sibTrans" cxnId="{3F169DB6-395D-4E64-B772-BD4B5255C0C7}">
      <dgm:prSet/>
      <dgm:spPr/>
      <dgm:t>
        <a:bodyPr/>
        <a:lstStyle/>
        <a:p>
          <a:endParaRPr lang="id-ID" sz="1800"/>
        </a:p>
      </dgm:t>
    </dgm:pt>
    <dgm:pt modelId="{E0248309-86AA-4641-BAFB-BC554D5A423D}">
      <dgm:prSet phldrT="[Text]" custT="1"/>
      <dgm:spPr/>
      <dgm:t>
        <a:bodyPr/>
        <a:lstStyle/>
        <a:p>
          <a:pPr algn="l"/>
          <a:r>
            <a:rPr lang="id-ID" sz="1800" dirty="0" smtClean="0"/>
            <a:t>Kajian Pengembangan Profil Kompetensi inti Mahkamah Agung dan Profil Kompetensi Jabatan di Pengadilan Tinggi dan Pengadilan Negeri</a:t>
          </a:r>
          <a:endParaRPr lang="id-ID" sz="1800" dirty="0"/>
        </a:p>
      </dgm:t>
    </dgm:pt>
    <dgm:pt modelId="{2A3EBAED-5BB4-4384-98BC-EFA3FA867FB2}" type="parTrans" cxnId="{2E6F14D4-EDB3-43AA-9F03-C7584753A54F}">
      <dgm:prSet/>
      <dgm:spPr/>
      <dgm:t>
        <a:bodyPr/>
        <a:lstStyle/>
        <a:p>
          <a:endParaRPr lang="id-ID" sz="1800"/>
        </a:p>
      </dgm:t>
    </dgm:pt>
    <dgm:pt modelId="{515633E9-D145-4C60-8ACD-085D548AAAE6}" type="sibTrans" cxnId="{2E6F14D4-EDB3-43AA-9F03-C7584753A54F}">
      <dgm:prSet/>
      <dgm:spPr/>
      <dgm:t>
        <a:bodyPr/>
        <a:lstStyle/>
        <a:p>
          <a:endParaRPr lang="id-ID" sz="1800"/>
        </a:p>
      </dgm:t>
    </dgm:pt>
    <dgm:pt modelId="{42B95818-C485-4C6E-82B0-ED20C4CA612F}" type="pres">
      <dgm:prSet presAssocID="{5512E8A9-7E82-4F99-8B2A-3A6C21AC265A}" presName="layout" presStyleCnt="0">
        <dgm:presLayoutVars>
          <dgm:chMax/>
          <dgm:chPref/>
          <dgm:dir/>
          <dgm:animOne val="branch"/>
          <dgm:animLvl val="lvl"/>
          <dgm:resizeHandles/>
        </dgm:presLayoutVars>
      </dgm:prSet>
      <dgm:spPr/>
      <dgm:t>
        <a:bodyPr/>
        <a:lstStyle/>
        <a:p>
          <a:endParaRPr lang="id-ID"/>
        </a:p>
      </dgm:t>
    </dgm:pt>
    <dgm:pt modelId="{917089E6-4F97-4797-BB69-0F1D6815E635}" type="pres">
      <dgm:prSet presAssocID="{75395B8F-6824-4FA5-8C28-1B7B7409B1AC}" presName="root" presStyleCnt="0">
        <dgm:presLayoutVars>
          <dgm:chMax/>
          <dgm:chPref val="4"/>
        </dgm:presLayoutVars>
      </dgm:prSet>
      <dgm:spPr/>
    </dgm:pt>
    <dgm:pt modelId="{569130C2-E73A-4273-A4D0-E6FE729F3E92}" type="pres">
      <dgm:prSet presAssocID="{75395B8F-6824-4FA5-8C28-1B7B7409B1AC}" presName="rootComposite" presStyleCnt="0">
        <dgm:presLayoutVars/>
      </dgm:prSet>
      <dgm:spPr/>
    </dgm:pt>
    <dgm:pt modelId="{6AAFC642-C935-4EB9-9A75-8270897626F7}" type="pres">
      <dgm:prSet presAssocID="{75395B8F-6824-4FA5-8C28-1B7B7409B1AC}" presName="rootText" presStyleLbl="node0" presStyleIdx="0" presStyleCnt="1" custScaleY="58823">
        <dgm:presLayoutVars>
          <dgm:chMax/>
          <dgm:chPref val="4"/>
        </dgm:presLayoutVars>
      </dgm:prSet>
      <dgm:spPr/>
      <dgm:t>
        <a:bodyPr/>
        <a:lstStyle/>
        <a:p>
          <a:endParaRPr lang="id-ID"/>
        </a:p>
      </dgm:t>
    </dgm:pt>
    <dgm:pt modelId="{6914D415-65F8-462D-AC0F-EDFD2147C6BE}" type="pres">
      <dgm:prSet presAssocID="{75395B8F-6824-4FA5-8C28-1B7B7409B1AC}" presName="childShape" presStyleCnt="0">
        <dgm:presLayoutVars>
          <dgm:chMax val="0"/>
          <dgm:chPref val="0"/>
        </dgm:presLayoutVars>
      </dgm:prSet>
      <dgm:spPr/>
    </dgm:pt>
    <dgm:pt modelId="{13ABA6E1-55E8-4314-BD54-6BD540869A69}" type="pres">
      <dgm:prSet presAssocID="{B508BB70-3107-45CF-A9CC-AE4C191B9615}" presName="childComposite" presStyleCnt="0">
        <dgm:presLayoutVars>
          <dgm:chMax val="0"/>
          <dgm:chPref val="0"/>
        </dgm:presLayoutVars>
      </dgm:prSet>
      <dgm:spPr/>
    </dgm:pt>
    <dgm:pt modelId="{38308F37-D614-4C74-88B5-45274E7F7379}" type="pres">
      <dgm:prSet presAssocID="{B508BB70-3107-45CF-A9CC-AE4C191B9615}" presName="Image" presStyleLbl="node1" presStyleIdx="0" presStyleCnt="2"/>
      <dgm:spPr>
        <a:blipFill>
          <a:blip xmlns:r="http://schemas.openxmlformats.org/officeDocument/2006/relationships" r:embed="rId1">
            <a:extLst>
              <a:ext uri="{28A0092B-C50C-407E-A947-70E740481C1C}">
                <a14:useLocalDpi xmlns="" xmlns:a14="http://schemas.microsoft.com/office/drawing/2010/main" val="0"/>
              </a:ext>
            </a:extLst>
          </a:blip>
          <a:srcRect/>
          <a:stretch>
            <a:fillRect/>
          </a:stretch>
        </a:blipFill>
      </dgm:spPr>
    </dgm:pt>
    <dgm:pt modelId="{35C258EC-4AD5-40A6-BD5E-A58C22F283A0}" type="pres">
      <dgm:prSet presAssocID="{B508BB70-3107-45CF-A9CC-AE4C191B9615}" presName="childText" presStyleLbl="lnNode1" presStyleIdx="0" presStyleCnt="2">
        <dgm:presLayoutVars>
          <dgm:chMax val="0"/>
          <dgm:chPref val="0"/>
          <dgm:bulletEnabled val="1"/>
        </dgm:presLayoutVars>
      </dgm:prSet>
      <dgm:spPr/>
      <dgm:t>
        <a:bodyPr/>
        <a:lstStyle/>
        <a:p>
          <a:endParaRPr lang="id-ID"/>
        </a:p>
      </dgm:t>
    </dgm:pt>
    <dgm:pt modelId="{F5723AE9-E536-41E0-A61A-666314D56D17}" type="pres">
      <dgm:prSet presAssocID="{E0248309-86AA-4641-BAFB-BC554D5A423D}" presName="childComposite" presStyleCnt="0">
        <dgm:presLayoutVars>
          <dgm:chMax val="0"/>
          <dgm:chPref val="0"/>
        </dgm:presLayoutVars>
      </dgm:prSet>
      <dgm:spPr/>
    </dgm:pt>
    <dgm:pt modelId="{688E564A-861C-4F6F-AA28-D051E97068EE}" type="pres">
      <dgm:prSet presAssocID="{E0248309-86AA-4641-BAFB-BC554D5A423D}" presName="Image" presStyleLbl="node1" presStyleIdx="1" presStyleCnt="2"/>
      <dgm:spPr>
        <a:blipFill>
          <a:blip xmlns:r="http://schemas.openxmlformats.org/officeDocument/2006/relationships" r:embed="rId2">
            <a:extLst>
              <a:ext uri="{28A0092B-C50C-407E-A947-70E740481C1C}">
                <a14:useLocalDpi xmlns="" xmlns:a14="http://schemas.microsoft.com/office/drawing/2010/main" val="0"/>
              </a:ext>
            </a:extLst>
          </a:blip>
          <a:srcRect/>
          <a:stretch>
            <a:fillRect/>
          </a:stretch>
        </a:blipFill>
      </dgm:spPr>
    </dgm:pt>
    <dgm:pt modelId="{C5865E13-B01D-4617-B7AC-FF47D3AA6A85}" type="pres">
      <dgm:prSet presAssocID="{E0248309-86AA-4641-BAFB-BC554D5A423D}" presName="childText" presStyleLbl="lnNode1" presStyleIdx="1" presStyleCnt="2">
        <dgm:presLayoutVars>
          <dgm:chMax val="0"/>
          <dgm:chPref val="0"/>
          <dgm:bulletEnabled val="1"/>
        </dgm:presLayoutVars>
      </dgm:prSet>
      <dgm:spPr/>
      <dgm:t>
        <a:bodyPr/>
        <a:lstStyle/>
        <a:p>
          <a:endParaRPr lang="id-ID"/>
        </a:p>
      </dgm:t>
    </dgm:pt>
  </dgm:ptLst>
  <dgm:cxnLst>
    <dgm:cxn modelId="{2F65BFDB-BA17-4467-8C1C-0E475CF01CF8}" type="presOf" srcId="{E0248309-86AA-4641-BAFB-BC554D5A423D}" destId="{C5865E13-B01D-4617-B7AC-FF47D3AA6A85}" srcOrd="0" destOrd="0" presId="urn:microsoft.com/office/officeart/2008/layout/PictureAccentList"/>
    <dgm:cxn modelId="{A94ADF84-4DD8-4341-882B-D72908B8CDA2}" type="presOf" srcId="{B508BB70-3107-45CF-A9CC-AE4C191B9615}" destId="{35C258EC-4AD5-40A6-BD5E-A58C22F283A0}" srcOrd="0" destOrd="0" presId="urn:microsoft.com/office/officeart/2008/layout/PictureAccentList"/>
    <dgm:cxn modelId="{2E6F14D4-EDB3-43AA-9F03-C7584753A54F}" srcId="{75395B8F-6824-4FA5-8C28-1B7B7409B1AC}" destId="{E0248309-86AA-4641-BAFB-BC554D5A423D}" srcOrd="1" destOrd="0" parTransId="{2A3EBAED-5BB4-4384-98BC-EFA3FA867FB2}" sibTransId="{515633E9-D145-4C60-8ACD-085D548AAAE6}"/>
    <dgm:cxn modelId="{D4C5E04A-51BC-4244-93C8-8DDA145F1218}" srcId="{5512E8A9-7E82-4F99-8B2A-3A6C21AC265A}" destId="{75395B8F-6824-4FA5-8C28-1B7B7409B1AC}" srcOrd="0" destOrd="0" parTransId="{42672B3F-6A8F-40AB-93E9-44024D033083}" sibTransId="{E2CBD89C-D21C-43AF-AD18-30FDEBA07D4C}"/>
    <dgm:cxn modelId="{BCA49422-9B8E-4661-80FB-28A735C12F51}" type="presOf" srcId="{5512E8A9-7E82-4F99-8B2A-3A6C21AC265A}" destId="{42B95818-C485-4C6E-82B0-ED20C4CA612F}" srcOrd="0" destOrd="0" presId="urn:microsoft.com/office/officeart/2008/layout/PictureAccentList"/>
    <dgm:cxn modelId="{8761159A-B2AC-4181-B3A7-A921E54B6242}" type="presOf" srcId="{75395B8F-6824-4FA5-8C28-1B7B7409B1AC}" destId="{6AAFC642-C935-4EB9-9A75-8270897626F7}" srcOrd="0" destOrd="0" presId="urn:microsoft.com/office/officeart/2008/layout/PictureAccentList"/>
    <dgm:cxn modelId="{3F169DB6-395D-4E64-B772-BD4B5255C0C7}" srcId="{75395B8F-6824-4FA5-8C28-1B7B7409B1AC}" destId="{B508BB70-3107-45CF-A9CC-AE4C191B9615}" srcOrd="0" destOrd="0" parTransId="{1444F57D-7D87-40F4-B0A3-C1F854067F2D}" sibTransId="{8F73CE7B-1E13-4547-95F7-7AA9B355FCDF}"/>
    <dgm:cxn modelId="{5A5175EA-1A5D-42F0-9149-F938DC0ED764}" type="presParOf" srcId="{42B95818-C485-4C6E-82B0-ED20C4CA612F}" destId="{917089E6-4F97-4797-BB69-0F1D6815E635}" srcOrd="0" destOrd="0" presId="urn:microsoft.com/office/officeart/2008/layout/PictureAccentList"/>
    <dgm:cxn modelId="{23FD7D7E-8FD3-4950-86F0-0F8D9E9B8A2C}" type="presParOf" srcId="{917089E6-4F97-4797-BB69-0F1D6815E635}" destId="{569130C2-E73A-4273-A4D0-E6FE729F3E92}" srcOrd="0" destOrd="0" presId="urn:microsoft.com/office/officeart/2008/layout/PictureAccentList"/>
    <dgm:cxn modelId="{4D8E4B98-EC87-4FFF-BD5A-E6FF25F1DF17}" type="presParOf" srcId="{569130C2-E73A-4273-A4D0-E6FE729F3E92}" destId="{6AAFC642-C935-4EB9-9A75-8270897626F7}" srcOrd="0" destOrd="0" presId="urn:microsoft.com/office/officeart/2008/layout/PictureAccentList"/>
    <dgm:cxn modelId="{3D545444-D119-4D6C-BC24-8794234D1058}" type="presParOf" srcId="{917089E6-4F97-4797-BB69-0F1D6815E635}" destId="{6914D415-65F8-462D-AC0F-EDFD2147C6BE}" srcOrd="1" destOrd="0" presId="urn:microsoft.com/office/officeart/2008/layout/PictureAccentList"/>
    <dgm:cxn modelId="{6076497F-417B-45CD-806B-9B8E5FDE40CC}" type="presParOf" srcId="{6914D415-65F8-462D-AC0F-EDFD2147C6BE}" destId="{13ABA6E1-55E8-4314-BD54-6BD540869A69}" srcOrd="0" destOrd="0" presId="urn:microsoft.com/office/officeart/2008/layout/PictureAccentList"/>
    <dgm:cxn modelId="{B278E2DF-CCDB-489C-9B7E-D5DE69D44ECD}" type="presParOf" srcId="{13ABA6E1-55E8-4314-BD54-6BD540869A69}" destId="{38308F37-D614-4C74-88B5-45274E7F7379}" srcOrd="0" destOrd="0" presId="urn:microsoft.com/office/officeart/2008/layout/PictureAccentList"/>
    <dgm:cxn modelId="{9102D3AA-FE2C-4794-A7A6-503BF6F2C703}" type="presParOf" srcId="{13ABA6E1-55E8-4314-BD54-6BD540869A69}" destId="{35C258EC-4AD5-40A6-BD5E-A58C22F283A0}" srcOrd="1" destOrd="0" presId="urn:microsoft.com/office/officeart/2008/layout/PictureAccentList"/>
    <dgm:cxn modelId="{0F79E51E-D757-4EE8-BF62-0C753FA424A4}" type="presParOf" srcId="{6914D415-65F8-462D-AC0F-EDFD2147C6BE}" destId="{F5723AE9-E536-41E0-A61A-666314D56D17}" srcOrd="1" destOrd="0" presId="urn:microsoft.com/office/officeart/2008/layout/PictureAccentList"/>
    <dgm:cxn modelId="{F80BAC71-8549-4B92-813A-812A488D25CE}" type="presParOf" srcId="{F5723AE9-E536-41E0-A61A-666314D56D17}" destId="{688E564A-861C-4F6F-AA28-D051E97068EE}" srcOrd="0" destOrd="0" presId="urn:microsoft.com/office/officeart/2008/layout/PictureAccentList"/>
    <dgm:cxn modelId="{4680D1D1-8902-478B-B776-915E2B04E8C8}" type="presParOf" srcId="{F5723AE9-E536-41E0-A61A-666314D56D17}" destId="{C5865E13-B01D-4617-B7AC-FF47D3AA6A85}" srcOrd="1" destOrd="0" presId="urn:microsoft.com/office/officeart/2008/layout/PictureAccentList"/>
  </dgm:cxnLst>
  <dgm:bg/>
  <dgm:whole/>
</dgm:dataModel>
</file>

<file path=ppt/diagrams/data39.xml><?xml version="1.0" encoding="utf-8"?>
<dgm:dataModel xmlns:dgm="http://schemas.openxmlformats.org/drawingml/2006/diagram" xmlns:a="http://schemas.openxmlformats.org/drawingml/2006/main">
  <dgm:ptLst>
    <dgm:pt modelId="{5512E8A9-7E82-4F99-8B2A-3A6C21AC265A}" type="doc">
      <dgm:prSet loTypeId="urn:microsoft.com/office/officeart/2008/layout/PictureAccentList" loCatId="list" qsTypeId="urn:microsoft.com/office/officeart/2005/8/quickstyle/simple5" qsCatId="simple" csTypeId="urn:microsoft.com/office/officeart/2005/8/colors/colorful5" csCatId="colorful" phldr="1"/>
      <dgm:spPr/>
      <dgm:t>
        <a:bodyPr/>
        <a:lstStyle/>
        <a:p>
          <a:endParaRPr lang="id-ID"/>
        </a:p>
      </dgm:t>
    </dgm:pt>
    <dgm:pt modelId="{75395B8F-6824-4FA5-8C28-1B7B7409B1AC}">
      <dgm:prSet phldrT="[Text]" custT="1">
        <dgm:style>
          <a:lnRef idx="0">
            <a:schemeClr val="accent2"/>
          </a:lnRef>
          <a:fillRef idx="3">
            <a:schemeClr val="accent2"/>
          </a:fillRef>
          <a:effectRef idx="3">
            <a:schemeClr val="accent2"/>
          </a:effectRef>
          <a:fontRef idx="minor">
            <a:schemeClr val="lt1"/>
          </a:fontRef>
        </dgm:style>
      </dgm:prSet>
      <dgm:spPr/>
      <dgm:t>
        <a:bodyPr/>
        <a:lstStyle/>
        <a:p>
          <a:pPr marL="263525" indent="-263525" algn="l"/>
          <a:r>
            <a:rPr lang="id-ID" sz="2000" b="0" dirty="0" smtClean="0">
              <a:solidFill>
                <a:schemeClr val="tx1"/>
              </a:solidFill>
            </a:rPr>
            <a:t>b. Telah dilakukan asessment kepada sebagian besar pegawai yang tertuang dalam :</a:t>
          </a:r>
          <a:endParaRPr lang="id-ID" sz="2000" b="0" dirty="0">
            <a:solidFill>
              <a:schemeClr val="tx1"/>
            </a:solidFill>
          </a:endParaRPr>
        </a:p>
      </dgm:t>
    </dgm:pt>
    <dgm:pt modelId="{42672B3F-6A8F-40AB-93E9-44024D033083}" type="parTrans" cxnId="{D4C5E04A-51BC-4244-93C8-8DDA145F1218}">
      <dgm:prSet/>
      <dgm:spPr/>
      <dgm:t>
        <a:bodyPr/>
        <a:lstStyle/>
        <a:p>
          <a:endParaRPr lang="id-ID" sz="1800"/>
        </a:p>
      </dgm:t>
    </dgm:pt>
    <dgm:pt modelId="{E2CBD89C-D21C-43AF-AD18-30FDEBA07D4C}" type="sibTrans" cxnId="{D4C5E04A-51BC-4244-93C8-8DDA145F1218}">
      <dgm:prSet/>
      <dgm:spPr/>
      <dgm:t>
        <a:bodyPr/>
        <a:lstStyle/>
        <a:p>
          <a:endParaRPr lang="id-ID" sz="1800"/>
        </a:p>
      </dgm:t>
    </dgm:pt>
    <dgm:pt modelId="{B508BB70-3107-45CF-A9CC-AE4C191B9615}">
      <dgm:prSet phldrT="[Text]" custT="1"/>
      <dgm:spPr/>
      <dgm:t>
        <a:bodyPr/>
        <a:lstStyle/>
        <a:p>
          <a:pPr algn="l"/>
          <a:r>
            <a:rPr lang="id-ID" sz="1800" dirty="0" smtClean="0"/>
            <a:t>Laporan Assesment Kompetensi Individu Pejabatan Eselon, I, II, III, dan IV M</a:t>
          </a:r>
          <a:r>
            <a:rPr lang="en-US" sz="1800" dirty="0" err="1" smtClean="0"/>
            <a:t>ahkamah</a:t>
          </a:r>
          <a:r>
            <a:rPr lang="en-US" sz="1800" dirty="0" smtClean="0"/>
            <a:t> </a:t>
          </a:r>
          <a:r>
            <a:rPr lang="id-ID" sz="1800" dirty="0" smtClean="0"/>
            <a:t>A</a:t>
          </a:r>
          <a:r>
            <a:rPr lang="en-US" sz="1800" dirty="0" smtClean="0"/>
            <a:t>gung RI</a:t>
          </a:r>
          <a:endParaRPr lang="id-ID" sz="1800" dirty="0">
            <a:solidFill>
              <a:schemeClr val="tx1"/>
            </a:solidFill>
          </a:endParaRPr>
        </a:p>
      </dgm:t>
    </dgm:pt>
    <dgm:pt modelId="{1444F57D-7D87-40F4-B0A3-C1F854067F2D}" type="parTrans" cxnId="{3F169DB6-395D-4E64-B772-BD4B5255C0C7}">
      <dgm:prSet/>
      <dgm:spPr/>
      <dgm:t>
        <a:bodyPr/>
        <a:lstStyle/>
        <a:p>
          <a:endParaRPr lang="id-ID" sz="1800"/>
        </a:p>
      </dgm:t>
    </dgm:pt>
    <dgm:pt modelId="{8F73CE7B-1E13-4547-95F7-7AA9B355FCDF}" type="sibTrans" cxnId="{3F169DB6-395D-4E64-B772-BD4B5255C0C7}">
      <dgm:prSet/>
      <dgm:spPr/>
      <dgm:t>
        <a:bodyPr/>
        <a:lstStyle/>
        <a:p>
          <a:endParaRPr lang="id-ID" sz="1800"/>
        </a:p>
      </dgm:t>
    </dgm:pt>
    <dgm:pt modelId="{E0248309-86AA-4641-BAFB-BC554D5A423D}">
      <dgm:prSet phldrT="[Text]" custT="1">
        <dgm:style>
          <a:lnRef idx="0">
            <a:schemeClr val="accent1"/>
          </a:lnRef>
          <a:fillRef idx="3">
            <a:schemeClr val="accent1"/>
          </a:fillRef>
          <a:effectRef idx="3">
            <a:schemeClr val="accent1"/>
          </a:effectRef>
          <a:fontRef idx="minor">
            <a:schemeClr val="lt1"/>
          </a:fontRef>
        </dgm:style>
      </dgm:prSet>
      <dgm:spPr/>
      <dgm:t>
        <a:bodyPr/>
        <a:lstStyle/>
        <a:p>
          <a:pPr algn="l"/>
          <a:r>
            <a:rPr lang="id-ID" sz="1800" dirty="0" smtClean="0">
              <a:solidFill>
                <a:schemeClr val="tx1"/>
              </a:solidFill>
            </a:rPr>
            <a:t>Assessment Hakim Tinggi Pengawas dan Aparat Pengawas</a:t>
          </a:r>
          <a:endParaRPr lang="id-ID" sz="1800" dirty="0">
            <a:solidFill>
              <a:schemeClr val="tx1"/>
            </a:solidFill>
          </a:endParaRPr>
        </a:p>
      </dgm:t>
    </dgm:pt>
    <dgm:pt modelId="{2A3EBAED-5BB4-4384-98BC-EFA3FA867FB2}" type="parTrans" cxnId="{2E6F14D4-EDB3-43AA-9F03-C7584753A54F}">
      <dgm:prSet/>
      <dgm:spPr/>
      <dgm:t>
        <a:bodyPr/>
        <a:lstStyle/>
        <a:p>
          <a:endParaRPr lang="id-ID" sz="1800"/>
        </a:p>
      </dgm:t>
    </dgm:pt>
    <dgm:pt modelId="{515633E9-D145-4C60-8ACD-085D548AAAE6}" type="sibTrans" cxnId="{2E6F14D4-EDB3-43AA-9F03-C7584753A54F}">
      <dgm:prSet/>
      <dgm:spPr/>
      <dgm:t>
        <a:bodyPr/>
        <a:lstStyle/>
        <a:p>
          <a:endParaRPr lang="id-ID" sz="1800"/>
        </a:p>
      </dgm:t>
    </dgm:pt>
    <dgm:pt modelId="{03864B2C-5154-46E4-B656-99E405F5AB23}">
      <dgm:prSet/>
      <dgm:spPr/>
      <dgm:t>
        <a:bodyPr/>
        <a:lstStyle/>
        <a:p>
          <a:pPr algn="l"/>
          <a:r>
            <a:rPr lang="id-ID" dirty="0" smtClean="0"/>
            <a:t>Laporan Akhir Assessment Individu Pejabat Eselon  III dan IV Mahkamah Agung RI, Surat Perjanjian Nomor : 450/Bua.2/07/XI/2013 tanggal 15 November 2013 antara Mahkamah Agung RI dan Quantum HRM Internasional</a:t>
          </a:r>
          <a:endParaRPr lang="id-ID" dirty="0"/>
        </a:p>
      </dgm:t>
    </dgm:pt>
    <dgm:pt modelId="{6DF0BB43-700B-484C-A08C-9A0E5BA8AC36}" type="parTrans" cxnId="{17BEBCD8-A048-4D15-B81E-661CF7A3D3F5}">
      <dgm:prSet/>
      <dgm:spPr/>
      <dgm:t>
        <a:bodyPr/>
        <a:lstStyle/>
        <a:p>
          <a:endParaRPr lang="id-ID"/>
        </a:p>
      </dgm:t>
    </dgm:pt>
    <dgm:pt modelId="{7756AEA6-F085-4DE7-A4C4-9AA0915A6140}" type="sibTrans" cxnId="{17BEBCD8-A048-4D15-B81E-661CF7A3D3F5}">
      <dgm:prSet/>
      <dgm:spPr/>
      <dgm:t>
        <a:bodyPr/>
        <a:lstStyle/>
        <a:p>
          <a:endParaRPr lang="id-ID"/>
        </a:p>
      </dgm:t>
    </dgm:pt>
    <dgm:pt modelId="{42B95818-C485-4C6E-82B0-ED20C4CA612F}" type="pres">
      <dgm:prSet presAssocID="{5512E8A9-7E82-4F99-8B2A-3A6C21AC265A}" presName="layout" presStyleCnt="0">
        <dgm:presLayoutVars>
          <dgm:chMax/>
          <dgm:chPref/>
          <dgm:dir/>
          <dgm:animOne val="branch"/>
          <dgm:animLvl val="lvl"/>
          <dgm:resizeHandles/>
        </dgm:presLayoutVars>
      </dgm:prSet>
      <dgm:spPr/>
      <dgm:t>
        <a:bodyPr/>
        <a:lstStyle/>
        <a:p>
          <a:endParaRPr lang="id-ID"/>
        </a:p>
      </dgm:t>
    </dgm:pt>
    <dgm:pt modelId="{917089E6-4F97-4797-BB69-0F1D6815E635}" type="pres">
      <dgm:prSet presAssocID="{75395B8F-6824-4FA5-8C28-1B7B7409B1AC}" presName="root" presStyleCnt="0">
        <dgm:presLayoutVars>
          <dgm:chMax/>
          <dgm:chPref val="4"/>
        </dgm:presLayoutVars>
      </dgm:prSet>
      <dgm:spPr/>
    </dgm:pt>
    <dgm:pt modelId="{569130C2-E73A-4273-A4D0-E6FE729F3E92}" type="pres">
      <dgm:prSet presAssocID="{75395B8F-6824-4FA5-8C28-1B7B7409B1AC}" presName="rootComposite" presStyleCnt="0">
        <dgm:presLayoutVars/>
      </dgm:prSet>
      <dgm:spPr/>
    </dgm:pt>
    <dgm:pt modelId="{6AAFC642-C935-4EB9-9A75-8270897626F7}" type="pres">
      <dgm:prSet presAssocID="{75395B8F-6824-4FA5-8C28-1B7B7409B1AC}" presName="rootText" presStyleLbl="node0" presStyleIdx="0" presStyleCnt="1" custScaleY="58823">
        <dgm:presLayoutVars>
          <dgm:chMax/>
          <dgm:chPref val="4"/>
        </dgm:presLayoutVars>
      </dgm:prSet>
      <dgm:spPr/>
      <dgm:t>
        <a:bodyPr/>
        <a:lstStyle/>
        <a:p>
          <a:endParaRPr lang="id-ID"/>
        </a:p>
      </dgm:t>
    </dgm:pt>
    <dgm:pt modelId="{6914D415-65F8-462D-AC0F-EDFD2147C6BE}" type="pres">
      <dgm:prSet presAssocID="{75395B8F-6824-4FA5-8C28-1B7B7409B1AC}" presName="childShape" presStyleCnt="0">
        <dgm:presLayoutVars>
          <dgm:chMax val="0"/>
          <dgm:chPref val="0"/>
        </dgm:presLayoutVars>
      </dgm:prSet>
      <dgm:spPr/>
    </dgm:pt>
    <dgm:pt modelId="{13ABA6E1-55E8-4314-BD54-6BD540869A69}" type="pres">
      <dgm:prSet presAssocID="{B508BB70-3107-45CF-A9CC-AE4C191B9615}" presName="childComposite" presStyleCnt="0">
        <dgm:presLayoutVars>
          <dgm:chMax val="0"/>
          <dgm:chPref val="0"/>
        </dgm:presLayoutVars>
      </dgm:prSet>
      <dgm:spPr/>
    </dgm:pt>
    <dgm:pt modelId="{38308F37-D614-4C74-88B5-45274E7F7379}" type="pres">
      <dgm:prSet presAssocID="{B508BB70-3107-45CF-A9CC-AE4C191B9615}" presName="Image" presStyleLbl="node1" presStyleIdx="0" presStyleCnt="3" custScaleX="92203" custScaleY="81897"/>
      <dgm:spPr>
        <a:blipFill>
          <a:blip xmlns:r="http://schemas.openxmlformats.org/officeDocument/2006/relationships" r:embed="rId1">
            <a:extLst>
              <a:ext uri="{28A0092B-C50C-407E-A947-70E740481C1C}">
                <a14:useLocalDpi xmlns="" xmlns:a14="http://schemas.microsoft.com/office/drawing/2010/main" val="0"/>
              </a:ext>
            </a:extLst>
          </a:blip>
          <a:srcRect/>
          <a:stretch>
            <a:fillRect/>
          </a:stretch>
        </a:blipFill>
      </dgm:spPr>
    </dgm:pt>
    <dgm:pt modelId="{35C258EC-4AD5-40A6-BD5E-A58C22F283A0}" type="pres">
      <dgm:prSet presAssocID="{B508BB70-3107-45CF-A9CC-AE4C191B9615}" presName="childText" presStyleLbl="lnNode1" presStyleIdx="0" presStyleCnt="3" custScaleY="67931">
        <dgm:presLayoutVars>
          <dgm:chMax val="0"/>
          <dgm:chPref val="0"/>
          <dgm:bulletEnabled val="1"/>
        </dgm:presLayoutVars>
      </dgm:prSet>
      <dgm:spPr/>
      <dgm:t>
        <a:bodyPr/>
        <a:lstStyle/>
        <a:p>
          <a:endParaRPr lang="id-ID"/>
        </a:p>
      </dgm:t>
    </dgm:pt>
    <dgm:pt modelId="{F5723AE9-E536-41E0-A61A-666314D56D17}" type="pres">
      <dgm:prSet presAssocID="{E0248309-86AA-4641-BAFB-BC554D5A423D}" presName="childComposite" presStyleCnt="0">
        <dgm:presLayoutVars>
          <dgm:chMax val="0"/>
          <dgm:chPref val="0"/>
        </dgm:presLayoutVars>
      </dgm:prSet>
      <dgm:spPr/>
    </dgm:pt>
    <dgm:pt modelId="{688E564A-861C-4F6F-AA28-D051E97068EE}" type="pres">
      <dgm:prSet presAssocID="{E0248309-86AA-4641-BAFB-BC554D5A423D}" presName="Image" presStyleLbl="node1" presStyleIdx="1" presStyleCnt="3" custScaleX="92203" custScaleY="81897"/>
      <dgm:spPr>
        <a:blipFill>
          <a:blip xmlns:r="http://schemas.openxmlformats.org/officeDocument/2006/relationships" r:embed="rId2">
            <a:extLst>
              <a:ext uri="{28A0092B-C50C-407E-A947-70E740481C1C}">
                <a14:useLocalDpi xmlns="" xmlns:a14="http://schemas.microsoft.com/office/drawing/2010/main" val="0"/>
              </a:ext>
            </a:extLst>
          </a:blip>
          <a:srcRect/>
          <a:stretch>
            <a:fillRect/>
          </a:stretch>
        </a:blipFill>
      </dgm:spPr>
    </dgm:pt>
    <dgm:pt modelId="{C5865E13-B01D-4617-B7AC-FF47D3AA6A85}" type="pres">
      <dgm:prSet presAssocID="{E0248309-86AA-4641-BAFB-BC554D5A423D}" presName="childText" presStyleLbl="lnNode1" presStyleIdx="1" presStyleCnt="3" custScaleY="61304">
        <dgm:presLayoutVars>
          <dgm:chMax val="0"/>
          <dgm:chPref val="0"/>
          <dgm:bulletEnabled val="1"/>
        </dgm:presLayoutVars>
      </dgm:prSet>
      <dgm:spPr/>
      <dgm:t>
        <a:bodyPr/>
        <a:lstStyle/>
        <a:p>
          <a:endParaRPr lang="id-ID"/>
        </a:p>
      </dgm:t>
    </dgm:pt>
    <dgm:pt modelId="{64626B81-ED9F-44CB-8155-C6B6353A6E33}" type="pres">
      <dgm:prSet presAssocID="{03864B2C-5154-46E4-B656-99E405F5AB23}" presName="childComposite" presStyleCnt="0">
        <dgm:presLayoutVars>
          <dgm:chMax val="0"/>
          <dgm:chPref val="0"/>
        </dgm:presLayoutVars>
      </dgm:prSet>
      <dgm:spPr/>
    </dgm:pt>
    <dgm:pt modelId="{C51003D5-F04A-467E-8937-F6B5B0E9BD1F}" type="pres">
      <dgm:prSet presAssocID="{03864B2C-5154-46E4-B656-99E405F5AB23}" presName="Image" presStyleLbl="node1" presStyleIdx="2" presStyleCnt="3" custScaleX="96780" custScaleY="88476"/>
      <dgm:spPr>
        <a:blipFill>
          <a:blip xmlns:r="http://schemas.openxmlformats.org/officeDocument/2006/relationships" r:embed="rId3">
            <a:extLst>
              <a:ext uri="{28A0092B-C50C-407E-A947-70E740481C1C}">
                <a14:useLocalDpi xmlns="" xmlns:a14="http://schemas.microsoft.com/office/drawing/2010/main" val="0"/>
              </a:ext>
            </a:extLst>
          </a:blip>
          <a:srcRect/>
          <a:stretch>
            <a:fillRect/>
          </a:stretch>
        </a:blipFill>
      </dgm:spPr>
    </dgm:pt>
    <dgm:pt modelId="{EA4E847A-7DE1-42CF-8838-4F44A857025D}" type="pres">
      <dgm:prSet presAssocID="{03864B2C-5154-46E4-B656-99E405F5AB23}" presName="childText" presStyleLbl="lnNode1" presStyleIdx="2" presStyleCnt="3">
        <dgm:presLayoutVars>
          <dgm:chMax val="0"/>
          <dgm:chPref val="0"/>
          <dgm:bulletEnabled val="1"/>
        </dgm:presLayoutVars>
      </dgm:prSet>
      <dgm:spPr/>
      <dgm:t>
        <a:bodyPr/>
        <a:lstStyle/>
        <a:p>
          <a:endParaRPr lang="id-ID"/>
        </a:p>
      </dgm:t>
    </dgm:pt>
  </dgm:ptLst>
  <dgm:cxnLst>
    <dgm:cxn modelId="{AE97F527-9E38-4AF6-975F-F89A53886250}" type="presOf" srcId="{03864B2C-5154-46E4-B656-99E405F5AB23}" destId="{EA4E847A-7DE1-42CF-8838-4F44A857025D}" srcOrd="0" destOrd="0" presId="urn:microsoft.com/office/officeart/2008/layout/PictureAccentList"/>
    <dgm:cxn modelId="{8369272F-37AE-4386-8901-D04E667F2897}" type="presOf" srcId="{5512E8A9-7E82-4F99-8B2A-3A6C21AC265A}" destId="{42B95818-C485-4C6E-82B0-ED20C4CA612F}" srcOrd="0" destOrd="0" presId="urn:microsoft.com/office/officeart/2008/layout/PictureAccentList"/>
    <dgm:cxn modelId="{26F0D782-2919-4513-AA7B-8F4919A6FA27}" type="presOf" srcId="{E0248309-86AA-4641-BAFB-BC554D5A423D}" destId="{C5865E13-B01D-4617-B7AC-FF47D3AA6A85}" srcOrd="0" destOrd="0" presId="urn:microsoft.com/office/officeart/2008/layout/PictureAccentList"/>
    <dgm:cxn modelId="{2E6F14D4-EDB3-43AA-9F03-C7584753A54F}" srcId="{75395B8F-6824-4FA5-8C28-1B7B7409B1AC}" destId="{E0248309-86AA-4641-BAFB-BC554D5A423D}" srcOrd="1" destOrd="0" parTransId="{2A3EBAED-5BB4-4384-98BC-EFA3FA867FB2}" sibTransId="{515633E9-D145-4C60-8ACD-085D548AAAE6}"/>
    <dgm:cxn modelId="{17BEBCD8-A048-4D15-B81E-661CF7A3D3F5}" srcId="{75395B8F-6824-4FA5-8C28-1B7B7409B1AC}" destId="{03864B2C-5154-46E4-B656-99E405F5AB23}" srcOrd="2" destOrd="0" parTransId="{6DF0BB43-700B-484C-A08C-9A0E5BA8AC36}" sibTransId="{7756AEA6-F085-4DE7-A4C4-9AA0915A6140}"/>
    <dgm:cxn modelId="{D4C5E04A-51BC-4244-93C8-8DDA145F1218}" srcId="{5512E8A9-7E82-4F99-8B2A-3A6C21AC265A}" destId="{75395B8F-6824-4FA5-8C28-1B7B7409B1AC}" srcOrd="0" destOrd="0" parTransId="{42672B3F-6A8F-40AB-93E9-44024D033083}" sibTransId="{E2CBD89C-D21C-43AF-AD18-30FDEBA07D4C}"/>
    <dgm:cxn modelId="{740D264B-B1C0-4B81-94B1-69B8504A93DB}" type="presOf" srcId="{75395B8F-6824-4FA5-8C28-1B7B7409B1AC}" destId="{6AAFC642-C935-4EB9-9A75-8270897626F7}" srcOrd="0" destOrd="0" presId="urn:microsoft.com/office/officeart/2008/layout/PictureAccentList"/>
    <dgm:cxn modelId="{A807BC77-CE4A-4C66-8201-6CE6202C8B4B}" type="presOf" srcId="{B508BB70-3107-45CF-A9CC-AE4C191B9615}" destId="{35C258EC-4AD5-40A6-BD5E-A58C22F283A0}" srcOrd="0" destOrd="0" presId="urn:microsoft.com/office/officeart/2008/layout/PictureAccentList"/>
    <dgm:cxn modelId="{3F169DB6-395D-4E64-B772-BD4B5255C0C7}" srcId="{75395B8F-6824-4FA5-8C28-1B7B7409B1AC}" destId="{B508BB70-3107-45CF-A9CC-AE4C191B9615}" srcOrd="0" destOrd="0" parTransId="{1444F57D-7D87-40F4-B0A3-C1F854067F2D}" sibTransId="{8F73CE7B-1E13-4547-95F7-7AA9B355FCDF}"/>
    <dgm:cxn modelId="{F278049F-CC8B-43F3-80D8-4CF95C365A29}" type="presParOf" srcId="{42B95818-C485-4C6E-82B0-ED20C4CA612F}" destId="{917089E6-4F97-4797-BB69-0F1D6815E635}" srcOrd="0" destOrd="0" presId="urn:microsoft.com/office/officeart/2008/layout/PictureAccentList"/>
    <dgm:cxn modelId="{986ADC8D-3FB0-48E1-B0E1-BE28322BDC0C}" type="presParOf" srcId="{917089E6-4F97-4797-BB69-0F1D6815E635}" destId="{569130C2-E73A-4273-A4D0-E6FE729F3E92}" srcOrd="0" destOrd="0" presId="urn:microsoft.com/office/officeart/2008/layout/PictureAccentList"/>
    <dgm:cxn modelId="{02EC0744-3FA8-4E1D-8318-64523AE18693}" type="presParOf" srcId="{569130C2-E73A-4273-A4D0-E6FE729F3E92}" destId="{6AAFC642-C935-4EB9-9A75-8270897626F7}" srcOrd="0" destOrd="0" presId="urn:microsoft.com/office/officeart/2008/layout/PictureAccentList"/>
    <dgm:cxn modelId="{1D410548-0F07-4BCF-8CDF-35F16D2178AE}" type="presParOf" srcId="{917089E6-4F97-4797-BB69-0F1D6815E635}" destId="{6914D415-65F8-462D-AC0F-EDFD2147C6BE}" srcOrd="1" destOrd="0" presId="urn:microsoft.com/office/officeart/2008/layout/PictureAccentList"/>
    <dgm:cxn modelId="{935941D4-A2C9-47F4-A8FC-FD0FD7BFC5E7}" type="presParOf" srcId="{6914D415-65F8-462D-AC0F-EDFD2147C6BE}" destId="{13ABA6E1-55E8-4314-BD54-6BD540869A69}" srcOrd="0" destOrd="0" presId="urn:microsoft.com/office/officeart/2008/layout/PictureAccentList"/>
    <dgm:cxn modelId="{2E3CEF74-B93A-430B-B946-1DE96BD7AE86}" type="presParOf" srcId="{13ABA6E1-55E8-4314-BD54-6BD540869A69}" destId="{38308F37-D614-4C74-88B5-45274E7F7379}" srcOrd="0" destOrd="0" presId="urn:microsoft.com/office/officeart/2008/layout/PictureAccentList"/>
    <dgm:cxn modelId="{C93887E4-6EDD-4949-B74E-A3528FD27DF6}" type="presParOf" srcId="{13ABA6E1-55E8-4314-BD54-6BD540869A69}" destId="{35C258EC-4AD5-40A6-BD5E-A58C22F283A0}" srcOrd="1" destOrd="0" presId="urn:microsoft.com/office/officeart/2008/layout/PictureAccentList"/>
    <dgm:cxn modelId="{66110FF9-07BA-4D0E-BEA8-CCFE18F197C2}" type="presParOf" srcId="{6914D415-65F8-462D-AC0F-EDFD2147C6BE}" destId="{F5723AE9-E536-41E0-A61A-666314D56D17}" srcOrd="1" destOrd="0" presId="urn:microsoft.com/office/officeart/2008/layout/PictureAccentList"/>
    <dgm:cxn modelId="{AF01EA69-2AD0-48FF-997A-DA629DADDE0E}" type="presParOf" srcId="{F5723AE9-E536-41E0-A61A-666314D56D17}" destId="{688E564A-861C-4F6F-AA28-D051E97068EE}" srcOrd="0" destOrd="0" presId="urn:microsoft.com/office/officeart/2008/layout/PictureAccentList"/>
    <dgm:cxn modelId="{B265E92D-B586-4719-8357-12BC6DB0C33C}" type="presParOf" srcId="{F5723AE9-E536-41E0-A61A-666314D56D17}" destId="{C5865E13-B01D-4617-B7AC-FF47D3AA6A85}" srcOrd="1" destOrd="0" presId="urn:microsoft.com/office/officeart/2008/layout/PictureAccentList"/>
    <dgm:cxn modelId="{3B0D7BFC-B205-4BE9-A644-EAB875A86546}" type="presParOf" srcId="{6914D415-65F8-462D-AC0F-EDFD2147C6BE}" destId="{64626B81-ED9F-44CB-8155-C6B6353A6E33}" srcOrd="2" destOrd="0" presId="urn:microsoft.com/office/officeart/2008/layout/PictureAccentList"/>
    <dgm:cxn modelId="{833DF119-262C-427F-8833-BE7E534844D5}" type="presParOf" srcId="{64626B81-ED9F-44CB-8155-C6B6353A6E33}" destId="{C51003D5-F04A-467E-8937-F6B5B0E9BD1F}" srcOrd="0" destOrd="0" presId="urn:microsoft.com/office/officeart/2008/layout/PictureAccentList"/>
    <dgm:cxn modelId="{6E7332CA-6304-46A1-BE6D-16A7661FA744}" type="presParOf" srcId="{64626B81-ED9F-44CB-8155-C6B6353A6E33}" destId="{EA4E847A-7DE1-42CF-8838-4F44A857025D}" srcOrd="1" destOrd="0" presId="urn:microsoft.com/office/officeart/2008/layout/PictureAccentList"/>
  </dgm:cxnLst>
  <dgm:bg/>
  <dgm:whole/>
</dgm:dataModel>
</file>

<file path=ppt/diagrams/data4.xml><?xml version="1.0" encoding="utf-8"?>
<dgm:dataModel xmlns:dgm="http://schemas.openxmlformats.org/drawingml/2006/diagram" xmlns:a="http://schemas.openxmlformats.org/drawingml/2006/main">
  <dgm:ptLst>
    <dgm:pt modelId="{596FD23C-9EFD-48F9-8216-77E6F12372B8}"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US"/>
        </a:p>
      </dgm:t>
    </dgm:pt>
    <dgm:pt modelId="{F78522CB-5CAB-484F-A2CB-95D2CA472261}">
      <dgm:prSet custT="1"/>
      <dgm:spPr/>
      <dgm:t>
        <a:bodyPr/>
        <a:lstStyle/>
        <a:p>
          <a:pPr rtl="0"/>
          <a:r>
            <a:rPr lang="en-US" sz="1800" b="1" dirty="0" err="1">
              <a:solidFill>
                <a:schemeClr val="tx1"/>
              </a:solidFill>
            </a:rPr>
            <a:t>Menyelesaikan</a:t>
          </a:r>
          <a:r>
            <a:rPr lang="en-US" sz="1800" b="1" dirty="0">
              <a:solidFill>
                <a:schemeClr val="tx1"/>
              </a:solidFill>
            </a:rPr>
            <a:t> Program Quick Wins, </a:t>
          </a:r>
          <a:r>
            <a:rPr lang="en-US" sz="1800" b="1" dirty="0" err="1">
              <a:solidFill>
                <a:schemeClr val="tx1"/>
              </a:solidFill>
            </a:rPr>
            <a:t>berupa</a:t>
          </a:r>
          <a:r>
            <a:rPr lang="en-US" sz="1800" b="1" dirty="0">
              <a:solidFill>
                <a:schemeClr val="tx1"/>
              </a:solidFill>
            </a:rPr>
            <a:t> : </a:t>
          </a:r>
          <a:r>
            <a:rPr lang="en-US" sz="1800" b="1" dirty="0" err="1">
              <a:solidFill>
                <a:schemeClr val="tx1"/>
              </a:solidFill>
            </a:rPr>
            <a:t>Transparansi</a:t>
          </a:r>
          <a:r>
            <a:rPr lang="en-US" sz="1800" b="1" dirty="0">
              <a:solidFill>
                <a:schemeClr val="tx1"/>
              </a:solidFill>
            </a:rPr>
            <a:t> </a:t>
          </a:r>
          <a:r>
            <a:rPr lang="en-US" sz="1800" b="1" dirty="0" err="1">
              <a:solidFill>
                <a:schemeClr val="tx1"/>
              </a:solidFill>
            </a:rPr>
            <a:t>Putusan</a:t>
          </a:r>
          <a:r>
            <a:rPr lang="en-US" sz="1800" b="1" dirty="0">
              <a:solidFill>
                <a:schemeClr val="tx1"/>
              </a:solidFill>
            </a:rPr>
            <a:t>, </a:t>
          </a:r>
          <a:r>
            <a:rPr lang="en-US" sz="1800" b="1" dirty="0" err="1">
              <a:solidFill>
                <a:schemeClr val="tx1"/>
              </a:solidFill>
            </a:rPr>
            <a:t>Pengembangan</a:t>
          </a:r>
          <a:r>
            <a:rPr lang="en-US" sz="1800" b="1" dirty="0">
              <a:solidFill>
                <a:schemeClr val="tx1"/>
              </a:solidFill>
            </a:rPr>
            <a:t> </a:t>
          </a:r>
          <a:r>
            <a:rPr lang="en-US" sz="1800" b="1" dirty="0" err="1">
              <a:solidFill>
                <a:schemeClr val="tx1"/>
              </a:solidFill>
            </a:rPr>
            <a:t>Teknologi</a:t>
          </a:r>
          <a:r>
            <a:rPr lang="en-US" sz="1800" b="1" dirty="0">
              <a:solidFill>
                <a:schemeClr val="tx1"/>
              </a:solidFill>
            </a:rPr>
            <a:t> </a:t>
          </a:r>
          <a:r>
            <a:rPr lang="en-US" sz="1800" b="1" dirty="0" err="1">
              <a:solidFill>
                <a:schemeClr val="tx1"/>
              </a:solidFill>
            </a:rPr>
            <a:t>Informasi</a:t>
          </a:r>
          <a:r>
            <a:rPr lang="en-US" sz="1800" b="1" dirty="0">
              <a:solidFill>
                <a:schemeClr val="tx1"/>
              </a:solidFill>
            </a:rPr>
            <a:t>, </a:t>
          </a:r>
          <a:r>
            <a:rPr lang="en-US" sz="1800" b="1" dirty="0" err="1">
              <a:solidFill>
                <a:schemeClr val="tx1"/>
              </a:solidFill>
            </a:rPr>
            <a:t>Pengelolaan</a:t>
          </a:r>
          <a:r>
            <a:rPr lang="en-US" sz="1800" b="1" dirty="0">
              <a:solidFill>
                <a:schemeClr val="tx1"/>
              </a:solidFill>
            </a:rPr>
            <a:t> PNBP, </a:t>
          </a:r>
          <a:r>
            <a:rPr lang="en-US" sz="1800" b="1" dirty="0" err="1">
              <a:solidFill>
                <a:schemeClr val="tx1"/>
              </a:solidFill>
            </a:rPr>
            <a:t>Kode</a:t>
          </a:r>
          <a:r>
            <a:rPr lang="en-US" sz="1800" b="1" dirty="0">
              <a:solidFill>
                <a:schemeClr val="tx1"/>
              </a:solidFill>
            </a:rPr>
            <a:t> </a:t>
          </a:r>
          <a:r>
            <a:rPr lang="en-US" sz="1800" b="1" dirty="0" err="1">
              <a:solidFill>
                <a:schemeClr val="tx1"/>
              </a:solidFill>
            </a:rPr>
            <a:t>Etik</a:t>
          </a:r>
          <a:r>
            <a:rPr lang="en-US" sz="1800" b="1" dirty="0">
              <a:solidFill>
                <a:schemeClr val="tx1"/>
              </a:solidFill>
            </a:rPr>
            <a:t> Hakim, </a:t>
          </a:r>
          <a:r>
            <a:rPr lang="en-US" sz="1800" b="1" dirty="0" err="1">
              <a:solidFill>
                <a:schemeClr val="tx1"/>
              </a:solidFill>
            </a:rPr>
            <a:t>Analisa</a:t>
          </a:r>
          <a:r>
            <a:rPr lang="en-US" sz="1800" b="1" dirty="0">
              <a:solidFill>
                <a:schemeClr val="tx1"/>
              </a:solidFill>
            </a:rPr>
            <a:t> </a:t>
          </a:r>
          <a:r>
            <a:rPr lang="en-US" sz="1800" b="1" dirty="0" err="1">
              <a:solidFill>
                <a:schemeClr val="tx1"/>
              </a:solidFill>
            </a:rPr>
            <a:t>dan</a:t>
          </a:r>
          <a:r>
            <a:rPr lang="en-US" sz="1800" b="1" dirty="0">
              <a:solidFill>
                <a:schemeClr val="tx1"/>
              </a:solidFill>
            </a:rPr>
            <a:t> </a:t>
          </a:r>
          <a:r>
            <a:rPr lang="en-US" sz="1800" b="1" dirty="0" err="1">
              <a:solidFill>
                <a:schemeClr val="tx1"/>
              </a:solidFill>
            </a:rPr>
            <a:t>Evaluasi</a:t>
          </a:r>
          <a:r>
            <a:rPr lang="en-US" sz="1800" b="1" dirty="0">
              <a:solidFill>
                <a:schemeClr val="tx1"/>
              </a:solidFill>
            </a:rPr>
            <a:t> </a:t>
          </a:r>
          <a:r>
            <a:rPr lang="en-US" sz="1800" b="1" dirty="0" err="1">
              <a:solidFill>
                <a:schemeClr val="tx1"/>
              </a:solidFill>
            </a:rPr>
            <a:t>Pekerjaan</a:t>
          </a:r>
          <a:r>
            <a:rPr lang="en-US" sz="1800" b="1" dirty="0">
              <a:solidFill>
                <a:schemeClr val="tx1"/>
              </a:solidFill>
            </a:rPr>
            <a:t>.</a:t>
          </a:r>
        </a:p>
      </dgm:t>
    </dgm:pt>
    <dgm:pt modelId="{16AC18F2-2869-4C4A-AABE-0EB5CBD5EE5C}" type="parTrans" cxnId="{F6100977-2CDE-4CA7-A920-DAFCB3404474}">
      <dgm:prSet/>
      <dgm:spPr/>
      <dgm:t>
        <a:bodyPr/>
        <a:lstStyle/>
        <a:p>
          <a:endParaRPr lang="en-US"/>
        </a:p>
      </dgm:t>
    </dgm:pt>
    <dgm:pt modelId="{4E6D0F58-FBBB-42BF-A2FF-85AFC28F0352}" type="sibTrans" cxnId="{F6100977-2CDE-4CA7-A920-DAFCB3404474}">
      <dgm:prSet/>
      <dgm:spPr/>
      <dgm:t>
        <a:bodyPr/>
        <a:lstStyle/>
        <a:p>
          <a:endParaRPr lang="en-US"/>
        </a:p>
      </dgm:t>
    </dgm:pt>
    <dgm:pt modelId="{4283624D-DD51-45DE-9D90-97B76F356853}">
      <dgm:prSet custT="1"/>
      <dgm:spPr/>
      <dgm:t>
        <a:bodyPr/>
        <a:lstStyle/>
        <a:p>
          <a:pPr rtl="0"/>
          <a:r>
            <a:rPr lang="en-US" sz="1800" b="1" dirty="0" err="1">
              <a:solidFill>
                <a:schemeClr val="tx1"/>
              </a:solidFill>
            </a:rPr>
            <a:t>Menerima</a:t>
          </a:r>
          <a:r>
            <a:rPr lang="en-US" sz="1800" b="1" dirty="0">
              <a:solidFill>
                <a:schemeClr val="tx1"/>
              </a:solidFill>
            </a:rPr>
            <a:t> </a:t>
          </a:r>
          <a:r>
            <a:rPr lang="en-US" sz="1800" b="1" dirty="0" err="1">
              <a:solidFill>
                <a:schemeClr val="tx1"/>
              </a:solidFill>
            </a:rPr>
            <a:t>Tunjangan</a:t>
          </a:r>
          <a:r>
            <a:rPr lang="en-US" sz="1800" b="1" dirty="0">
              <a:solidFill>
                <a:schemeClr val="tx1"/>
              </a:solidFill>
            </a:rPr>
            <a:t> </a:t>
          </a:r>
          <a:r>
            <a:rPr lang="en-US" sz="1800" b="1" dirty="0" err="1">
              <a:solidFill>
                <a:schemeClr val="tx1"/>
              </a:solidFill>
            </a:rPr>
            <a:t>Kinerja</a:t>
          </a:r>
          <a:r>
            <a:rPr lang="en-US" sz="1800" b="1" dirty="0">
              <a:solidFill>
                <a:schemeClr val="tx1"/>
              </a:solidFill>
            </a:rPr>
            <a:t> </a:t>
          </a:r>
          <a:r>
            <a:rPr lang="en-US" sz="1800" b="1" dirty="0" err="1">
              <a:solidFill>
                <a:schemeClr val="tx1"/>
              </a:solidFill>
            </a:rPr>
            <a:t>Sebesar</a:t>
          </a:r>
          <a:r>
            <a:rPr lang="en-US" sz="1800" b="1" dirty="0">
              <a:solidFill>
                <a:schemeClr val="tx1"/>
              </a:solidFill>
            </a:rPr>
            <a:t> 70% </a:t>
          </a:r>
          <a:r>
            <a:rPr lang="en-US" sz="1800" b="1" dirty="0" err="1">
              <a:solidFill>
                <a:schemeClr val="tx1"/>
              </a:solidFill>
            </a:rPr>
            <a:t>Sejak</a:t>
          </a:r>
          <a:r>
            <a:rPr lang="en-US" sz="1800" b="1" dirty="0">
              <a:solidFill>
                <a:schemeClr val="tx1"/>
              </a:solidFill>
            </a:rPr>
            <a:t> </a:t>
          </a:r>
          <a:r>
            <a:rPr lang="en-US" sz="1800" b="1" dirty="0" err="1">
              <a:solidFill>
                <a:schemeClr val="tx1"/>
              </a:solidFill>
            </a:rPr>
            <a:t>Tahun</a:t>
          </a:r>
          <a:r>
            <a:rPr lang="en-US" sz="1800" b="1" dirty="0">
              <a:solidFill>
                <a:schemeClr val="tx1"/>
              </a:solidFill>
            </a:rPr>
            <a:t> 2008 </a:t>
          </a:r>
          <a:r>
            <a:rPr lang="en-US" sz="1800" b="1" dirty="0" err="1">
              <a:solidFill>
                <a:schemeClr val="tx1"/>
              </a:solidFill>
            </a:rPr>
            <a:t>Berdasarkan</a:t>
          </a:r>
          <a:r>
            <a:rPr lang="en-US" sz="1800" b="1" dirty="0">
              <a:solidFill>
                <a:schemeClr val="tx1"/>
              </a:solidFill>
            </a:rPr>
            <a:t> </a:t>
          </a:r>
          <a:r>
            <a:rPr lang="en-US" sz="1800" b="1" dirty="0" err="1">
              <a:solidFill>
                <a:schemeClr val="tx1"/>
              </a:solidFill>
            </a:rPr>
            <a:t>PerPres</a:t>
          </a:r>
          <a:r>
            <a:rPr lang="en-US" sz="1800" b="1" dirty="0">
              <a:solidFill>
                <a:schemeClr val="tx1"/>
              </a:solidFill>
            </a:rPr>
            <a:t> </a:t>
          </a:r>
          <a:r>
            <a:rPr lang="en-US" sz="1800" b="1" dirty="0" err="1">
              <a:solidFill>
                <a:schemeClr val="tx1"/>
              </a:solidFill>
            </a:rPr>
            <a:t>Nomor</a:t>
          </a:r>
          <a:r>
            <a:rPr lang="en-US" sz="1800" b="1" dirty="0">
              <a:solidFill>
                <a:schemeClr val="tx1"/>
              </a:solidFill>
            </a:rPr>
            <a:t> 19 </a:t>
          </a:r>
          <a:r>
            <a:rPr lang="en-US" sz="1800" b="1" dirty="0" err="1">
              <a:solidFill>
                <a:schemeClr val="tx1"/>
              </a:solidFill>
            </a:rPr>
            <a:t>Tahun</a:t>
          </a:r>
          <a:r>
            <a:rPr lang="en-US" sz="1800" b="1" dirty="0">
              <a:solidFill>
                <a:schemeClr val="tx1"/>
              </a:solidFill>
            </a:rPr>
            <a:t> 2008.</a:t>
          </a:r>
        </a:p>
      </dgm:t>
    </dgm:pt>
    <dgm:pt modelId="{D81F6649-913F-4366-9C4E-5743C2F3F865}" type="parTrans" cxnId="{1F894A7B-1EDC-4DA8-BAB6-4E0007DFE462}">
      <dgm:prSet/>
      <dgm:spPr/>
      <dgm:t>
        <a:bodyPr/>
        <a:lstStyle/>
        <a:p>
          <a:endParaRPr lang="en-US"/>
        </a:p>
      </dgm:t>
    </dgm:pt>
    <dgm:pt modelId="{61FE9D68-9A0A-44C8-B5A5-679086CC7225}" type="sibTrans" cxnId="{1F894A7B-1EDC-4DA8-BAB6-4E0007DFE462}">
      <dgm:prSet/>
      <dgm:spPr/>
      <dgm:t>
        <a:bodyPr/>
        <a:lstStyle/>
        <a:p>
          <a:endParaRPr lang="en-US"/>
        </a:p>
      </dgm:t>
    </dgm:pt>
    <dgm:pt modelId="{A581CEDA-9914-4C1D-9F90-18F490EC04FC}">
      <dgm:prSet custT="1"/>
      <dgm:spPr/>
      <dgm:t>
        <a:bodyPr/>
        <a:lstStyle/>
        <a:p>
          <a:pPr rtl="0"/>
          <a:r>
            <a:rPr lang="en-US" sz="1800" b="1" dirty="0" err="1">
              <a:solidFill>
                <a:schemeClr val="tx1"/>
              </a:solidFill>
            </a:rPr>
            <a:t>Terbitnya</a:t>
          </a:r>
          <a:r>
            <a:rPr lang="en-US" sz="1800" b="1" dirty="0">
              <a:solidFill>
                <a:schemeClr val="tx1"/>
              </a:solidFill>
            </a:rPr>
            <a:t> </a:t>
          </a:r>
          <a:r>
            <a:rPr lang="en-US" sz="1800" b="1" dirty="0" err="1">
              <a:solidFill>
                <a:schemeClr val="tx1"/>
              </a:solidFill>
            </a:rPr>
            <a:t>Surat</a:t>
          </a:r>
          <a:r>
            <a:rPr lang="en-US" sz="1800" b="1" dirty="0">
              <a:solidFill>
                <a:schemeClr val="tx1"/>
              </a:solidFill>
            </a:rPr>
            <a:t> </a:t>
          </a:r>
          <a:r>
            <a:rPr lang="en-US" sz="1800" b="1" dirty="0" err="1">
              <a:solidFill>
                <a:schemeClr val="tx1"/>
              </a:solidFill>
            </a:rPr>
            <a:t>Keputusan</a:t>
          </a:r>
          <a:r>
            <a:rPr lang="en-US" sz="1800" b="1" dirty="0">
              <a:solidFill>
                <a:schemeClr val="tx1"/>
              </a:solidFill>
            </a:rPr>
            <a:t> </a:t>
          </a:r>
          <a:r>
            <a:rPr lang="en-US" sz="1800" b="1" dirty="0" err="1">
              <a:solidFill>
                <a:schemeClr val="tx1"/>
              </a:solidFill>
            </a:rPr>
            <a:t>Nomor</a:t>
          </a:r>
          <a:r>
            <a:rPr lang="en-US" sz="1800" b="1" dirty="0">
              <a:solidFill>
                <a:schemeClr val="tx1"/>
              </a:solidFill>
            </a:rPr>
            <a:t> : 071/KMA/SK/V/2008 </a:t>
          </a:r>
          <a:r>
            <a:rPr lang="en-US" sz="1800" b="1" dirty="0" err="1">
              <a:solidFill>
                <a:schemeClr val="tx1"/>
              </a:solidFill>
            </a:rPr>
            <a:t>Tertanggal</a:t>
          </a:r>
          <a:r>
            <a:rPr lang="en-US" sz="1800" b="1" dirty="0">
              <a:solidFill>
                <a:schemeClr val="tx1"/>
              </a:solidFill>
            </a:rPr>
            <a:t> 14 Mei 2008 </a:t>
          </a:r>
          <a:r>
            <a:rPr lang="en-US" sz="1800" b="1" dirty="0" err="1">
              <a:solidFill>
                <a:schemeClr val="tx1"/>
              </a:solidFill>
            </a:rPr>
            <a:t>Tentang</a:t>
          </a:r>
          <a:r>
            <a:rPr lang="en-US" sz="1800" b="1" dirty="0">
              <a:solidFill>
                <a:schemeClr val="tx1"/>
              </a:solidFill>
            </a:rPr>
            <a:t> </a:t>
          </a:r>
          <a:r>
            <a:rPr lang="en-US" sz="1800" b="1" dirty="0" err="1">
              <a:solidFill>
                <a:schemeClr val="tx1"/>
              </a:solidFill>
            </a:rPr>
            <a:t>Ketentuan</a:t>
          </a:r>
          <a:r>
            <a:rPr lang="en-US" sz="1800" b="1" dirty="0">
              <a:solidFill>
                <a:schemeClr val="tx1"/>
              </a:solidFill>
            </a:rPr>
            <a:t> </a:t>
          </a:r>
          <a:r>
            <a:rPr lang="en-US" sz="1800" b="1" dirty="0" err="1">
              <a:solidFill>
                <a:schemeClr val="tx1"/>
              </a:solidFill>
            </a:rPr>
            <a:t>Penegakan</a:t>
          </a:r>
          <a:r>
            <a:rPr lang="en-US" sz="1800" b="1" dirty="0">
              <a:solidFill>
                <a:schemeClr val="tx1"/>
              </a:solidFill>
            </a:rPr>
            <a:t> </a:t>
          </a:r>
          <a:r>
            <a:rPr lang="en-US" sz="1800" b="1" dirty="0" err="1">
              <a:solidFill>
                <a:schemeClr val="tx1"/>
              </a:solidFill>
            </a:rPr>
            <a:t>Disiplin</a:t>
          </a:r>
          <a:r>
            <a:rPr lang="en-US" sz="1800" b="1" dirty="0">
              <a:solidFill>
                <a:schemeClr val="tx1"/>
              </a:solidFill>
            </a:rPr>
            <a:t> </a:t>
          </a:r>
          <a:r>
            <a:rPr lang="en-US" sz="1800" b="1" dirty="0" err="1">
              <a:solidFill>
                <a:schemeClr val="tx1"/>
              </a:solidFill>
            </a:rPr>
            <a:t>Kerja</a:t>
          </a:r>
          <a:r>
            <a:rPr lang="en-US" sz="1800" b="1" dirty="0">
              <a:solidFill>
                <a:schemeClr val="tx1"/>
              </a:solidFill>
            </a:rPr>
            <a:t> </a:t>
          </a:r>
          <a:r>
            <a:rPr lang="en-US" sz="1800" b="1" dirty="0" err="1">
              <a:solidFill>
                <a:schemeClr val="tx1"/>
              </a:solidFill>
            </a:rPr>
            <a:t>dalam</a:t>
          </a:r>
          <a:r>
            <a:rPr lang="en-US" sz="1800" b="1" dirty="0">
              <a:solidFill>
                <a:schemeClr val="tx1"/>
              </a:solidFill>
            </a:rPr>
            <a:t> </a:t>
          </a:r>
          <a:r>
            <a:rPr lang="en-US" sz="1800" b="1" dirty="0" err="1">
              <a:solidFill>
                <a:schemeClr val="tx1"/>
              </a:solidFill>
            </a:rPr>
            <a:t>Pelaksanaan</a:t>
          </a:r>
          <a:r>
            <a:rPr lang="en-US" sz="1800" b="1" dirty="0">
              <a:solidFill>
                <a:schemeClr val="tx1"/>
              </a:solidFill>
            </a:rPr>
            <a:t> </a:t>
          </a:r>
          <a:r>
            <a:rPr lang="en-US" sz="1800" b="1" dirty="0" err="1">
              <a:solidFill>
                <a:schemeClr val="tx1"/>
              </a:solidFill>
            </a:rPr>
            <a:t>Pemberian</a:t>
          </a:r>
          <a:r>
            <a:rPr lang="en-US" sz="1800" b="1" dirty="0">
              <a:solidFill>
                <a:schemeClr val="tx1"/>
              </a:solidFill>
            </a:rPr>
            <a:t> </a:t>
          </a:r>
          <a:r>
            <a:rPr lang="en-US" sz="1800" b="1" dirty="0" err="1">
              <a:solidFill>
                <a:schemeClr val="tx1"/>
              </a:solidFill>
            </a:rPr>
            <a:t>Tunjangan</a:t>
          </a:r>
          <a:r>
            <a:rPr lang="en-US" sz="1800" b="1" dirty="0">
              <a:solidFill>
                <a:schemeClr val="tx1"/>
              </a:solidFill>
            </a:rPr>
            <a:t> </a:t>
          </a:r>
          <a:r>
            <a:rPr lang="en-US" sz="1800" b="1" dirty="0" err="1">
              <a:solidFill>
                <a:schemeClr val="tx1"/>
              </a:solidFill>
            </a:rPr>
            <a:t>Khusus</a:t>
          </a:r>
          <a:endParaRPr lang="en-US" sz="1800" b="1" dirty="0">
            <a:solidFill>
              <a:schemeClr val="tx1"/>
            </a:solidFill>
          </a:endParaRPr>
        </a:p>
      </dgm:t>
    </dgm:pt>
    <dgm:pt modelId="{91B65A7C-05B3-4914-8CC8-6206266CB85D}" type="parTrans" cxnId="{20414FEE-E762-42AC-A0D8-35C3CD0BBB88}">
      <dgm:prSet/>
      <dgm:spPr/>
      <dgm:t>
        <a:bodyPr/>
        <a:lstStyle/>
        <a:p>
          <a:endParaRPr lang="en-US"/>
        </a:p>
      </dgm:t>
    </dgm:pt>
    <dgm:pt modelId="{CF95A199-A281-45C3-9C66-F3833FDAF7A8}" type="sibTrans" cxnId="{20414FEE-E762-42AC-A0D8-35C3CD0BBB88}">
      <dgm:prSet/>
      <dgm:spPr/>
      <dgm:t>
        <a:bodyPr/>
        <a:lstStyle/>
        <a:p>
          <a:endParaRPr lang="en-US"/>
        </a:p>
      </dgm:t>
    </dgm:pt>
    <dgm:pt modelId="{9C284D2A-006F-4B49-83D9-7B77CBC9D202}">
      <dgm:prSet custT="1"/>
      <dgm:spPr/>
      <dgm:t>
        <a:bodyPr/>
        <a:lstStyle/>
        <a:p>
          <a:pPr rtl="0"/>
          <a:r>
            <a:rPr lang="en-US" sz="1800" b="1" dirty="0">
              <a:solidFill>
                <a:schemeClr val="tx1"/>
              </a:solidFill>
            </a:rPr>
            <a:t>MA </a:t>
          </a:r>
          <a:r>
            <a:rPr lang="en-US" sz="1800" b="1" dirty="0" err="1">
              <a:solidFill>
                <a:schemeClr val="tx1"/>
              </a:solidFill>
            </a:rPr>
            <a:t>Berhasil</a:t>
          </a:r>
          <a:r>
            <a:rPr lang="en-US" sz="1800" b="1" dirty="0">
              <a:solidFill>
                <a:schemeClr val="tx1"/>
              </a:solidFill>
            </a:rPr>
            <a:t> </a:t>
          </a:r>
          <a:r>
            <a:rPr lang="en-US" sz="1800" b="1" dirty="0" err="1">
              <a:solidFill>
                <a:schemeClr val="tx1"/>
              </a:solidFill>
            </a:rPr>
            <a:t>Mengupload</a:t>
          </a:r>
          <a:r>
            <a:rPr lang="en-US" sz="1800" b="1" dirty="0">
              <a:solidFill>
                <a:schemeClr val="tx1"/>
              </a:solidFill>
            </a:rPr>
            <a:t> </a:t>
          </a:r>
          <a:r>
            <a:rPr lang="en-US" sz="1800" b="1" dirty="0" err="1">
              <a:solidFill>
                <a:schemeClr val="tx1"/>
              </a:solidFill>
            </a:rPr>
            <a:t>Lebih</a:t>
          </a:r>
          <a:r>
            <a:rPr lang="en-US" sz="1800" b="1" dirty="0">
              <a:solidFill>
                <a:schemeClr val="tx1"/>
              </a:solidFill>
            </a:rPr>
            <a:t> Dari 10.000 </a:t>
          </a:r>
          <a:r>
            <a:rPr lang="en-US" sz="1800" b="1" dirty="0" err="1">
              <a:solidFill>
                <a:schemeClr val="tx1"/>
              </a:solidFill>
            </a:rPr>
            <a:t>Putusan</a:t>
          </a:r>
          <a:r>
            <a:rPr lang="en-US" sz="1800" b="1" dirty="0">
              <a:solidFill>
                <a:schemeClr val="tx1"/>
              </a:solidFill>
            </a:rPr>
            <a:t> </a:t>
          </a:r>
          <a:r>
            <a:rPr lang="en-US" sz="1800" b="1" dirty="0" err="1">
              <a:solidFill>
                <a:schemeClr val="tx1"/>
              </a:solidFill>
            </a:rPr>
            <a:t>Melalui</a:t>
          </a:r>
          <a:r>
            <a:rPr lang="en-US" sz="1800" b="1" dirty="0">
              <a:solidFill>
                <a:schemeClr val="tx1"/>
              </a:solidFill>
            </a:rPr>
            <a:t> </a:t>
          </a:r>
          <a:r>
            <a:rPr lang="en-US" sz="1800" b="1" dirty="0" err="1">
              <a:solidFill>
                <a:schemeClr val="tx1"/>
              </a:solidFill>
            </a:rPr>
            <a:t>Situs</a:t>
          </a:r>
          <a:r>
            <a:rPr lang="en-US" sz="1800" b="1" dirty="0">
              <a:solidFill>
                <a:schemeClr val="tx1"/>
              </a:solidFill>
            </a:rPr>
            <a:t> </a:t>
          </a:r>
          <a:r>
            <a:rPr lang="en-US" sz="1800" b="1" dirty="0" err="1">
              <a:solidFill>
                <a:schemeClr val="tx1"/>
              </a:solidFill>
            </a:rPr>
            <a:t>Direktori</a:t>
          </a:r>
          <a:r>
            <a:rPr lang="en-US" sz="1800" b="1" dirty="0">
              <a:solidFill>
                <a:schemeClr val="tx1"/>
              </a:solidFill>
            </a:rPr>
            <a:t> </a:t>
          </a:r>
          <a:r>
            <a:rPr lang="en-US" sz="1800" b="1" dirty="0" err="1">
              <a:solidFill>
                <a:schemeClr val="tx1"/>
              </a:solidFill>
            </a:rPr>
            <a:t>Putusan</a:t>
          </a:r>
          <a:r>
            <a:rPr lang="en-US" sz="1400" b="1" dirty="0">
              <a:solidFill>
                <a:schemeClr val="tx1"/>
              </a:solidFill>
            </a:rPr>
            <a:t> </a:t>
          </a:r>
        </a:p>
      </dgm:t>
    </dgm:pt>
    <dgm:pt modelId="{2623AB45-8C4D-45D5-BA95-9BE64D2465B8}" type="parTrans" cxnId="{DC4F1B02-7D47-43EE-B9CB-A37F57C91CE9}">
      <dgm:prSet/>
      <dgm:spPr/>
      <dgm:t>
        <a:bodyPr/>
        <a:lstStyle/>
        <a:p>
          <a:endParaRPr lang="en-US"/>
        </a:p>
      </dgm:t>
    </dgm:pt>
    <dgm:pt modelId="{10E8E11B-4D45-4DEC-93DF-9AE347590727}" type="sibTrans" cxnId="{DC4F1B02-7D47-43EE-B9CB-A37F57C91CE9}">
      <dgm:prSet/>
      <dgm:spPr/>
      <dgm:t>
        <a:bodyPr/>
        <a:lstStyle/>
        <a:p>
          <a:endParaRPr lang="en-US"/>
        </a:p>
      </dgm:t>
    </dgm:pt>
    <dgm:pt modelId="{F6F3493E-CEAC-4D8D-9524-25F52AC873EA}">
      <dgm:prSet custT="1"/>
      <dgm:spPr/>
      <dgm:t>
        <a:bodyPr/>
        <a:lstStyle/>
        <a:p>
          <a:pPr rtl="0"/>
          <a:r>
            <a:rPr lang="en-US" sz="1800" b="1" dirty="0" err="1">
              <a:solidFill>
                <a:schemeClr val="tx1"/>
              </a:solidFill>
            </a:rPr>
            <a:t>Mengembangkan</a:t>
          </a:r>
          <a:r>
            <a:rPr lang="en-US" sz="1800" b="1" dirty="0">
              <a:solidFill>
                <a:schemeClr val="tx1"/>
              </a:solidFill>
            </a:rPr>
            <a:t> Website </a:t>
          </a:r>
          <a:r>
            <a:rPr lang="en-US" sz="1800" b="1" dirty="0" err="1">
              <a:solidFill>
                <a:schemeClr val="tx1"/>
              </a:solidFill>
            </a:rPr>
            <a:t>di</a:t>
          </a:r>
          <a:r>
            <a:rPr lang="en-US" sz="1800" b="1" dirty="0">
              <a:solidFill>
                <a:schemeClr val="tx1"/>
              </a:solidFill>
            </a:rPr>
            <a:t> </a:t>
          </a:r>
          <a:r>
            <a:rPr lang="en-US" sz="1800" b="1" dirty="0" err="1">
              <a:solidFill>
                <a:schemeClr val="tx1"/>
              </a:solidFill>
            </a:rPr>
            <a:t>Lebih</a:t>
          </a:r>
          <a:r>
            <a:rPr lang="en-US" sz="1800" b="1" dirty="0">
              <a:solidFill>
                <a:schemeClr val="tx1"/>
              </a:solidFill>
            </a:rPr>
            <a:t> Dari 250 </a:t>
          </a:r>
          <a:r>
            <a:rPr lang="en-US" sz="1800" b="1" dirty="0" err="1">
              <a:solidFill>
                <a:schemeClr val="tx1"/>
              </a:solidFill>
            </a:rPr>
            <a:t>Pengadilan</a:t>
          </a:r>
          <a:endParaRPr lang="en-US" sz="1800" b="1" dirty="0">
            <a:solidFill>
              <a:schemeClr val="tx1"/>
            </a:solidFill>
          </a:endParaRPr>
        </a:p>
      </dgm:t>
    </dgm:pt>
    <dgm:pt modelId="{4A9E1EA1-F7E3-402C-A231-D916309630F3}" type="parTrans" cxnId="{763C2300-6053-45B7-9341-AAB5E08D6E80}">
      <dgm:prSet/>
      <dgm:spPr/>
      <dgm:t>
        <a:bodyPr/>
        <a:lstStyle/>
        <a:p>
          <a:endParaRPr lang="en-US"/>
        </a:p>
      </dgm:t>
    </dgm:pt>
    <dgm:pt modelId="{419EE7DE-150A-4FA9-A484-A74C9088D53A}" type="sibTrans" cxnId="{763C2300-6053-45B7-9341-AAB5E08D6E80}">
      <dgm:prSet/>
      <dgm:spPr/>
      <dgm:t>
        <a:bodyPr/>
        <a:lstStyle/>
        <a:p>
          <a:endParaRPr lang="en-US"/>
        </a:p>
      </dgm:t>
    </dgm:pt>
    <dgm:pt modelId="{AB1ADFCF-0FD9-4529-B51F-5DB6E88672B0}" type="pres">
      <dgm:prSet presAssocID="{596FD23C-9EFD-48F9-8216-77E6F12372B8}" presName="Name0" presStyleCnt="0">
        <dgm:presLayoutVars>
          <dgm:chMax val="7"/>
          <dgm:chPref val="7"/>
          <dgm:dir/>
        </dgm:presLayoutVars>
      </dgm:prSet>
      <dgm:spPr/>
      <dgm:t>
        <a:bodyPr/>
        <a:lstStyle/>
        <a:p>
          <a:endParaRPr lang="en-US"/>
        </a:p>
      </dgm:t>
    </dgm:pt>
    <dgm:pt modelId="{D8C9D0CA-92BB-435A-8145-CCF95CC3194E}" type="pres">
      <dgm:prSet presAssocID="{596FD23C-9EFD-48F9-8216-77E6F12372B8}" presName="Name1" presStyleCnt="0"/>
      <dgm:spPr/>
    </dgm:pt>
    <dgm:pt modelId="{4B6DDC32-999D-4435-A133-1267317A46CC}" type="pres">
      <dgm:prSet presAssocID="{596FD23C-9EFD-48F9-8216-77E6F12372B8}" presName="cycle" presStyleCnt="0"/>
      <dgm:spPr/>
    </dgm:pt>
    <dgm:pt modelId="{2D276D85-12B6-4153-AE8E-F92C1D9E4FC1}" type="pres">
      <dgm:prSet presAssocID="{596FD23C-9EFD-48F9-8216-77E6F12372B8}" presName="srcNode" presStyleLbl="node1" presStyleIdx="0" presStyleCnt="5"/>
      <dgm:spPr/>
    </dgm:pt>
    <dgm:pt modelId="{3CD8B345-2852-4419-A0A4-D269C3A701E0}" type="pres">
      <dgm:prSet presAssocID="{596FD23C-9EFD-48F9-8216-77E6F12372B8}" presName="conn" presStyleLbl="parChTrans1D2" presStyleIdx="0" presStyleCnt="1"/>
      <dgm:spPr/>
      <dgm:t>
        <a:bodyPr/>
        <a:lstStyle/>
        <a:p>
          <a:endParaRPr lang="en-US"/>
        </a:p>
      </dgm:t>
    </dgm:pt>
    <dgm:pt modelId="{0EC4B55E-8AC0-4912-AC35-CCB1121C8E50}" type="pres">
      <dgm:prSet presAssocID="{596FD23C-9EFD-48F9-8216-77E6F12372B8}" presName="extraNode" presStyleLbl="node1" presStyleIdx="0" presStyleCnt="5"/>
      <dgm:spPr/>
    </dgm:pt>
    <dgm:pt modelId="{66DC65D8-41A8-46CD-88F4-AA513218C0E3}" type="pres">
      <dgm:prSet presAssocID="{596FD23C-9EFD-48F9-8216-77E6F12372B8}" presName="dstNode" presStyleLbl="node1" presStyleIdx="0" presStyleCnt="5"/>
      <dgm:spPr/>
    </dgm:pt>
    <dgm:pt modelId="{2B95967A-2291-4819-8E4B-34AAC2BA39F1}" type="pres">
      <dgm:prSet presAssocID="{F78522CB-5CAB-484F-A2CB-95D2CA472261}" presName="text_1" presStyleLbl="node1" presStyleIdx="0" presStyleCnt="5" custScaleY="127942">
        <dgm:presLayoutVars>
          <dgm:bulletEnabled val="1"/>
        </dgm:presLayoutVars>
      </dgm:prSet>
      <dgm:spPr/>
      <dgm:t>
        <a:bodyPr/>
        <a:lstStyle/>
        <a:p>
          <a:endParaRPr lang="en-US"/>
        </a:p>
      </dgm:t>
    </dgm:pt>
    <dgm:pt modelId="{EC9C239E-75A9-47A4-81A4-DFC2B74E9C45}" type="pres">
      <dgm:prSet presAssocID="{F78522CB-5CAB-484F-A2CB-95D2CA472261}" presName="accent_1" presStyleCnt="0"/>
      <dgm:spPr/>
    </dgm:pt>
    <dgm:pt modelId="{21AE53F0-350F-442F-BA8D-88F765EAC718}" type="pres">
      <dgm:prSet presAssocID="{F78522CB-5CAB-484F-A2CB-95D2CA472261}" presName="accentRepeatNode" presStyleLbl="solidFgAcc1" presStyleIdx="0" presStyleCnt="5"/>
      <dgm:spPr/>
    </dgm:pt>
    <dgm:pt modelId="{9A66ABDE-1762-4F99-B6F7-8D1493BC90A3}" type="pres">
      <dgm:prSet presAssocID="{4283624D-DD51-45DE-9D90-97B76F356853}" presName="text_2" presStyleLbl="node1" presStyleIdx="1" presStyleCnt="5" custScaleY="133523">
        <dgm:presLayoutVars>
          <dgm:bulletEnabled val="1"/>
        </dgm:presLayoutVars>
      </dgm:prSet>
      <dgm:spPr/>
      <dgm:t>
        <a:bodyPr/>
        <a:lstStyle/>
        <a:p>
          <a:endParaRPr lang="en-US"/>
        </a:p>
      </dgm:t>
    </dgm:pt>
    <dgm:pt modelId="{D4580596-5117-4F86-B0CB-DAA9014E6BED}" type="pres">
      <dgm:prSet presAssocID="{4283624D-DD51-45DE-9D90-97B76F356853}" presName="accent_2" presStyleCnt="0"/>
      <dgm:spPr/>
    </dgm:pt>
    <dgm:pt modelId="{D87A5CEE-B78A-409D-A607-29FC0CC6DB8A}" type="pres">
      <dgm:prSet presAssocID="{4283624D-DD51-45DE-9D90-97B76F356853}" presName="accentRepeatNode" presStyleLbl="solidFgAcc1" presStyleIdx="1" presStyleCnt="5"/>
      <dgm:spPr/>
    </dgm:pt>
    <dgm:pt modelId="{A283E1E1-C194-4D60-89B0-62DF53F45ED7}" type="pres">
      <dgm:prSet presAssocID="{A581CEDA-9914-4C1D-9F90-18F490EC04FC}" presName="text_3" presStyleLbl="node1" presStyleIdx="2" presStyleCnt="5" custScaleY="152297" custLinFactNeighborX="201" custLinFactNeighborY="10950">
        <dgm:presLayoutVars>
          <dgm:bulletEnabled val="1"/>
        </dgm:presLayoutVars>
      </dgm:prSet>
      <dgm:spPr/>
      <dgm:t>
        <a:bodyPr/>
        <a:lstStyle/>
        <a:p>
          <a:endParaRPr lang="en-US"/>
        </a:p>
      </dgm:t>
    </dgm:pt>
    <dgm:pt modelId="{88940C94-C6AD-42F2-9D54-1C52BDC85E97}" type="pres">
      <dgm:prSet presAssocID="{A581CEDA-9914-4C1D-9F90-18F490EC04FC}" presName="accent_3" presStyleCnt="0"/>
      <dgm:spPr/>
    </dgm:pt>
    <dgm:pt modelId="{960267F9-2E1D-4DB1-89AA-93F1C9BFF174}" type="pres">
      <dgm:prSet presAssocID="{A581CEDA-9914-4C1D-9F90-18F490EC04FC}" presName="accentRepeatNode" presStyleLbl="solidFgAcc1" presStyleIdx="2" presStyleCnt="5" custLinFactNeighborX="-1460" custLinFactNeighborY="10220"/>
      <dgm:spPr/>
    </dgm:pt>
    <dgm:pt modelId="{3ABDC53D-1555-4D2B-AC51-356258720EEA}" type="pres">
      <dgm:prSet presAssocID="{9C284D2A-006F-4B49-83D9-7B77CBC9D202}" presName="text_4" presStyleLbl="node1" presStyleIdx="3" presStyleCnt="5" custLinFactNeighborY="16425">
        <dgm:presLayoutVars>
          <dgm:bulletEnabled val="1"/>
        </dgm:presLayoutVars>
      </dgm:prSet>
      <dgm:spPr/>
      <dgm:t>
        <a:bodyPr/>
        <a:lstStyle/>
        <a:p>
          <a:endParaRPr lang="en-US"/>
        </a:p>
      </dgm:t>
    </dgm:pt>
    <dgm:pt modelId="{C9189A0C-CC00-4E65-92F9-0D82B239E1DC}" type="pres">
      <dgm:prSet presAssocID="{9C284D2A-006F-4B49-83D9-7B77CBC9D202}" presName="accent_4" presStyleCnt="0"/>
      <dgm:spPr/>
    </dgm:pt>
    <dgm:pt modelId="{500C4280-BEA6-462B-AA22-3315F3B46FFC}" type="pres">
      <dgm:prSet presAssocID="{9C284D2A-006F-4B49-83D9-7B77CBC9D202}" presName="accentRepeatNode" presStyleLbl="solidFgAcc1" presStyleIdx="3" presStyleCnt="5" custLinFactNeighborY="10220"/>
      <dgm:spPr/>
    </dgm:pt>
    <dgm:pt modelId="{09FD82D8-0671-4DE4-9A82-96C5476E73C1}" type="pres">
      <dgm:prSet presAssocID="{F6F3493E-CEAC-4D8D-9524-25F52AC873EA}" presName="text_5" presStyleLbl="node1" presStyleIdx="4" presStyleCnt="5">
        <dgm:presLayoutVars>
          <dgm:bulletEnabled val="1"/>
        </dgm:presLayoutVars>
      </dgm:prSet>
      <dgm:spPr/>
      <dgm:t>
        <a:bodyPr/>
        <a:lstStyle/>
        <a:p>
          <a:endParaRPr lang="en-US"/>
        </a:p>
      </dgm:t>
    </dgm:pt>
    <dgm:pt modelId="{D52C1583-68DB-4C0C-95BE-C33D878D7F89}" type="pres">
      <dgm:prSet presAssocID="{F6F3493E-CEAC-4D8D-9524-25F52AC873EA}" presName="accent_5" presStyleCnt="0"/>
      <dgm:spPr/>
    </dgm:pt>
    <dgm:pt modelId="{3CD46A78-5467-4236-B24A-6B4496D06B0F}" type="pres">
      <dgm:prSet presAssocID="{F6F3493E-CEAC-4D8D-9524-25F52AC873EA}" presName="accentRepeatNode" presStyleLbl="solidFgAcc1" presStyleIdx="4" presStyleCnt="5"/>
      <dgm:spPr/>
    </dgm:pt>
  </dgm:ptLst>
  <dgm:cxnLst>
    <dgm:cxn modelId="{20414FEE-E762-42AC-A0D8-35C3CD0BBB88}" srcId="{596FD23C-9EFD-48F9-8216-77E6F12372B8}" destId="{A581CEDA-9914-4C1D-9F90-18F490EC04FC}" srcOrd="2" destOrd="0" parTransId="{91B65A7C-05B3-4914-8CC8-6206266CB85D}" sibTransId="{CF95A199-A281-45C3-9C66-F3833FDAF7A8}"/>
    <dgm:cxn modelId="{F6100977-2CDE-4CA7-A920-DAFCB3404474}" srcId="{596FD23C-9EFD-48F9-8216-77E6F12372B8}" destId="{F78522CB-5CAB-484F-A2CB-95D2CA472261}" srcOrd="0" destOrd="0" parTransId="{16AC18F2-2869-4C4A-AABE-0EB5CBD5EE5C}" sibTransId="{4E6D0F58-FBBB-42BF-A2FF-85AFC28F0352}"/>
    <dgm:cxn modelId="{DC4F1B02-7D47-43EE-B9CB-A37F57C91CE9}" srcId="{596FD23C-9EFD-48F9-8216-77E6F12372B8}" destId="{9C284D2A-006F-4B49-83D9-7B77CBC9D202}" srcOrd="3" destOrd="0" parTransId="{2623AB45-8C4D-45D5-BA95-9BE64D2465B8}" sibTransId="{10E8E11B-4D45-4DEC-93DF-9AE347590727}"/>
    <dgm:cxn modelId="{1F894A7B-1EDC-4DA8-BAB6-4E0007DFE462}" srcId="{596FD23C-9EFD-48F9-8216-77E6F12372B8}" destId="{4283624D-DD51-45DE-9D90-97B76F356853}" srcOrd="1" destOrd="0" parTransId="{D81F6649-913F-4366-9C4E-5743C2F3F865}" sibTransId="{61FE9D68-9A0A-44C8-B5A5-679086CC7225}"/>
    <dgm:cxn modelId="{181BE017-9790-4751-A374-FED2E90A272C}" type="presOf" srcId="{A581CEDA-9914-4C1D-9F90-18F490EC04FC}" destId="{A283E1E1-C194-4D60-89B0-62DF53F45ED7}" srcOrd="0" destOrd="0" presId="urn:microsoft.com/office/officeart/2008/layout/VerticalCurvedList"/>
    <dgm:cxn modelId="{DC66D0A9-0713-4836-9C92-B2CC58AC3F11}" type="presOf" srcId="{4283624D-DD51-45DE-9D90-97B76F356853}" destId="{9A66ABDE-1762-4F99-B6F7-8D1493BC90A3}" srcOrd="0" destOrd="0" presId="urn:microsoft.com/office/officeart/2008/layout/VerticalCurvedList"/>
    <dgm:cxn modelId="{40047869-97BD-4E58-B4FB-A4FD533CB7A0}" type="presOf" srcId="{4E6D0F58-FBBB-42BF-A2FF-85AFC28F0352}" destId="{3CD8B345-2852-4419-A0A4-D269C3A701E0}" srcOrd="0" destOrd="0" presId="urn:microsoft.com/office/officeart/2008/layout/VerticalCurvedList"/>
    <dgm:cxn modelId="{E0B1153A-0B4E-448B-976B-1E6BD9FD545F}" type="presOf" srcId="{F6F3493E-CEAC-4D8D-9524-25F52AC873EA}" destId="{09FD82D8-0671-4DE4-9A82-96C5476E73C1}" srcOrd="0" destOrd="0" presId="urn:microsoft.com/office/officeart/2008/layout/VerticalCurvedList"/>
    <dgm:cxn modelId="{CB1A6350-99CD-4591-8CFB-F627EE6F2328}" type="presOf" srcId="{596FD23C-9EFD-48F9-8216-77E6F12372B8}" destId="{AB1ADFCF-0FD9-4529-B51F-5DB6E88672B0}" srcOrd="0" destOrd="0" presId="urn:microsoft.com/office/officeart/2008/layout/VerticalCurvedList"/>
    <dgm:cxn modelId="{DBD1CE8A-BA70-4DD4-8DA6-1E2531DD35E4}" type="presOf" srcId="{F78522CB-5CAB-484F-A2CB-95D2CA472261}" destId="{2B95967A-2291-4819-8E4B-34AAC2BA39F1}" srcOrd="0" destOrd="0" presId="urn:microsoft.com/office/officeart/2008/layout/VerticalCurvedList"/>
    <dgm:cxn modelId="{2961E53C-66E1-4521-83E4-9E44D4569353}" type="presOf" srcId="{9C284D2A-006F-4B49-83D9-7B77CBC9D202}" destId="{3ABDC53D-1555-4D2B-AC51-356258720EEA}" srcOrd="0" destOrd="0" presId="urn:microsoft.com/office/officeart/2008/layout/VerticalCurvedList"/>
    <dgm:cxn modelId="{763C2300-6053-45B7-9341-AAB5E08D6E80}" srcId="{596FD23C-9EFD-48F9-8216-77E6F12372B8}" destId="{F6F3493E-CEAC-4D8D-9524-25F52AC873EA}" srcOrd="4" destOrd="0" parTransId="{4A9E1EA1-F7E3-402C-A231-D916309630F3}" sibTransId="{419EE7DE-150A-4FA9-A484-A74C9088D53A}"/>
    <dgm:cxn modelId="{202B102E-7652-4E4D-AEA8-FFAA6307CFB0}" type="presParOf" srcId="{AB1ADFCF-0FD9-4529-B51F-5DB6E88672B0}" destId="{D8C9D0CA-92BB-435A-8145-CCF95CC3194E}" srcOrd="0" destOrd="0" presId="urn:microsoft.com/office/officeart/2008/layout/VerticalCurvedList"/>
    <dgm:cxn modelId="{DE73B803-D384-43E4-ABBB-CA59216DD8F1}" type="presParOf" srcId="{D8C9D0CA-92BB-435A-8145-CCF95CC3194E}" destId="{4B6DDC32-999D-4435-A133-1267317A46CC}" srcOrd="0" destOrd="0" presId="urn:microsoft.com/office/officeart/2008/layout/VerticalCurvedList"/>
    <dgm:cxn modelId="{714331F1-5940-4DBB-9A38-3867B766D852}" type="presParOf" srcId="{4B6DDC32-999D-4435-A133-1267317A46CC}" destId="{2D276D85-12B6-4153-AE8E-F92C1D9E4FC1}" srcOrd="0" destOrd="0" presId="urn:microsoft.com/office/officeart/2008/layout/VerticalCurvedList"/>
    <dgm:cxn modelId="{40C163A6-351C-4D8F-8573-8DBF33054B6F}" type="presParOf" srcId="{4B6DDC32-999D-4435-A133-1267317A46CC}" destId="{3CD8B345-2852-4419-A0A4-D269C3A701E0}" srcOrd="1" destOrd="0" presId="urn:microsoft.com/office/officeart/2008/layout/VerticalCurvedList"/>
    <dgm:cxn modelId="{42E6D5B3-0072-48B4-BE83-9D4DF0D8130E}" type="presParOf" srcId="{4B6DDC32-999D-4435-A133-1267317A46CC}" destId="{0EC4B55E-8AC0-4912-AC35-CCB1121C8E50}" srcOrd="2" destOrd="0" presId="urn:microsoft.com/office/officeart/2008/layout/VerticalCurvedList"/>
    <dgm:cxn modelId="{9FC738C9-5ADD-4197-9411-CFF3280B4197}" type="presParOf" srcId="{4B6DDC32-999D-4435-A133-1267317A46CC}" destId="{66DC65D8-41A8-46CD-88F4-AA513218C0E3}" srcOrd="3" destOrd="0" presId="urn:microsoft.com/office/officeart/2008/layout/VerticalCurvedList"/>
    <dgm:cxn modelId="{872A852B-31CF-4E84-B3D7-AFE77A30F1EA}" type="presParOf" srcId="{D8C9D0CA-92BB-435A-8145-CCF95CC3194E}" destId="{2B95967A-2291-4819-8E4B-34AAC2BA39F1}" srcOrd="1" destOrd="0" presId="urn:microsoft.com/office/officeart/2008/layout/VerticalCurvedList"/>
    <dgm:cxn modelId="{749F7090-D9C8-4308-A569-C98FD62C8248}" type="presParOf" srcId="{D8C9D0CA-92BB-435A-8145-CCF95CC3194E}" destId="{EC9C239E-75A9-47A4-81A4-DFC2B74E9C45}" srcOrd="2" destOrd="0" presId="urn:microsoft.com/office/officeart/2008/layout/VerticalCurvedList"/>
    <dgm:cxn modelId="{908FD26E-D422-4678-A843-1E18D02BEB84}" type="presParOf" srcId="{EC9C239E-75A9-47A4-81A4-DFC2B74E9C45}" destId="{21AE53F0-350F-442F-BA8D-88F765EAC718}" srcOrd="0" destOrd="0" presId="urn:microsoft.com/office/officeart/2008/layout/VerticalCurvedList"/>
    <dgm:cxn modelId="{F4C2D546-53C0-4132-AFA8-C24491D6118D}" type="presParOf" srcId="{D8C9D0CA-92BB-435A-8145-CCF95CC3194E}" destId="{9A66ABDE-1762-4F99-B6F7-8D1493BC90A3}" srcOrd="3" destOrd="0" presId="urn:microsoft.com/office/officeart/2008/layout/VerticalCurvedList"/>
    <dgm:cxn modelId="{830C522C-F428-4D5F-951F-F0C9C9211A79}" type="presParOf" srcId="{D8C9D0CA-92BB-435A-8145-CCF95CC3194E}" destId="{D4580596-5117-4F86-B0CB-DAA9014E6BED}" srcOrd="4" destOrd="0" presId="urn:microsoft.com/office/officeart/2008/layout/VerticalCurvedList"/>
    <dgm:cxn modelId="{5F01F171-E7F3-4886-ACC0-EA0B5F5DDC18}" type="presParOf" srcId="{D4580596-5117-4F86-B0CB-DAA9014E6BED}" destId="{D87A5CEE-B78A-409D-A607-29FC0CC6DB8A}" srcOrd="0" destOrd="0" presId="urn:microsoft.com/office/officeart/2008/layout/VerticalCurvedList"/>
    <dgm:cxn modelId="{23B45368-566D-44F0-9E68-DF4862526653}" type="presParOf" srcId="{D8C9D0CA-92BB-435A-8145-CCF95CC3194E}" destId="{A283E1E1-C194-4D60-89B0-62DF53F45ED7}" srcOrd="5" destOrd="0" presId="urn:microsoft.com/office/officeart/2008/layout/VerticalCurvedList"/>
    <dgm:cxn modelId="{F98B862B-C808-4A8E-BD33-CECD96AE2DD0}" type="presParOf" srcId="{D8C9D0CA-92BB-435A-8145-CCF95CC3194E}" destId="{88940C94-C6AD-42F2-9D54-1C52BDC85E97}" srcOrd="6" destOrd="0" presId="urn:microsoft.com/office/officeart/2008/layout/VerticalCurvedList"/>
    <dgm:cxn modelId="{B0D8D022-A87E-4DA9-BB4F-A2224C56AC33}" type="presParOf" srcId="{88940C94-C6AD-42F2-9D54-1C52BDC85E97}" destId="{960267F9-2E1D-4DB1-89AA-93F1C9BFF174}" srcOrd="0" destOrd="0" presId="urn:microsoft.com/office/officeart/2008/layout/VerticalCurvedList"/>
    <dgm:cxn modelId="{1A08CF79-7CAA-441F-8295-50FCE2446005}" type="presParOf" srcId="{D8C9D0CA-92BB-435A-8145-CCF95CC3194E}" destId="{3ABDC53D-1555-4D2B-AC51-356258720EEA}" srcOrd="7" destOrd="0" presId="urn:microsoft.com/office/officeart/2008/layout/VerticalCurvedList"/>
    <dgm:cxn modelId="{0A49D170-4FC1-4151-98BC-7495F37DE394}" type="presParOf" srcId="{D8C9D0CA-92BB-435A-8145-CCF95CC3194E}" destId="{C9189A0C-CC00-4E65-92F9-0D82B239E1DC}" srcOrd="8" destOrd="0" presId="urn:microsoft.com/office/officeart/2008/layout/VerticalCurvedList"/>
    <dgm:cxn modelId="{8EB01CD3-2D71-44D5-8773-5D9482794168}" type="presParOf" srcId="{C9189A0C-CC00-4E65-92F9-0D82B239E1DC}" destId="{500C4280-BEA6-462B-AA22-3315F3B46FFC}" srcOrd="0" destOrd="0" presId="urn:microsoft.com/office/officeart/2008/layout/VerticalCurvedList"/>
    <dgm:cxn modelId="{2D53181B-64D8-4C65-B2AA-6099B61C532E}" type="presParOf" srcId="{D8C9D0CA-92BB-435A-8145-CCF95CC3194E}" destId="{09FD82D8-0671-4DE4-9A82-96C5476E73C1}" srcOrd="9" destOrd="0" presId="urn:microsoft.com/office/officeart/2008/layout/VerticalCurvedList"/>
    <dgm:cxn modelId="{5FE7697B-FAD9-467A-B8CB-43444598FB95}" type="presParOf" srcId="{D8C9D0CA-92BB-435A-8145-CCF95CC3194E}" destId="{D52C1583-68DB-4C0C-95BE-C33D878D7F89}" srcOrd="10" destOrd="0" presId="urn:microsoft.com/office/officeart/2008/layout/VerticalCurvedList"/>
    <dgm:cxn modelId="{006B849D-8E4E-4FDC-AE6B-AEC3DCDD9D65}" type="presParOf" srcId="{D52C1583-68DB-4C0C-95BE-C33D878D7F89}" destId="{3CD46A78-5467-4236-B24A-6B4496D06B0F}" srcOrd="0" destOrd="0" presId="urn:microsoft.com/office/officeart/2008/layout/VerticalCurvedList"/>
  </dgm:cxnLst>
  <dgm:bg/>
  <dgm:whole/>
</dgm:dataModel>
</file>

<file path=ppt/diagrams/data40.xml><?xml version="1.0" encoding="utf-8"?>
<dgm:dataModel xmlns:dgm="http://schemas.openxmlformats.org/drawingml/2006/diagram" xmlns:a="http://schemas.openxmlformats.org/drawingml/2006/main">
  <dgm:ptLst>
    <dgm:pt modelId="{5512E8A9-7E82-4F99-8B2A-3A6C21AC265A}" type="doc">
      <dgm:prSet loTypeId="urn:microsoft.com/office/officeart/2008/layout/PictureAccentList" loCatId="list" qsTypeId="urn:microsoft.com/office/officeart/2005/8/quickstyle/simple5" qsCatId="simple" csTypeId="urn:microsoft.com/office/officeart/2005/8/colors/colorful5" csCatId="colorful" phldr="1"/>
      <dgm:spPr/>
      <dgm:t>
        <a:bodyPr/>
        <a:lstStyle/>
        <a:p>
          <a:endParaRPr lang="id-ID"/>
        </a:p>
      </dgm:t>
    </dgm:pt>
    <dgm:pt modelId="{75395B8F-6824-4FA5-8C28-1B7B7409B1AC}">
      <dgm:prSet phldrT="[Text]" custT="1">
        <dgm:style>
          <a:lnRef idx="0">
            <a:schemeClr val="dk1"/>
          </a:lnRef>
          <a:fillRef idx="3">
            <a:schemeClr val="dk1"/>
          </a:fillRef>
          <a:effectRef idx="3">
            <a:schemeClr val="dk1"/>
          </a:effectRef>
          <a:fontRef idx="minor">
            <a:schemeClr val="lt1"/>
          </a:fontRef>
        </dgm:style>
      </dgm:prSet>
      <dgm:spPr/>
      <dgm:t>
        <a:bodyPr/>
        <a:lstStyle/>
        <a:p>
          <a:pPr marL="263525" indent="-263525" algn="l"/>
          <a:r>
            <a:rPr lang="id-ID" sz="2000" b="0" dirty="0" smtClean="0">
              <a:solidFill>
                <a:schemeClr val="bg1"/>
              </a:solidFill>
            </a:rPr>
            <a:t>c. </a:t>
          </a:r>
          <a:r>
            <a:rPr lang="id-ID" sz="2000" dirty="0" smtClean="0">
              <a:solidFill>
                <a:schemeClr val="bg1"/>
              </a:solidFill>
            </a:rPr>
            <a:t>Telah diidentifikasi kebutuhan pengembangan kompetensi kepada seluruh pegawai yang tertuang dalam </a:t>
          </a:r>
          <a:r>
            <a:rPr lang="id-ID" sz="2000" b="0" dirty="0" smtClean="0">
              <a:solidFill>
                <a:schemeClr val="bg1"/>
              </a:solidFill>
            </a:rPr>
            <a:t>:</a:t>
          </a:r>
          <a:endParaRPr lang="id-ID" sz="2000" b="0" dirty="0">
            <a:solidFill>
              <a:schemeClr val="bg1"/>
            </a:solidFill>
          </a:endParaRPr>
        </a:p>
      </dgm:t>
    </dgm:pt>
    <dgm:pt modelId="{42672B3F-6A8F-40AB-93E9-44024D033083}" type="parTrans" cxnId="{D4C5E04A-51BC-4244-93C8-8DDA145F1218}">
      <dgm:prSet/>
      <dgm:spPr/>
      <dgm:t>
        <a:bodyPr/>
        <a:lstStyle/>
        <a:p>
          <a:endParaRPr lang="id-ID" sz="1800"/>
        </a:p>
      </dgm:t>
    </dgm:pt>
    <dgm:pt modelId="{E2CBD89C-D21C-43AF-AD18-30FDEBA07D4C}" type="sibTrans" cxnId="{D4C5E04A-51BC-4244-93C8-8DDA145F1218}">
      <dgm:prSet/>
      <dgm:spPr/>
      <dgm:t>
        <a:bodyPr/>
        <a:lstStyle/>
        <a:p>
          <a:endParaRPr lang="id-ID" sz="1800"/>
        </a:p>
      </dgm:t>
    </dgm:pt>
    <dgm:pt modelId="{B508BB70-3107-45CF-A9CC-AE4C191B9615}">
      <dgm:prSet phldrT="[Text]" custT="1"/>
      <dgm:spPr/>
      <dgm:t>
        <a:bodyPr/>
        <a:lstStyle/>
        <a:p>
          <a:pPr algn="l"/>
          <a:r>
            <a:rPr lang="id-ID" sz="1800" dirty="0" smtClean="0">
              <a:solidFill>
                <a:schemeClr val="tx1"/>
              </a:solidFill>
            </a:rPr>
            <a:t>Dokumen hasil Analisa Kebutuhan pendidikan dan pelatihan (AKP) / laporan tahunan Balitbang Diklat Kumdil</a:t>
          </a:r>
          <a:endParaRPr lang="id-ID" sz="1800" dirty="0">
            <a:solidFill>
              <a:schemeClr val="tx1"/>
            </a:solidFill>
          </a:endParaRPr>
        </a:p>
      </dgm:t>
    </dgm:pt>
    <dgm:pt modelId="{1444F57D-7D87-40F4-B0A3-C1F854067F2D}" type="parTrans" cxnId="{3F169DB6-395D-4E64-B772-BD4B5255C0C7}">
      <dgm:prSet/>
      <dgm:spPr/>
      <dgm:t>
        <a:bodyPr/>
        <a:lstStyle/>
        <a:p>
          <a:endParaRPr lang="id-ID" sz="1800"/>
        </a:p>
      </dgm:t>
    </dgm:pt>
    <dgm:pt modelId="{8F73CE7B-1E13-4547-95F7-7AA9B355FCDF}" type="sibTrans" cxnId="{3F169DB6-395D-4E64-B772-BD4B5255C0C7}">
      <dgm:prSet/>
      <dgm:spPr/>
      <dgm:t>
        <a:bodyPr/>
        <a:lstStyle/>
        <a:p>
          <a:endParaRPr lang="id-ID" sz="1800"/>
        </a:p>
      </dgm:t>
    </dgm:pt>
    <dgm:pt modelId="{E0248309-86AA-4641-BAFB-BC554D5A423D}">
      <dgm:prSet phldrT="[Text]" custT="1">
        <dgm:style>
          <a:lnRef idx="0">
            <a:schemeClr val="accent1"/>
          </a:lnRef>
          <a:fillRef idx="3">
            <a:schemeClr val="accent1"/>
          </a:fillRef>
          <a:effectRef idx="3">
            <a:schemeClr val="accent1"/>
          </a:effectRef>
          <a:fontRef idx="minor">
            <a:schemeClr val="lt1"/>
          </a:fontRef>
        </dgm:style>
      </dgm:prSet>
      <dgm:spPr/>
      <dgm:t>
        <a:bodyPr/>
        <a:lstStyle/>
        <a:p>
          <a:pPr algn="l"/>
          <a:r>
            <a:rPr lang="id-ID" sz="1800" dirty="0" smtClean="0">
              <a:solidFill>
                <a:schemeClr val="tx1"/>
              </a:solidFill>
            </a:rPr>
            <a:t>Dokumen Identifikasi Kebutuhan Pengembangan Kompetensi Pegawai berdasarkan perhitungan analisis jabatan dan beban kerja (masing-masing       dirjen)</a:t>
          </a:r>
          <a:endParaRPr lang="id-ID" sz="1800" dirty="0">
            <a:solidFill>
              <a:schemeClr val="tx1"/>
            </a:solidFill>
          </a:endParaRPr>
        </a:p>
      </dgm:t>
    </dgm:pt>
    <dgm:pt modelId="{2A3EBAED-5BB4-4384-98BC-EFA3FA867FB2}" type="parTrans" cxnId="{2E6F14D4-EDB3-43AA-9F03-C7584753A54F}">
      <dgm:prSet/>
      <dgm:spPr/>
      <dgm:t>
        <a:bodyPr/>
        <a:lstStyle/>
        <a:p>
          <a:endParaRPr lang="id-ID" sz="1800"/>
        </a:p>
      </dgm:t>
    </dgm:pt>
    <dgm:pt modelId="{515633E9-D145-4C60-8ACD-085D548AAAE6}" type="sibTrans" cxnId="{2E6F14D4-EDB3-43AA-9F03-C7584753A54F}">
      <dgm:prSet/>
      <dgm:spPr/>
      <dgm:t>
        <a:bodyPr/>
        <a:lstStyle/>
        <a:p>
          <a:endParaRPr lang="id-ID" sz="1800"/>
        </a:p>
      </dgm:t>
    </dgm:pt>
    <dgm:pt modelId="{42B95818-C485-4C6E-82B0-ED20C4CA612F}" type="pres">
      <dgm:prSet presAssocID="{5512E8A9-7E82-4F99-8B2A-3A6C21AC265A}" presName="layout" presStyleCnt="0">
        <dgm:presLayoutVars>
          <dgm:chMax/>
          <dgm:chPref/>
          <dgm:dir/>
          <dgm:animOne val="branch"/>
          <dgm:animLvl val="lvl"/>
          <dgm:resizeHandles/>
        </dgm:presLayoutVars>
      </dgm:prSet>
      <dgm:spPr/>
      <dgm:t>
        <a:bodyPr/>
        <a:lstStyle/>
        <a:p>
          <a:endParaRPr lang="id-ID"/>
        </a:p>
      </dgm:t>
    </dgm:pt>
    <dgm:pt modelId="{917089E6-4F97-4797-BB69-0F1D6815E635}" type="pres">
      <dgm:prSet presAssocID="{75395B8F-6824-4FA5-8C28-1B7B7409B1AC}" presName="root" presStyleCnt="0">
        <dgm:presLayoutVars>
          <dgm:chMax/>
          <dgm:chPref val="4"/>
        </dgm:presLayoutVars>
      </dgm:prSet>
      <dgm:spPr/>
    </dgm:pt>
    <dgm:pt modelId="{569130C2-E73A-4273-A4D0-E6FE729F3E92}" type="pres">
      <dgm:prSet presAssocID="{75395B8F-6824-4FA5-8C28-1B7B7409B1AC}" presName="rootComposite" presStyleCnt="0">
        <dgm:presLayoutVars/>
      </dgm:prSet>
      <dgm:spPr/>
    </dgm:pt>
    <dgm:pt modelId="{6AAFC642-C935-4EB9-9A75-8270897626F7}" type="pres">
      <dgm:prSet presAssocID="{75395B8F-6824-4FA5-8C28-1B7B7409B1AC}" presName="rootText" presStyleLbl="node0" presStyleIdx="0" presStyleCnt="1" custScaleY="58823">
        <dgm:presLayoutVars>
          <dgm:chMax/>
          <dgm:chPref val="4"/>
        </dgm:presLayoutVars>
      </dgm:prSet>
      <dgm:spPr/>
      <dgm:t>
        <a:bodyPr/>
        <a:lstStyle/>
        <a:p>
          <a:endParaRPr lang="id-ID"/>
        </a:p>
      </dgm:t>
    </dgm:pt>
    <dgm:pt modelId="{6914D415-65F8-462D-AC0F-EDFD2147C6BE}" type="pres">
      <dgm:prSet presAssocID="{75395B8F-6824-4FA5-8C28-1B7B7409B1AC}" presName="childShape" presStyleCnt="0">
        <dgm:presLayoutVars>
          <dgm:chMax val="0"/>
          <dgm:chPref val="0"/>
        </dgm:presLayoutVars>
      </dgm:prSet>
      <dgm:spPr/>
    </dgm:pt>
    <dgm:pt modelId="{13ABA6E1-55E8-4314-BD54-6BD540869A69}" type="pres">
      <dgm:prSet presAssocID="{B508BB70-3107-45CF-A9CC-AE4C191B9615}" presName="childComposite" presStyleCnt="0">
        <dgm:presLayoutVars>
          <dgm:chMax val="0"/>
          <dgm:chPref val="0"/>
        </dgm:presLayoutVars>
      </dgm:prSet>
      <dgm:spPr/>
    </dgm:pt>
    <dgm:pt modelId="{38308F37-D614-4C74-88B5-45274E7F7379}" type="pres">
      <dgm:prSet presAssocID="{B508BB70-3107-45CF-A9CC-AE4C191B9615}" presName="Image" presStyleLbl="node1" presStyleIdx="0" presStyleCnt="2" custScaleX="92203" custScaleY="81897"/>
      <dgm:spPr>
        <a:blipFill>
          <a:blip xmlns:r="http://schemas.openxmlformats.org/officeDocument/2006/relationships" r:embed="rId1">
            <a:extLst>
              <a:ext uri="{28A0092B-C50C-407E-A947-70E740481C1C}">
                <a14:useLocalDpi xmlns="" xmlns:a14="http://schemas.microsoft.com/office/drawing/2010/main" val="0"/>
              </a:ext>
            </a:extLst>
          </a:blip>
          <a:srcRect/>
          <a:stretch>
            <a:fillRect t="-6000" b="-6000"/>
          </a:stretch>
        </a:blipFill>
      </dgm:spPr>
    </dgm:pt>
    <dgm:pt modelId="{35C258EC-4AD5-40A6-BD5E-A58C22F283A0}" type="pres">
      <dgm:prSet presAssocID="{B508BB70-3107-45CF-A9CC-AE4C191B9615}" presName="childText" presStyleLbl="lnNode1" presStyleIdx="0" presStyleCnt="2" custScaleY="67931">
        <dgm:presLayoutVars>
          <dgm:chMax val="0"/>
          <dgm:chPref val="0"/>
          <dgm:bulletEnabled val="1"/>
        </dgm:presLayoutVars>
      </dgm:prSet>
      <dgm:spPr/>
      <dgm:t>
        <a:bodyPr/>
        <a:lstStyle/>
        <a:p>
          <a:endParaRPr lang="id-ID"/>
        </a:p>
      </dgm:t>
    </dgm:pt>
    <dgm:pt modelId="{F5723AE9-E536-41E0-A61A-666314D56D17}" type="pres">
      <dgm:prSet presAssocID="{E0248309-86AA-4641-BAFB-BC554D5A423D}" presName="childComposite" presStyleCnt="0">
        <dgm:presLayoutVars>
          <dgm:chMax val="0"/>
          <dgm:chPref val="0"/>
        </dgm:presLayoutVars>
      </dgm:prSet>
      <dgm:spPr/>
    </dgm:pt>
    <dgm:pt modelId="{688E564A-861C-4F6F-AA28-D051E97068EE}" type="pres">
      <dgm:prSet presAssocID="{E0248309-86AA-4641-BAFB-BC554D5A423D}" presName="Image" presStyleLbl="node1" presStyleIdx="1" presStyleCnt="2" custScaleX="75508" custScaleY="76186"/>
      <dgm:spPr>
        <a:blipFill>
          <a:blip xmlns:r="http://schemas.openxmlformats.org/officeDocument/2006/relationships" r:embed="rId2">
            <a:extLst>
              <a:ext uri="{28A0092B-C50C-407E-A947-70E740481C1C}">
                <a14:useLocalDpi xmlns="" xmlns:a14="http://schemas.microsoft.com/office/drawing/2010/main" val="0"/>
              </a:ext>
            </a:extLst>
          </a:blip>
          <a:srcRect/>
          <a:stretch>
            <a:fillRect/>
          </a:stretch>
        </a:blipFill>
      </dgm:spPr>
    </dgm:pt>
    <dgm:pt modelId="{C5865E13-B01D-4617-B7AC-FF47D3AA6A85}" type="pres">
      <dgm:prSet presAssocID="{E0248309-86AA-4641-BAFB-BC554D5A423D}" presName="childText" presStyleLbl="lnNode1" presStyleIdx="1" presStyleCnt="2" custScaleY="61304">
        <dgm:presLayoutVars>
          <dgm:chMax val="0"/>
          <dgm:chPref val="0"/>
          <dgm:bulletEnabled val="1"/>
        </dgm:presLayoutVars>
      </dgm:prSet>
      <dgm:spPr/>
      <dgm:t>
        <a:bodyPr/>
        <a:lstStyle/>
        <a:p>
          <a:endParaRPr lang="id-ID"/>
        </a:p>
      </dgm:t>
    </dgm:pt>
  </dgm:ptLst>
  <dgm:cxnLst>
    <dgm:cxn modelId="{AA1616FC-1453-4FE6-9CFB-A366172EBB84}" type="presOf" srcId="{E0248309-86AA-4641-BAFB-BC554D5A423D}" destId="{C5865E13-B01D-4617-B7AC-FF47D3AA6A85}" srcOrd="0" destOrd="0" presId="urn:microsoft.com/office/officeart/2008/layout/PictureAccentList"/>
    <dgm:cxn modelId="{8C62069B-11F6-42B8-A40E-831F907893AA}" type="presOf" srcId="{75395B8F-6824-4FA5-8C28-1B7B7409B1AC}" destId="{6AAFC642-C935-4EB9-9A75-8270897626F7}" srcOrd="0" destOrd="0" presId="urn:microsoft.com/office/officeart/2008/layout/PictureAccentList"/>
    <dgm:cxn modelId="{2E6F14D4-EDB3-43AA-9F03-C7584753A54F}" srcId="{75395B8F-6824-4FA5-8C28-1B7B7409B1AC}" destId="{E0248309-86AA-4641-BAFB-BC554D5A423D}" srcOrd="1" destOrd="0" parTransId="{2A3EBAED-5BB4-4384-98BC-EFA3FA867FB2}" sibTransId="{515633E9-D145-4C60-8ACD-085D548AAAE6}"/>
    <dgm:cxn modelId="{D4C5E04A-51BC-4244-93C8-8DDA145F1218}" srcId="{5512E8A9-7E82-4F99-8B2A-3A6C21AC265A}" destId="{75395B8F-6824-4FA5-8C28-1B7B7409B1AC}" srcOrd="0" destOrd="0" parTransId="{42672B3F-6A8F-40AB-93E9-44024D033083}" sibTransId="{E2CBD89C-D21C-43AF-AD18-30FDEBA07D4C}"/>
    <dgm:cxn modelId="{AA4DBE45-61D2-4784-A1E9-E28387983EEC}" type="presOf" srcId="{5512E8A9-7E82-4F99-8B2A-3A6C21AC265A}" destId="{42B95818-C485-4C6E-82B0-ED20C4CA612F}" srcOrd="0" destOrd="0" presId="urn:microsoft.com/office/officeart/2008/layout/PictureAccentList"/>
    <dgm:cxn modelId="{FE2D061C-2BF9-48D7-B61B-3086940E3D39}" type="presOf" srcId="{B508BB70-3107-45CF-A9CC-AE4C191B9615}" destId="{35C258EC-4AD5-40A6-BD5E-A58C22F283A0}" srcOrd="0" destOrd="0" presId="urn:microsoft.com/office/officeart/2008/layout/PictureAccentList"/>
    <dgm:cxn modelId="{3F169DB6-395D-4E64-B772-BD4B5255C0C7}" srcId="{75395B8F-6824-4FA5-8C28-1B7B7409B1AC}" destId="{B508BB70-3107-45CF-A9CC-AE4C191B9615}" srcOrd="0" destOrd="0" parTransId="{1444F57D-7D87-40F4-B0A3-C1F854067F2D}" sibTransId="{8F73CE7B-1E13-4547-95F7-7AA9B355FCDF}"/>
    <dgm:cxn modelId="{D7F2C795-50D6-4F2F-AA0F-B1572262EAC6}" type="presParOf" srcId="{42B95818-C485-4C6E-82B0-ED20C4CA612F}" destId="{917089E6-4F97-4797-BB69-0F1D6815E635}" srcOrd="0" destOrd="0" presId="urn:microsoft.com/office/officeart/2008/layout/PictureAccentList"/>
    <dgm:cxn modelId="{5F9D2484-803D-4CFB-A130-C601D913451F}" type="presParOf" srcId="{917089E6-4F97-4797-BB69-0F1D6815E635}" destId="{569130C2-E73A-4273-A4D0-E6FE729F3E92}" srcOrd="0" destOrd="0" presId="urn:microsoft.com/office/officeart/2008/layout/PictureAccentList"/>
    <dgm:cxn modelId="{6B67B935-58B7-42A3-914F-7E50E1DE2601}" type="presParOf" srcId="{569130C2-E73A-4273-A4D0-E6FE729F3E92}" destId="{6AAFC642-C935-4EB9-9A75-8270897626F7}" srcOrd="0" destOrd="0" presId="urn:microsoft.com/office/officeart/2008/layout/PictureAccentList"/>
    <dgm:cxn modelId="{FCD40CAB-4386-4C88-A1D7-60BBCCB24355}" type="presParOf" srcId="{917089E6-4F97-4797-BB69-0F1D6815E635}" destId="{6914D415-65F8-462D-AC0F-EDFD2147C6BE}" srcOrd="1" destOrd="0" presId="urn:microsoft.com/office/officeart/2008/layout/PictureAccentList"/>
    <dgm:cxn modelId="{A04EB570-067E-458C-9C2E-E5028582E3F9}" type="presParOf" srcId="{6914D415-65F8-462D-AC0F-EDFD2147C6BE}" destId="{13ABA6E1-55E8-4314-BD54-6BD540869A69}" srcOrd="0" destOrd="0" presId="urn:microsoft.com/office/officeart/2008/layout/PictureAccentList"/>
    <dgm:cxn modelId="{F46BF402-1EDF-4029-B11A-31CBBAE9D88D}" type="presParOf" srcId="{13ABA6E1-55E8-4314-BD54-6BD540869A69}" destId="{38308F37-D614-4C74-88B5-45274E7F7379}" srcOrd="0" destOrd="0" presId="urn:microsoft.com/office/officeart/2008/layout/PictureAccentList"/>
    <dgm:cxn modelId="{85CD3296-6EA6-4B58-805A-0E6D3070136E}" type="presParOf" srcId="{13ABA6E1-55E8-4314-BD54-6BD540869A69}" destId="{35C258EC-4AD5-40A6-BD5E-A58C22F283A0}" srcOrd="1" destOrd="0" presId="urn:microsoft.com/office/officeart/2008/layout/PictureAccentList"/>
    <dgm:cxn modelId="{8EC0E7A7-CB7C-48AD-A61F-D6D9ECEFF31D}" type="presParOf" srcId="{6914D415-65F8-462D-AC0F-EDFD2147C6BE}" destId="{F5723AE9-E536-41E0-A61A-666314D56D17}" srcOrd="1" destOrd="0" presId="urn:microsoft.com/office/officeart/2008/layout/PictureAccentList"/>
    <dgm:cxn modelId="{11F94C54-9A75-4C8E-8CEE-8B731DB46D5E}" type="presParOf" srcId="{F5723AE9-E536-41E0-A61A-666314D56D17}" destId="{688E564A-861C-4F6F-AA28-D051E97068EE}" srcOrd="0" destOrd="0" presId="urn:microsoft.com/office/officeart/2008/layout/PictureAccentList"/>
    <dgm:cxn modelId="{3E581DA7-D0B3-4688-8CD8-DC8858D6EF0C}" type="presParOf" srcId="{F5723AE9-E536-41E0-A61A-666314D56D17}" destId="{C5865E13-B01D-4617-B7AC-FF47D3AA6A85}" srcOrd="1" destOrd="0" presId="urn:microsoft.com/office/officeart/2008/layout/PictureAccentList"/>
  </dgm:cxnLst>
  <dgm:bg/>
  <dgm:whole/>
</dgm:dataModel>
</file>

<file path=ppt/diagrams/data41.xml><?xml version="1.0" encoding="utf-8"?>
<dgm:dataModel xmlns:dgm="http://schemas.openxmlformats.org/drawingml/2006/diagram" xmlns:a="http://schemas.openxmlformats.org/drawingml/2006/main">
  <dgm:ptLst>
    <dgm:pt modelId="{D5E13F00-37AA-427C-A92E-4BAC6DDD8406}" type="doc">
      <dgm:prSet loTypeId="urn:microsoft.com/office/officeart/2008/layout/PictureStrips" loCatId="list" qsTypeId="urn:microsoft.com/office/officeart/2005/8/quickstyle/simple5" qsCatId="simple" csTypeId="urn:microsoft.com/office/officeart/2005/8/colors/accent0_3" csCatId="mainScheme" phldr="1"/>
      <dgm:spPr/>
      <dgm:t>
        <a:bodyPr/>
        <a:lstStyle/>
        <a:p>
          <a:endParaRPr lang="id-ID"/>
        </a:p>
      </dgm:t>
    </dgm:pt>
    <dgm:pt modelId="{94715B69-F4E7-4EBB-B196-1925813C1D98}">
      <dgm:prSet phldrT="[Text]" custT="1">
        <dgm:style>
          <a:lnRef idx="0">
            <a:schemeClr val="accent6"/>
          </a:lnRef>
          <a:fillRef idx="3">
            <a:schemeClr val="accent6"/>
          </a:fillRef>
          <a:effectRef idx="3">
            <a:schemeClr val="accent6"/>
          </a:effectRef>
          <a:fontRef idx="minor">
            <a:schemeClr val="lt1"/>
          </a:fontRef>
        </dgm:style>
      </dgm:prSet>
      <dgm:spPr/>
      <dgm:t>
        <a:bodyPr/>
        <a:lstStyle/>
        <a:p>
          <a:r>
            <a:rPr lang="id-ID" sz="1800" dirty="0" smtClean="0"/>
            <a:t>Promosi terbuka pengisian jabatan pimpinan tinggi telah dilaksanakan</a:t>
          </a:r>
          <a:r>
            <a:rPr lang="en-US" sz="1800" dirty="0" smtClean="0"/>
            <a:t> </a:t>
          </a:r>
          <a:r>
            <a:rPr lang="en-US" sz="1800" dirty="0" err="1" smtClean="0"/>
            <a:t>melalui</a:t>
          </a:r>
          <a:r>
            <a:rPr lang="en-US" sz="1800" dirty="0" smtClean="0"/>
            <a:t> SK </a:t>
          </a:r>
          <a:r>
            <a:rPr lang="en-US" sz="1800" dirty="0" err="1" smtClean="0"/>
            <a:t>Ketua</a:t>
          </a:r>
          <a:r>
            <a:rPr lang="en-US" sz="1800" dirty="0" smtClean="0"/>
            <a:t> </a:t>
          </a:r>
          <a:r>
            <a:rPr lang="en-US" sz="1800" dirty="0" err="1" smtClean="0"/>
            <a:t>Mahkamah</a:t>
          </a:r>
          <a:r>
            <a:rPr lang="en-US" sz="1800" dirty="0" smtClean="0"/>
            <a:t> </a:t>
          </a:r>
          <a:r>
            <a:rPr lang="en-US" sz="1800" dirty="0" err="1" smtClean="0"/>
            <a:t>Agung</a:t>
          </a:r>
          <a:r>
            <a:rPr lang="en-US" sz="1800" dirty="0" smtClean="0"/>
            <a:t> RI </a:t>
          </a:r>
          <a:r>
            <a:rPr lang="en-US" sz="1800" dirty="0" err="1" smtClean="0"/>
            <a:t>Nomor</a:t>
          </a:r>
          <a:r>
            <a:rPr lang="en-US" sz="1800" dirty="0" smtClean="0"/>
            <a:t>: 36/KMA/SK/II/2014 </a:t>
          </a:r>
          <a:r>
            <a:rPr lang="en-US" sz="1800" dirty="0" err="1" smtClean="0"/>
            <a:t>tentang</a:t>
          </a:r>
          <a:r>
            <a:rPr lang="en-US" sz="1800" dirty="0" smtClean="0"/>
            <a:t> </a:t>
          </a:r>
          <a:r>
            <a:rPr lang="en-US" sz="1800" dirty="0" err="1" smtClean="0"/>
            <a:t>Pembentukan</a:t>
          </a:r>
          <a:r>
            <a:rPr lang="en-US" sz="1800" dirty="0" smtClean="0"/>
            <a:t> Tim </a:t>
          </a:r>
          <a:r>
            <a:rPr lang="en-US" sz="1800" dirty="0" err="1" smtClean="0"/>
            <a:t>Pelaksana</a:t>
          </a:r>
          <a:r>
            <a:rPr lang="en-US" sz="1800" dirty="0" smtClean="0"/>
            <a:t> </a:t>
          </a:r>
          <a:r>
            <a:rPr lang="en-US" sz="1800" i="1" dirty="0" smtClean="0"/>
            <a:t>Fit and Proper Test</a:t>
          </a:r>
          <a:r>
            <a:rPr lang="en-US" sz="1800" dirty="0" smtClean="0"/>
            <a:t> </a:t>
          </a:r>
          <a:r>
            <a:rPr lang="en-US" sz="1800" dirty="0" err="1" smtClean="0"/>
            <a:t>Bagi</a:t>
          </a:r>
          <a:r>
            <a:rPr lang="en-US" sz="1800" dirty="0" smtClean="0"/>
            <a:t> </a:t>
          </a:r>
          <a:r>
            <a:rPr lang="en-US" sz="1800" dirty="0" err="1" smtClean="0"/>
            <a:t>Calon</a:t>
          </a:r>
          <a:r>
            <a:rPr lang="en-US" sz="1800" dirty="0" smtClean="0"/>
            <a:t> </a:t>
          </a:r>
          <a:r>
            <a:rPr lang="en-US" sz="1800" dirty="0" err="1" smtClean="0"/>
            <a:t>Pimpinan</a:t>
          </a:r>
          <a:r>
            <a:rPr lang="en-US" sz="1800" dirty="0" smtClean="0"/>
            <a:t> </a:t>
          </a:r>
          <a:r>
            <a:rPr lang="en-US" sz="1800" dirty="0" err="1" smtClean="0"/>
            <a:t>Pengadilan</a:t>
          </a:r>
          <a:r>
            <a:rPr lang="en-US" sz="1800" dirty="0" smtClean="0"/>
            <a:t> Tingkat Banding </a:t>
          </a:r>
          <a:r>
            <a:rPr lang="en-US" sz="1800" dirty="0" err="1" smtClean="0"/>
            <a:t>Tahun</a:t>
          </a:r>
          <a:r>
            <a:rPr lang="en-US" sz="1800" dirty="0" smtClean="0"/>
            <a:t> </a:t>
          </a:r>
          <a:r>
            <a:rPr lang="en-US" sz="1800" dirty="0" err="1" smtClean="0"/>
            <a:t>Anggaran</a:t>
          </a:r>
          <a:r>
            <a:rPr lang="en-US" sz="1800" dirty="0" smtClean="0"/>
            <a:t> 2014</a:t>
          </a:r>
          <a:endParaRPr lang="id-ID" sz="1800" dirty="0"/>
        </a:p>
      </dgm:t>
    </dgm:pt>
    <dgm:pt modelId="{8D4ABDE1-31CA-4662-8CC6-8283AC546FD1}" type="parTrans" cxnId="{FA2920E7-ADB9-412C-822D-BBFB15AAEF25}">
      <dgm:prSet/>
      <dgm:spPr/>
      <dgm:t>
        <a:bodyPr/>
        <a:lstStyle/>
        <a:p>
          <a:endParaRPr lang="id-ID" sz="1800"/>
        </a:p>
      </dgm:t>
    </dgm:pt>
    <dgm:pt modelId="{28C57F25-E6FE-4E47-B8D5-4248D7444F22}" type="sibTrans" cxnId="{FA2920E7-ADB9-412C-822D-BBFB15AAEF25}">
      <dgm:prSet/>
      <dgm:spPr/>
      <dgm:t>
        <a:bodyPr/>
        <a:lstStyle/>
        <a:p>
          <a:endParaRPr lang="id-ID" sz="1800"/>
        </a:p>
      </dgm:t>
    </dgm:pt>
    <dgm:pt modelId="{8F75228B-CDC5-473C-8B2A-B6F3F0E65897}">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id-ID" sz="1800" dirty="0" smtClean="0"/>
            <a:t>Telah ditetapkan susunan panitia seleksi yang berasal dari pihak-pihak independen melalui SK Ketua Mahkamah Agung RI tentang Panitia Seleksi Hakim Ad Hoc</a:t>
          </a:r>
          <a:endParaRPr lang="id-ID" sz="1800" dirty="0"/>
        </a:p>
      </dgm:t>
    </dgm:pt>
    <dgm:pt modelId="{02943045-220A-4733-BF11-DE9856D08631}" type="parTrans" cxnId="{1122842A-5BAF-4F6C-8676-20E264D4441C}">
      <dgm:prSet/>
      <dgm:spPr/>
      <dgm:t>
        <a:bodyPr/>
        <a:lstStyle/>
        <a:p>
          <a:endParaRPr lang="id-ID" sz="1800"/>
        </a:p>
      </dgm:t>
    </dgm:pt>
    <dgm:pt modelId="{7FF6EEFF-F955-419A-A0DF-68F3CD9DAD29}" type="sibTrans" cxnId="{1122842A-5BAF-4F6C-8676-20E264D4441C}">
      <dgm:prSet/>
      <dgm:spPr/>
      <dgm:t>
        <a:bodyPr/>
        <a:lstStyle/>
        <a:p>
          <a:endParaRPr lang="id-ID" sz="1800"/>
        </a:p>
      </dgm:t>
    </dgm:pt>
    <dgm:pt modelId="{CF230705-FA6F-4E2D-A672-D360B8CAD3A3}">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id-ID" sz="1800" dirty="0" smtClean="0"/>
            <a:t>Hasil setiap tahapan seleksi diumumkan secara terbuka melalui Website Mahkamah </a:t>
          </a:r>
          <a:r>
            <a:rPr lang="en-US" sz="1800" dirty="0" smtClean="0"/>
            <a:t>A</a:t>
          </a:r>
          <a:r>
            <a:rPr lang="id-ID" sz="1800" dirty="0" smtClean="0"/>
            <a:t>gung dan media cetak</a:t>
          </a:r>
          <a:endParaRPr lang="id-ID" sz="1800" dirty="0"/>
        </a:p>
      </dgm:t>
    </dgm:pt>
    <dgm:pt modelId="{FD313B44-3168-4287-A995-6A90568AF5A9}" type="parTrans" cxnId="{636B2B1C-5749-4400-A4A6-2D3280C41ECB}">
      <dgm:prSet/>
      <dgm:spPr/>
      <dgm:t>
        <a:bodyPr/>
        <a:lstStyle/>
        <a:p>
          <a:endParaRPr lang="id-ID" sz="1800"/>
        </a:p>
      </dgm:t>
    </dgm:pt>
    <dgm:pt modelId="{3215AAC1-BBCC-40DE-898D-DCF7BBA59B61}" type="sibTrans" cxnId="{636B2B1C-5749-4400-A4A6-2D3280C41ECB}">
      <dgm:prSet/>
      <dgm:spPr/>
      <dgm:t>
        <a:bodyPr/>
        <a:lstStyle/>
        <a:p>
          <a:endParaRPr lang="id-ID" sz="1800"/>
        </a:p>
      </dgm:t>
    </dgm:pt>
    <dgm:pt modelId="{E398504C-1BF1-477D-B5A8-8FBE2E6C7CFA}" type="pres">
      <dgm:prSet presAssocID="{D5E13F00-37AA-427C-A92E-4BAC6DDD8406}" presName="Name0" presStyleCnt="0">
        <dgm:presLayoutVars>
          <dgm:dir/>
          <dgm:resizeHandles val="exact"/>
        </dgm:presLayoutVars>
      </dgm:prSet>
      <dgm:spPr/>
      <dgm:t>
        <a:bodyPr/>
        <a:lstStyle/>
        <a:p>
          <a:endParaRPr lang="id-ID"/>
        </a:p>
      </dgm:t>
    </dgm:pt>
    <dgm:pt modelId="{38C84403-CF3E-4275-B728-DCB93DB3FB5C}" type="pres">
      <dgm:prSet presAssocID="{94715B69-F4E7-4EBB-B196-1925813C1D98}" presName="composite" presStyleCnt="0"/>
      <dgm:spPr/>
    </dgm:pt>
    <dgm:pt modelId="{3997CA95-431E-46EC-9ADB-5A3F0C6F4F86}" type="pres">
      <dgm:prSet presAssocID="{94715B69-F4E7-4EBB-B196-1925813C1D98}" presName="rect1" presStyleLbl="trAlignAcc1" presStyleIdx="0" presStyleCnt="3" custScaleX="144629" custScaleY="95544">
        <dgm:presLayoutVars>
          <dgm:bulletEnabled val="1"/>
        </dgm:presLayoutVars>
      </dgm:prSet>
      <dgm:spPr/>
      <dgm:t>
        <a:bodyPr/>
        <a:lstStyle/>
        <a:p>
          <a:endParaRPr lang="id-ID"/>
        </a:p>
      </dgm:t>
    </dgm:pt>
    <dgm:pt modelId="{A7C68C77-C5A2-4E47-A83E-F4325E2D4204}" type="pres">
      <dgm:prSet presAssocID="{94715B69-F4E7-4EBB-B196-1925813C1D98}" presName="rect2" presStyleLbl="fgImgPlace1" presStyleIdx="0" presStyleCnt="3" custScaleX="59182" custScaleY="65836" custLinFactX="-5809" custLinFactNeighborX="-100000" custLinFactNeighborY="-614"/>
      <dgm:spPr>
        <a:blipFill>
          <a:blip xmlns:r="http://schemas.openxmlformats.org/officeDocument/2006/relationships" r:embed="rId1">
            <a:extLst>
              <a:ext uri="{28A0092B-C50C-407E-A947-70E740481C1C}">
                <a14:useLocalDpi xmlns="" xmlns:a14="http://schemas.microsoft.com/office/drawing/2010/main" val="0"/>
              </a:ext>
            </a:extLst>
          </a:blip>
          <a:srcRect/>
          <a:stretch>
            <a:fillRect l="-7000" r="-7000"/>
          </a:stretch>
        </a:blipFill>
      </dgm:spPr>
    </dgm:pt>
    <dgm:pt modelId="{F95E3B0F-E9FE-4B93-AC87-09B82F9A6F01}" type="pres">
      <dgm:prSet presAssocID="{28C57F25-E6FE-4E47-B8D5-4248D7444F22}" presName="sibTrans" presStyleCnt="0"/>
      <dgm:spPr/>
    </dgm:pt>
    <dgm:pt modelId="{7FF4A6E0-E00A-466E-A2F2-4BAC2830B7C5}" type="pres">
      <dgm:prSet presAssocID="{8F75228B-CDC5-473C-8B2A-B6F3F0E65897}" presName="composite" presStyleCnt="0"/>
      <dgm:spPr/>
    </dgm:pt>
    <dgm:pt modelId="{603C168A-5AB5-44F0-B9EF-239A61D356B5}" type="pres">
      <dgm:prSet presAssocID="{8F75228B-CDC5-473C-8B2A-B6F3F0E65897}" presName="rect1" presStyleLbl="trAlignAcc1" presStyleIdx="1" presStyleCnt="3" custScaleX="144629" custScaleY="95544">
        <dgm:presLayoutVars>
          <dgm:bulletEnabled val="1"/>
        </dgm:presLayoutVars>
      </dgm:prSet>
      <dgm:spPr/>
      <dgm:t>
        <a:bodyPr/>
        <a:lstStyle/>
        <a:p>
          <a:endParaRPr lang="id-ID"/>
        </a:p>
      </dgm:t>
    </dgm:pt>
    <dgm:pt modelId="{C8352066-72D6-4775-90EC-EAA0A28DE0F3}" type="pres">
      <dgm:prSet presAssocID="{8F75228B-CDC5-473C-8B2A-B6F3F0E65897}" presName="rect2" presStyleLbl="fgImgPlace1" presStyleIdx="1" presStyleCnt="3" custScaleX="59182" custScaleY="65836" custLinFactX="-5809" custLinFactNeighborX="-100000" custLinFactNeighborY="-614"/>
      <dgm:spPr>
        <a:blipFill>
          <a:blip xmlns:r="http://schemas.openxmlformats.org/officeDocument/2006/relationships" r:embed="rId2">
            <a:extLst>
              <a:ext uri="{28A0092B-C50C-407E-A947-70E740481C1C}">
                <a14:useLocalDpi xmlns="" xmlns:a14="http://schemas.microsoft.com/office/drawing/2010/main" val="0"/>
              </a:ext>
            </a:extLst>
          </a:blip>
          <a:srcRect/>
          <a:stretch>
            <a:fillRect l="-25000" r="-25000"/>
          </a:stretch>
        </a:blipFill>
      </dgm:spPr>
    </dgm:pt>
    <dgm:pt modelId="{06EA2816-DE00-4D2E-B5BB-34DEC33F3F83}" type="pres">
      <dgm:prSet presAssocID="{7FF6EEFF-F955-419A-A0DF-68F3CD9DAD29}" presName="sibTrans" presStyleCnt="0"/>
      <dgm:spPr/>
    </dgm:pt>
    <dgm:pt modelId="{95F9CA82-759E-4A07-8074-AF4DF687B678}" type="pres">
      <dgm:prSet presAssocID="{CF230705-FA6F-4E2D-A672-D360B8CAD3A3}" presName="composite" presStyleCnt="0"/>
      <dgm:spPr/>
    </dgm:pt>
    <dgm:pt modelId="{5F0A8B32-EE2F-43EA-92EC-16304BC9305F}" type="pres">
      <dgm:prSet presAssocID="{CF230705-FA6F-4E2D-A672-D360B8CAD3A3}" presName="rect1" presStyleLbl="trAlignAcc1" presStyleIdx="2" presStyleCnt="3" custScaleX="144629" custScaleY="95544">
        <dgm:presLayoutVars>
          <dgm:bulletEnabled val="1"/>
        </dgm:presLayoutVars>
      </dgm:prSet>
      <dgm:spPr/>
      <dgm:t>
        <a:bodyPr/>
        <a:lstStyle/>
        <a:p>
          <a:endParaRPr lang="id-ID"/>
        </a:p>
      </dgm:t>
    </dgm:pt>
    <dgm:pt modelId="{5D441E21-91F0-40E7-A3D9-9064821E4B6B}" type="pres">
      <dgm:prSet presAssocID="{CF230705-FA6F-4E2D-A672-D360B8CAD3A3}" presName="rect2" presStyleLbl="fgImgPlace1" presStyleIdx="2" presStyleCnt="3" custScaleX="59182" custScaleY="65836" custLinFactX="-5809" custLinFactNeighborX="-100000" custLinFactNeighborY="-614"/>
      <dgm:spPr>
        <a:blipFill>
          <a:blip xmlns:r="http://schemas.openxmlformats.org/officeDocument/2006/relationships" r:embed="rId3">
            <a:extLst>
              <a:ext uri="{28A0092B-C50C-407E-A947-70E740481C1C}">
                <a14:useLocalDpi xmlns="" xmlns:a14="http://schemas.microsoft.com/office/drawing/2010/main" val="0"/>
              </a:ext>
            </a:extLst>
          </a:blip>
          <a:srcRect/>
          <a:stretch>
            <a:fillRect l="-7000" r="-7000"/>
          </a:stretch>
        </a:blipFill>
      </dgm:spPr>
    </dgm:pt>
  </dgm:ptLst>
  <dgm:cxnLst>
    <dgm:cxn modelId="{0816BFA5-A1A8-4228-9BC7-53C9E5B450A0}" type="presOf" srcId="{CF230705-FA6F-4E2D-A672-D360B8CAD3A3}" destId="{5F0A8B32-EE2F-43EA-92EC-16304BC9305F}" srcOrd="0" destOrd="0" presId="urn:microsoft.com/office/officeart/2008/layout/PictureStrips"/>
    <dgm:cxn modelId="{63B1508E-732F-4237-AB56-8B67924BC74D}" type="presOf" srcId="{94715B69-F4E7-4EBB-B196-1925813C1D98}" destId="{3997CA95-431E-46EC-9ADB-5A3F0C6F4F86}" srcOrd="0" destOrd="0" presId="urn:microsoft.com/office/officeart/2008/layout/PictureStrips"/>
    <dgm:cxn modelId="{7ED36846-3BA4-440C-A0F1-6C8B0E066C09}" type="presOf" srcId="{8F75228B-CDC5-473C-8B2A-B6F3F0E65897}" destId="{603C168A-5AB5-44F0-B9EF-239A61D356B5}" srcOrd="0" destOrd="0" presId="urn:microsoft.com/office/officeart/2008/layout/PictureStrips"/>
    <dgm:cxn modelId="{1122842A-5BAF-4F6C-8676-20E264D4441C}" srcId="{D5E13F00-37AA-427C-A92E-4BAC6DDD8406}" destId="{8F75228B-CDC5-473C-8B2A-B6F3F0E65897}" srcOrd="1" destOrd="0" parTransId="{02943045-220A-4733-BF11-DE9856D08631}" sibTransId="{7FF6EEFF-F955-419A-A0DF-68F3CD9DAD29}"/>
    <dgm:cxn modelId="{5BDF364F-9BF7-4D6F-AAB9-D777FC613A6A}" type="presOf" srcId="{D5E13F00-37AA-427C-A92E-4BAC6DDD8406}" destId="{E398504C-1BF1-477D-B5A8-8FBE2E6C7CFA}" srcOrd="0" destOrd="0" presId="urn:microsoft.com/office/officeart/2008/layout/PictureStrips"/>
    <dgm:cxn modelId="{FA2920E7-ADB9-412C-822D-BBFB15AAEF25}" srcId="{D5E13F00-37AA-427C-A92E-4BAC6DDD8406}" destId="{94715B69-F4E7-4EBB-B196-1925813C1D98}" srcOrd="0" destOrd="0" parTransId="{8D4ABDE1-31CA-4662-8CC6-8283AC546FD1}" sibTransId="{28C57F25-E6FE-4E47-B8D5-4248D7444F22}"/>
    <dgm:cxn modelId="{636B2B1C-5749-4400-A4A6-2D3280C41ECB}" srcId="{D5E13F00-37AA-427C-A92E-4BAC6DDD8406}" destId="{CF230705-FA6F-4E2D-A672-D360B8CAD3A3}" srcOrd="2" destOrd="0" parTransId="{FD313B44-3168-4287-A995-6A90568AF5A9}" sibTransId="{3215AAC1-BBCC-40DE-898D-DCF7BBA59B61}"/>
    <dgm:cxn modelId="{5E293729-D3B5-44A8-B9B7-C189A32D0740}" type="presParOf" srcId="{E398504C-1BF1-477D-B5A8-8FBE2E6C7CFA}" destId="{38C84403-CF3E-4275-B728-DCB93DB3FB5C}" srcOrd="0" destOrd="0" presId="urn:microsoft.com/office/officeart/2008/layout/PictureStrips"/>
    <dgm:cxn modelId="{93BB7AFF-7A7B-46C7-B535-C3310F32FE9A}" type="presParOf" srcId="{38C84403-CF3E-4275-B728-DCB93DB3FB5C}" destId="{3997CA95-431E-46EC-9ADB-5A3F0C6F4F86}" srcOrd="0" destOrd="0" presId="urn:microsoft.com/office/officeart/2008/layout/PictureStrips"/>
    <dgm:cxn modelId="{E0D8B52E-EC75-466F-BACE-B05750942033}" type="presParOf" srcId="{38C84403-CF3E-4275-B728-DCB93DB3FB5C}" destId="{A7C68C77-C5A2-4E47-A83E-F4325E2D4204}" srcOrd="1" destOrd="0" presId="urn:microsoft.com/office/officeart/2008/layout/PictureStrips"/>
    <dgm:cxn modelId="{812E74B1-F08C-4E6E-8085-64FF5BB4DBFB}" type="presParOf" srcId="{E398504C-1BF1-477D-B5A8-8FBE2E6C7CFA}" destId="{F95E3B0F-E9FE-4B93-AC87-09B82F9A6F01}" srcOrd="1" destOrd="0" presId="urn:microsoft.com/office/officeart/2008/layout/PictureStrips"/>
    <dgm:cxn modelId="{3CBE0493-362C-4D6D-AF4B-F181435882BD}" type="presParOf" srcId="{E398504C-1BF1-477D-B5A8-8FBE2E6C7CFA}" destId="{7FF4A6E0-E00A-466E-A2F2-4BAC2830B7C5}" srcOrd="2" destOrd="0" presId="urn:microsoft.com/office/officeart/2008/layout/PictureStrips"/>
    <dgm:cxn modelId="{B901F449-CAB8-4E02-B0E8-B024D8A520D8}" type="presParOf" srcId="{7FF4A6E0-E00A-466E-A2F2-4BAC2830B7C5}" destId="{603C168A-5AB5-44F0-B9EF-239A61D356B5}" srcOrd="0" destOrd="0" presId="urn:microsoft.com/office/officeart/2008/layout/PictureStrips"/>
    <dgm:cxn modelId="{8A524DB5-1D5D-418E-867D-C9457B71871C}" type="presParOf" srcId="{7FF4A6E0-E00A-466E-A2F2-4BAC2830B7C5}" destId="{C8352066-72D6-4775-90EC-EAA0A28DE0F3}" srcOrd="1" destOrd="0" presId="urn:microsoft.com/office/officeart/2008/layout/PictureStrips"/>
    <dgm:cxn modelId="{B993FC19-EC62-4DDD-855B-DAF45C5235E6}" type="presParOf" srcId="{E398504C-1BF1-477D-B5A8-8FBE2E6C7CFA}" destId="{06EA2816-DE00-4D2E-B5BB-34DEC33F3F83}" srcOrd="3" destOrd="0" presId="urn:microsoft.com/office/officeart/2008/layout/PictureStrips"/>
    <dgm:cxn modelId="{325CF3FD-273D-4581-8D68-70AA116F15B9}" type="presParOf" srcId="{E398504C-1BF1-477D-B5A8-8FBE2E6C7CFA}" destId="{95F9CA82-759E-4A07-8074-AF4DF687B678}" srcOrd="4" destOrd="0" presId="urn:microsoft.com/office/officeart/2008/layout/PictureStrips"/>
    <dgm:cxn modelId="{4DC5DE5F-C63A-45E0-9380-40FD27E7E0F4}" type="presParOf" srcId="{95F9CA82-759E-4A07-8074-AF4DF687B678}" destId="{5F0A8B32-EE2F-43EA-92EC-16304BC9305F}" srcOrd="0" destOrd="0" presId="urn:microsoft.com/office/officeart/2008/layout/PictureStrips"/>
    <dgm:cxn modelId="{6E734B9A-5FDE-477D-843D-BC231047DF86}" type="presParOf" srcId="{95F9CA82-759E-4A07-8074-AF4DF687B678}" destId="{5D441E21-91F0-40E7-A3D9-9064821E4B6B}" srcOrd="1" destOrd="0" presId="urn:microsoft.com/office/officeart/2008/layout/PictureStrips"/>
  </dgm:cxnLst>
  <dgm:bg/>
  <dgm:whole/>
</dgm:dataModel>
</file>

<file path=ppt/diagrams/data42.xml><?xml version="1.0" encoding="utf-8"?>
<dgm:dataModel xmlns:dgm="http://schemas.openxmlformats.org/drawingml/2006/diagram" xmlns:a="http://schemas.openxmlformats.org/drawingml/2006/main">
  <dgm:ptLst>
    <dgm:pt modelId="{A03D5737-5548-4A79-ADA8-5C27AF76BF8E}" type="doc">
      <dgm:prSet loTypeId="urn:microsoft.com/office/officeart/2005/8/layout/hList6" loCatId="list" qsTypeId="urn:microsoft.com/office/officeart/2005/8/quickstyle/simple5" qsCatId="simple" csTypeId="urn:microsoft.com/office/officeart/2005/8/colors/colorful1#16" csCatId="colorful" phldr="1"/>
      <dgm:spPr/>
      <dgm:t>
        <a:bodyPr/>
        <a:lstStyle/>
        <a:p>
          <a:endParaRPr lang="id-ID"/>
        </a:p>
      </dgm:t>
    </dgm:pt>
    <dgm:pt modelId="{50B086FF-C908-4DD5-829F-DA232C2D996A}">
      <dgm:prSet phldrT="[Text]" custT="1"/>
      <dgm:spPr/>
      <dgm:t>
        <a:bodyPr anchor="t"/>
        <a:lstStyle/>
        <a:p>
          <a:pPr marL="263525" indent="-263525" algn="l"/>
          <a:r>
            <a:rPr lang="id-ID" sz="2000" dirty="0" smtClean="0">
              <a:solidFill>
                <a:schemeClr val="tx1"/>
              </a:solidFill>
            </a:rPr>
            <a:t>a. 	Informasi faktor jabatan telah disusun yang tertuang dalam organisasi dan tata kerja (Buku Biru)</a:t>
          </a:r>
          <a:endParaRPr lang="id-ID" sz="2000" dirty="0">
            <a:solidFill>
              <a:schemeClr val="tx1"/>
            </a:solidFill>
          </a:endParaRPr>
        </a:p>
      </dgm:t>
    </dgm:pt>
    <dgm:pt modelId="{CB842DCF-B8C8-499A-91FC-E52A67A8928B}" type="parTrans" cxnId="{B909B045-9D90-4084-92DF-CF1E987D5E49}">
      <dgm:prSet/>
      <dgm:spPr/>
      <dgm:t>
        <a:bodyPr/>
        <a:lstStyle/>
        <a:p>
          <a:endParaRPr lang="id-ID" sz="2000">
            <a:solidFill>
              <a:schemeClr val="tx1"/>
            </a:solidFill>
          </a:endParaRPr>
        </a:p>
      </dgm:t>
    </dgm:pt>
    <dgm:pt modelId="{ED2622E7-C307-4888-AD28-9AF0CB74B69E}" type="sibTrans" cxnId="{B909B045-9D90-4084-92DF-CF1E987D5E49}">
      <dgm:prSet/>
      <dgm:spPr/>
      <dgm:t>
        <a:bodyPr/>
        <a:lstStyle/>
        <a:p>
          <a:endParaRPr lang="id-ID" sz="2000">
            <a:solidFill>
              <a:schemeClr val="tx1"/>
            </a:solidFill>
          </a:endParaRPr>
        </a:p>
      </dgm:t>
    </dgm:pt>
    <dgm:pt modelId="{97D6502D-7866-46E4-915C-453B768A093B}">
      <dgm:prSet phldrT="[Text]" custT="1"/>
      <dgm:spPr/>
      <dgm:t>
        <a:bodyPr anchor="t"/>
        <a:lstStyle/>
        <a:p>
          <a:pPr marL="263525" indent="-263525" algn="l"/>
          <a:r>
            <a:rPr lang="id-ID" sz="2000" dirty="0" smtClean="0">
              <a:solidFill>
                <a:schemeClr val="tx1"/>
              </a:solidFill>
            </a:rPr>
            <a:t>b. 	Seluruh unit organisasi telah menetapkan peta jabatan ke dalam Peta Jabatan Mahkamah Agung RI.</a:t>
          </a:r>
          <a:endParaRPr lang="id-ID" sz="2000" dirty="0">
            <a:solidFill>
              <a:schemeClr val="tx1"/>
            </a:solidFill>
          </a:endParaRPr>
        </a:p>
      </dgm:t>
    </dgm:pt>
    <dgm:pt modelId="{1FD3AF46-1052-4681-9809-8D87A91114FE}" type="parTrans" cxnId="{3281ADDD-BDBF-40D8-BF7A-4E722EA3A7FE}">
      <dgm:prSet/>
      <dgm:spPr/>
      <dgm:t>
        <a:bodyPr/>
        <a:lstStyle/>
        <a:p>
          <a:endParaRPr lang="id-ID" sz="2000">
            <a:solidFill>
              <a:schemeClr val="tx1"/>
            </a:solidFill>
          </a:endParaRPr>
        </a:p>
      </dgm:t>
    </dgm:pt>
    <dgm:pt modelId="{B47B53EB-687F-4DC1-9272-3220FB347F2F}" type="sibTrans" cxnId="{3281ADDD-BDBF-40D8-BF7A-4E722EA3A7FE}">
      <dgm:prSet/>
      <dgm:spPr/>
      <dgm:t>
        <a:bodyPr/>
        <a:lstStyle/>
        <a:p>
          <a:endParaRPr lang="id-ID" sz="2000">
            <a:solidFill>
              <a:schemeClr val="tx1"/>
            </a:solidFill>
          </a:endParaRPr>
        </a:p>
      </dgm:t>
    </dgm:pt>
    <dgm:pt modelId="{80151859-EE55-40A3-8D93-1171C070D4AF}">
      <dgm:prSet phldrT="[Text]" custT="1"/>
      <dgm:spPr/>
      <dgm:t>
        <a:bodyPr anchor="t"/>
        <a:lstStyle/>
        <a:p>
          <a:pPr marL="263525" indent="-263525" algn="l"/>
          <a:r>
            <a:rPr lang="id-ID" sz="2000" dirty="0" smtClean="0">
              <a:solidFill>
                <a:schemeClr val="tx1"/>
              </a:solidFill>
            </a:rPr>
            <a:t>c. 	Seluruh unit organisasi telah menetapkan kelas  jabatan melalui Organisasi Tata Kerja, Analisis Jabatan dan Evaluasi Jabatan dengan Metode Hay berubah menjadi metode FES (Faktor Evaluasi Sistem)</a:t>
          </a:r>
          <a:endParaRPr lang="id-ID" sz="2000" dirty="0">
            <a:solidFill>
              <a:schemeClr val="tx1"/>
            </a:solidFill>
          </a:endParaRPr>
        </a:p>
      </dgm:t>
    </dgm:pt>
    <dgm:pt modelId="{4E164ABC-3402-4793-BF59-B9A62371EE30}" type="parTrans" cxnId="{AE70D503-96E2-4FB7-8944-79C3CCBEF6CB}">
      <dgm:prSet/>
      <dgm:spPr/>
      <dgm:t>
        <a:bodyPr/>
        <a:lstStyle/>
        <a:p>
          <a:endParaRPr lang="id-ID" sz="2000">
            <a:solidFill>
              <a:schemeClr val="tx1"/>
            </a:solidFill>
          </a:endParaRPr>
        </a:p>
      </dgm:t>
    </dgm:pt>
    <dgm:pt modelId="{DE51102B-7A5F-4BDF-AABB-6CE540AB6850}" type="sibTrans" cxnId="{AE70D503-96E2-4FB7-8944-79C3CCBEF6CB}">
      <dgm:prSet/>
      <dgm:spPr/>
      <dgm:t>
        <a:bodyPr/>
        <a:lstStyle/>
        <a:p>
          <a:endParaRPr lang="id-ID" sz="2000">
            <a:solidFill>
              <a:schemeClr val="tx1"/>
            </a:solidFill>
          </a:endParaRPr>
        </a:p>
      </dgm:t>
    </dgm:pt>
    <dgm:pt modelId="{C421F0C2-65DE-48D5-8F63-B2883B243BBE}" type="pres">
      <dgm:prSet presAssocID="{A03D5737-5548-4A79-ADA8-5C27AF76BF8E}" presName="Name0" presStyleCnt="0">
        <dgm:presLayoutVars>
          <dgm:dir/>
          <dgm:resizeHandles val="exact"/>
        </dgm:presLayoutVars>
      </dgm:prSet>
      <dgm:spPr/>
      <dgm:t>
        <a:bodyPr/>
        <a:lstStyle/>
        <a:p>
          <a:endParaRPr lang="id-ID"/>
        </a:p>
      </dgm:t>
    </dgm:pt>
    <dgm:pt modelId="{68FDBA44-7084-4F9A-89BF-C2DF56DB41FA}" type="pres">
      <dgm:prSet presAssocID="{50B086FF-C908-4DD5-829F-DA232C2D996A}" presName="node" presStyleLbl="node1" presStyleIdx="0" presStyleCnt="3">
        <dgm:presLayoutVars>
          <dgm:bulletEnabled val="1"/>
        </dgm:presLayoutVars>
      </dgm:prSet>
      <dgm:spPr/>
      <dgm:t>
        <a:bodyPr/>
        <a:lstStyle/>
        <a:p>
          <a:endParaRPr lang="id-ID"/>
        </a:p>
      </dgm:t>
    </dgm:pt>
    <dgm:pt modelId="{AC2D893D-22A6-429E-A730-A6F818DE946F}" type="pres">
      <dgm:prSet presAssocID="{ED2622E7-C307-4888-AD28-9AF0CB74B69E}" presName="sibTrans" presStyleCnt="0"/>
      <dgm:spPr/>
    </dgm:pt>
    <dgm:pt modelId="{57D339C5-10C9-4A61-A43D-CEC965ED558D}" type="pres">
      <dgm:prSet presAssocID="{97D6502D-7866-46E4-915C-453B768A093B}" presName="node" presStyleLbl="node1" presStyleIdx="1" presStyleCnt="3">
        <dgm:presLayoutVars>
          <dgm:bulletEnabled val="1"/>
        </dgm:presLayoutVars>
      </dgm:prSet>
      <dgm:spPr/>
      <dgm:t>
        <a:bodyPr/>
        <a:lstStyle/>
        <a:p>
          <a:endParaRPr lang="id-ID"/>
        </a:p>
      </dgm:t>
    </dgm:pt>
    <dgm:pt modelId="{885CDBD1-381D-4FFC-B7A2-0BCD0B47804A}" type="pres">
      <dgm:prSet presAssocID="{B47B53EB-687F-4DC1-9272-3220FB347F2F}" presName="sibTrans" presStyleCnt="0"/>
      <dgm:spPr/>
    </dgm:pt>
    <dgm:pt modelId="{812939E7-D1F7-4F12-BF9E-AD0A88A33189}" type="pres">
      <dgm:prSet presAssocID="{80151859-EE55-40A3-8D93-1171C070D4AF}" presName="node" presStyleLbl="node1" presStyleIdx="2" presStyleCnt="3" custLinFactNeighborX="0">
        <dgm:presLayoutVars>
          <dgm:bulletEnabled val="1"/>
        </dgm:presLayoutVars>
      </dgm:prSet>
      <dgm:spPr/>
      <dgm:t>
        <a:bodyPr/>
        <a:lstStyle/>
        <a:p>
          <a:endParaRPr lang="id-ID"/>
        </a:p>
      </dgm:t>
    </dgm:pt>
  </dgm:ptLst>
  <dgm:cxnLst>
    <dgm:cxn modelId="{AE70D503-96E2-4FB7-8944-79C3CCBEF6CB}" srcId="{A03D5737-5548-4A79-ADA8-5C27AF76BF8E}" destId="{80151859-EE55-40A3-8D93-1171C070D4AF}" srcOrd="2" destOrd="0" parTransId="{4E164ABC-3402-4793-BF59-B9A62371EE30}" sibTransId="{DE51102B-7A5F-4BDF-AABB-6CE540AB6850}"/>
    <dgm:cxn modelId="{8434A26E-0EFB-4BDF-ABC3-EAC90C1650A7}" type="presOf" srcId="{50B086FF-C908-4DD5-829F-DA232C2D996A}" destId="{68FDBA44-7084-4F9A-89BF-C2DF56DB41FA}" srcOrd="0" destOrd="0" presId="urn:microsoft.com/office/officeart/2005/8/layout/hList6"/>
    <dgm:cxn modelId="{EDCC04DE-B3F1-437D-B839-C4B3A9EC5E42}" type="presOf" srcId="{80151859-EE55-40A3-8D93-1171C070D4AF}" destId="{812939E7-D1F7-4F12-BF9E-AD0A88A33189}" srcOrd="0" destOrd="0" presId="urn:microsoft.com/office/officeart/2005/8/layout/hList6"/>
    <dgm:cxn modelId="{3C6ED7B2-F3C6-40A8-9992-CFB9E83FF87E}" type="presOf" srcId="{A03D5737-5548-4A79-ADA8-5C27AF76BF8E}" destId="{C421F0C2-65DE-48D5-8F63-B2883B243BBE}" srcOrd="0" destOrd="0" presId="urn:microsoft.com/office/officeart/2005/8/layout/hList6"/>
    <dgm:cxn modelId="{3281ADDD-BDBF-40D8-BF7A-4E722EA3A7FE}" srcId="{A03D5737-5548-4A79-ADA8-5C27AF76BF8E}" destId="{97D6502D-7866-46E4-915C-453B768A093B}" srcOrd="1" destOrd="0" parTransId="{1FD3AF46-1052-4681-9809-8D87A91114FE}" sibTransId="{B47B53EB-687F-4DC1-9272-3220FB347F2F}"/>
    <dgm:cxn modelId="{B909B045-9D90-4084-92DF-CF1E987D5E49}" srcId="{A03D5737-5548-4A79-ADA8-5C27AF76BF8E}" destId="{50B086FF-C908-4DD5-829F-DA232C2D996A}" srcOrd="0" destOrd="0" parTransId="{CB842DCF-B8C8-499A-91FC-E52A67A8928B}" sibTransId="{ED2622E7-C307-4888-AD28-9AF0CB74B69E}"/>
    <dgm:cxn modelId="{E8B52908-6340-40F7-B49A-68C73B236A2A}" type="presOf" srcId="{97D6502D-7866-46E4-915C-453B768A093B}" destId="{57D339C5-10C9-4A61-A43D-CEC965ED558D}" srcOrd="0" destOrd="0" presId="urn:microsoft.com/office/officeart/2005/8/layout/hList6"/>
    <dgm:cxn modelId="{75564DA5-E591-4435-AFC8-AB9C29EC9CC9}" type="presParOf" srcId="{C421F0C2-65DE-48D5-8F63-B2883B243BBE}" destId="{68FDBA44-7084-4F9A-89BF-C2DF56DB41FA}" srcOrd="0" destOrd="0" presId="urn:microsoft.com/office/officeart/2005/8/layout/hList6"/>
    <dgm:cxn modelId="{524D71D5-8972-4D8D-B164-92F71ABFE016}" type="presParOf" srcId="{C421F0C2-65DE-48D5-8F63-B2883B243BBE}" destId="{AC2D893D-22A6-429E-A730-A6F818DE946F}" srcOrd="1" destOrd="0" presId="urn:microsoft.com/office/officeart/2005/8/layout/hList6"/>
    <dgm:cxn modelId="{C7BED8BB-D987-4573-B289-1C4525AFEC88}" type="presParOf" srcId="{C421F0C2-65DE-48D5-8F63-B2883B243BBE}" destId="{57D339C5-10C9-4A61-A43D-CEC965ED558D}" srcOrd="2" destOrd="0" presId="urn:microsoft.com/office/officeart/2005/8/layout/hList6"/>
    <dgm:cxn modelId="{3FB2E88C-6170-4C61-84D5-C84C584D1FAD}" type="presParOf" srcId="{C421F0C2-65DE-48D5-8F63-B2883B243BBE}" destId="{885CDBD1-381D-4FFC-B7A2-0BCD0B47804A}" srcOrd="3" destOrd="0" presId="urn:microsoft.com/office/officeart/2005/8/layout/hList6"/>
    <dgm:cxn modelId="{C05A0C29-A2AE-46DE-B922-58570F06BBD4}" type="presParOf" srcId="{C421F0C2-65DE-48D5-8F63-B2883B243BBE}" destId="{812939E7-D1F7-4F12-BF9E-AD0A88A33189}" srcOrd="4" destOrd="0" presId="urn:microsoft.com/office/officeart/2005/8/layout/hList6"/>
  </dgm:cxnLst>
  <dgm:bg/>
  <dgm:whole/>
</dgm:dataModel>
</file>

<file path=ppt/diagrams/data43.xml><?xml version="1.0" encoding="utf-8"?>
<dgm:dataModel xmlns:dgm="http://schemas.openxmlformats.org/drawingml/2006/diagram" xmlns:a="http://schemas.openxmlformats.org/drawingml/2006/main">
  <dgm:ptLst>
    <dgm:pt modelId="{778E0F78-F142-404C-A361-16009BFA6ED7}" type="doc">
      <dgm:prSet loTypeId="urn:microsoft.com/office/officeart/2005/8/layout/hProcess7#1" loCatId="list" qsTypeId="urn:microsoft.com/office/officeart/2005/8/quickstyle/simple5" qsCatId="simple" csTypeId="urn:microsoft.com/office/officeart/2005/8/colors/colorful3" csCatId="colorful" phldr="1"/>
      <dgm:spPr/>
      <dgm:t>
        <a:bodyPr/>
        <a:lstStyle/>
        <a:p>
          <a:endParaRPr lang="id-ID"/>
        </a:p>
      </dgm:t>
    </dgm:pt>
    <dgm:pt modelId="{1269A461-12D4-477E-9622-019903C07CF8}">
      <dgm:prSet phldrT="[Text]" phldr="1" custT="1"/>
      <dgm:spPr/>
      <dgm:t>
        <a:bodyPr/>
        <a:lstStyle/>
        <a:p>
          <a:endParaRPr lang="id-ID" sz="1800" dirty="0">
            <a:solidFill>
              <a:schemeClr val="tx1"/>
            </a:solidFill>
          </a:endParaRPr>
        </a:p>
      </dgm:t>
    </dgm:pt>
    <dgm:pt modelId="{20FE4A72-75AA-4230-9892-68D630C7D0CC}" type="parTrans" cxnId="{F7AB5658-185F-4CC9-A06D-78540D258D40}">
      <dgm:prSet/>
      <dgm:spPr/>
      <dgm:t>
        <a:bodyPr/>
        <a:lstStyle/>
        <a:p>
          <a:endParaRPr lang="id-ID" sz="1800">
            <a:solidFill>
              <a:schemeClr val="tx1"/>
            </a:solidFill>
          </a:endParaRPr>
        </a:p>
      </dgm:t>
    </dgm:pt>
    <dgm:pt modelId="{C2133A28-EA9B-4EB5-90D2-7D1708227084}" type="sibTrans" cxnId="{F7AB5658-185F-4CC9-A06D-78540D258D40}">
      <dgm:prSet/>
      <dgm:spPr/>
      <dgm:t>
        <a:bodyPr/>
        <a:lstStyle/>
        <a:p>
          <a:endParaRPr lang="id-ID" sz="1800">
            <a:solidFill>
              <a:schemeClr val="tx1"/>
            </a:solidFill>
          </a:endParaRPr>
        </a:p>
      </dgm:t>
    </dgm:pt>
    <dgm:pt modelId="{E6FECCFF-1991-4D6C-A0E6-15F1E26BF28B}">
      <dgm:prSet phldrT="[Text]" custT="1"/>
      <dgm:spPr/>
      <dgm:t>
        <a:bodyPr/>
        <a:lstStyle/>
        <a:p>
          <a:endParaRPr lang="id-ID" sz="1800" dirty="0">
            <a:solidFill>
              <a:schemeClr val="tx1"/>
            </a:solidFill>
          </a:endParaRPr>
        </a:p>
      </dgm:t>
    </dgm:pt>
    <dgm:pt modelId="{7FEC3144-0F42-45CF-8D20-C910A4C1D882}" type="parTrans" cxnId="{66CB0932-A885-491F-BA50-490F59859EF3}">
      <dgm:prSet/>
      <dgm:spPr/>
      <dgm:t>
        <a:bodyPr/>
        <a:lstStyle/>
        <a:p>
          <a:endParaRPr lang="id-ID" sz="1800">
            <a:solidFill>
              <a:schemeClr val="tx1"/>
            </a:solidFill>
          </a:endParaRPr>
        </a:p>
      </dgm:t>
    </dgm:pt>
    <dgm:pt modelId="{C525974C-7A9F-4F98-BD98-A97808D7E8A1}" type="sibTrans" cxnId="{66CB0932-A885-491F-BA50-490F59859EF3}">
      <dgm:prSet/>
      <dgm:spPr/>
      <dgm:t>
        <a:bodyPr/>
        <a:lstStyle/>
        <a:p>
          <a:endParaRPr lang="id-ID" sz="1800">
            <a:solidFill>
              <a:schemeClr val="tx1"/>
            </a:solidFill>
          </a:endParaRPr>
        </a:p>
      </dgm:t>
    </dgm:pt>
    <dgm:pt modelId="{F89D1C52-B2BF-45F1-8E36-AB0A0E8938F1}">
      <dgm:prSet phldrT="[Text]" custT="1"/>
      <dgm:spPr/>
      <dgm:t>
        <a:bodyPr/>
        <a:lstStyle/>
        <a:p>
          <a:pPr marL="263525" indent="-263525"/>
          <a:r>
            <a:rPr lang="id-ID" sz="1800" dirty="0" smtClean="0">
              <a:solidFill>
                <a:schemeClr val="tx1"/>
              </a:solidFill>
            </a:rPr>
            <a:t>b. Seluruh unit organisasi  terus memutakhirkan Sistem Informasi Kepegawaian yang terlihat dari proses update data kepegawaian yang dilakukan oleh masing-masing eselon I dengan aplikasi SIMPEG (Ditjen Badan Peradilan Umum, Ditjen Badan     Peradilan Agama, Ditjen Badan Peradilan Militer dan TUN) dan terintegrasi dengan Sistem Informasi Mahkamah Agung RI.</a:t>
          </a:r>
          <a:endParaRPr lang="id-ID" sz="1800" dirty="0">
            <a:solidFill>
              <a:schemeClr val="tx1"/>
            </a:solidFill>
          </a:endParaRPr>
        </a:p>
      </dgm:t>
    </dgm:pt>
    <dgm:pt modelId="{C396CAB7-D31E-4EE9-999B-6D447961CBEF}" type="parTrans" cxnId="{A556F093-07A1-4577-9528-0E43323851F8}">
      <dgm:prSet/>
      <dgm:spPr/>
      <dgm:t>
        <a:bodyPr/>
        <a:lstStyle/>
        <a:p>
          <a:endParaRPr lang="id-ID" sz="1800">
            <a:solidFill>
              <a:schemeClr val="tx1"/>
            </a:solidFill>
          </a:endParaRPr>
        </a:p>
      </dgm:t>
    </dgm:pt>
    <dgm:pt modelId="{746F598C-3B9E-4386-84ED-D75E46EBEA91}" type="sibTrans" cxnId="{A556F093-07A1-4577-9528-0E43323851F8}">
      <dgm:prSet/>
      <dgm:spPr/>
      <dgm:t>
        <a:bodyPr/>
        <a:lstStyle/>
        <a:p>
          <a:endParaRPr lang="id-ID" sz="1800">
            <a:solidFill>
              <a:schemeClr val="tx1"/>
            </a:solidFill>
          </a:endParaRPr>
        </a:p>
      </dgm:t>
    </dgm:pt>
    <dgm:pt modelId="{2A34CCB2-B910-4733-8B91-C0497C269D1E}">
      <dgm:prSet phldrT="[Text]" phldr="1" custT="1"/>
      <dgm:spPr/>
      <dgm:t>
        <a:bodyPr/>
        <a:lstStyle/>
        <a:p>
          <a:endParaRPr lang="id-ID" sz="1800" dirty="0">
            <a:solidFill>
              <a:schemeClr val="tx1"/>
            </a:solidFill>
          </a:endParaRPr>
        </a:p>
      </dgm:t>
    </dgm:pt>
    <dgm:pt modelId="{75414A18-A286-4335-B3A6-421D6E0EC32A}" type="parTrans" cxnId="{19541113-BB29-4864-96C1-E621BE72034D}">
      <dgm:prSet/>
      <dgm:spPr/>
      <dgm:t>
        <a:bodyPr/>
        <a:lstStyle/>
        <a:p>
          <a:endParaRPr lang="id-ID" sz="1800">
            <a:solidFill>
              <a:schemeClr val="tx1"/>
            </a:solidFill>
          </a:endParaRPr>
        </a:p>
      </dgm:t>
    </dgm:pt>
    <dgm:pt modelId="{EF3E0D5B-ECE7-4AF2-A3E7-BD9E9C40146C}" type="sibTrans" cxnId="{19541113-BB29-4864-96C1-E621BE72034D}">
      <dgm:prSet/>
      <dgm:spPr/>
      <dgm:t>
        <a:bodyPr/>
        <a:lstStyle/>
        <a:p>
          <a:endParaRPr lang="id-ID" sz="1800">
            <a:solidFill>
              <a:schemeClr val="tx1"/>
            </a:solidFill>
          </a:endParaRPr>
        </a:p>
      </dgm:t>
    </dgm:pt>
    <dgm:pt modelId="{00EB1F25-042E-49AB-B68E-467F47777D26}">
      <dgm:prSet phldrT="[Text]" custT="1"/>
      <dgm:spPr/>
      <dgm:t>
        <a:bodyPr/>
        <a:lstStyle/>
        <a:p>
          <a:pPr marL="185738" indent="-185738"/>
          <a:r>
            <a:rPr lang="id-ID" sz="1800" dirty="0" smtClean="0">
              <a:solidFill>
                <a:schemeClr val="tx1"/>
              </a:solidFill>
            </a:rPr>
            <a:t>c. Sistem informasi kepegawaian digunakan sebagai pendukung pengambilan kebijakan manajemen SDM diantaranya melalui proses pengisian jabatan dalam Rapa</a:t>
          </a:r>
          <a:r>
            <a:rPr lang="en-US" sz="1800" dirty="0" smtClean="0">
              <a:solidFill>
                <a:schemeClr val="tx1"/>
              </a:solidFill>
            </a:rPr>
            <a:t>t</a:t>
          </a:r>
          <a:r>
            <a:rPr lang="id-ID" sz="1800" dirty="0" smtClean="0">
              <a:solidFill>
                <a:schemeClr val="tx1"/>
              </a:solidFill>
            </a:rPr>
            <a:t> Baperjakat Mahkamah Agung RI.</a:t>
          </a:r>
          <a:endParaRPr lang="id-ID" sz="1800" dirty="0">
            <a:solidFill>
              <a:schemeClr val="tx1"/>
            </a:solidFill>
          </a:endParaRPr>
        </a:p>
      </dgm:t>
    </dgm:pt>
    <dgm:pt modelId="{1621F8BE-FDBC-497A-8704-562BEECA0C30}" type="parTrans" cxnId="{CC1E2C19-F535-459B-B5C4-EE8377B737F0}">
      <dgm:prSet/>
      <dgm:spPr/>
      <dgm:t>
        <a:bodyPr/>
        <a:lstStyle/>
        <a:p>
          <a:endParaRPr lang="id-ID" sz="1800">
            <a:solidFill>
              <a:schemeClr val="tx1"/>
            </a:solidFill>
          </a:endParaRPr>
        </a:p>
      </dgm:t>
    </dgm:pt>
    <dgm:pt modelId="{C352D65A-A9E3-4683-B65C-5BEB96524966}" type="sibTrans" cxnId="{CC1E2C19-F535-459B-B5C4-EE8377B737F0}">
      <dgm:prSet/>
      <dgm:spPr/>
      <dgm:t>
        <a:bodyPr/>
        <a:lstStyle/>
        <a:p>
          <a:endParaRPr lang="id-ID" sz="1800">
            <a:solidFill>
              <a:schemeClr val="tx1"/>
            </a:solidFill>
          </a:endParaRPr>
        </a:p>
      </dgm:t>
    </dgm:pt>
    <dgm:pt modelId="{B88CD9A6-1747-4C7E-958D-7A394344A971}">
      <dgm:prSet phldrT="[Text]" custT="1"/>
      <dgm:spPr/>
      <dgm:t>
        <a:bodyPr/>
        <a:lstStyle/>
        <a:p>
          <a:pPr marL="185738" indent="-185738"/>
          <a:r>
            <a:rPr lang="id-ID" sz="1800" dirty="0" smtClean="0">
              <a:solidFill>
                <a:schemeClr val="tx1"/>
              </a:solidFill>
            </a:rPr>
            <a:t>a. Telah terdapat sistem informasi yang dibangun sesuai dengan kebutuhan yaitu Sistem informasi SDM pada SIMARI Terintegrasi dibangun sesuai dengan Master Plan IT Mahkamah Agung RI tahun Anggaran 2010</a:t>
          </a:r>
          <a:r>
            <a:rPr lang="en-US" sz="1800" dirty="0" smtClean="0">
              <a:solidFill>
                <a:schemeClr val="tx1"/>
              </a:solidFill>
            </a:rPr>
            <a:t>, </a:t>
          </a:r>
          <a:r>
            <a:rPr lang="en-US" sz="1800" dirty="0" err="1" smtClean="0">
              <a:solidFill>
                <a:schemeClr val="tx1"/>
              </a:solidFill>
            </a:rPr>
            <a:t>Simpeg</a:t>
          </a:r>
          <a:r>
            <a:rPr lang="en-US" sz="1800" dirty="0" smtClean="0">
              <a:solidFill>
                <a:schemeClr val="tx1"/>
              </a:solidFill>
            </a:rPr>
            <a:t> </a:t>
          </a:r>
          <a:r>
            <a:rPr lang="en-US" sz="1800" dirty="0" err="1" smtClean="0">
              <a:solidFill>
                <a:schemeClr val="tx1"/>
              </a:solidFill>
            </a:rPr>
            <a:t>Badilum</a:t>
          </a:r>
          <a:r>
            <a:rPr lang="en-US" sz="1800" dirty="0" smtClean="0">
              <a:solidFill>
                <a:schemeClr val="tx1"/>
              </a:solidFill>
            </a:rPr>
            <a:t>, </a:t>
          </a:r>
          <a:r>
            <a:rPr lang="en-US" sz="1800" dirty="0" err="1" smtClean="0">
              <a:solidFill>
                <a:schemeClr val="tx1"/>
              </a:solidFill>
            </a:rPr>
            <a:t>Badilag</a:t>
          </a:r>
          <a:r>
            <a:rPr lang="en-US" sz="1800" dirty="0" smtClean="0">
              <a:solidFill>
                <a:schemeClr val="tx1"/>
              </a:solidFill>
            </a:rPr>
            <a:t>, </a:t>
          </a:r>
          <a:r>
            <a:rPr lang="en-US" sz="1800" dirty="0" err="1" smtClean="0">
              <a:solidFill>
                <a:schemeClr val="tx1"/>
              </a:solidFill>
            </a:rPr>
            <a:t>Badilmiltun</a:t>
          </a:r>
          <a:r>
            <a:rPr lang="en-US" sz="1800" dirty="0" smtClean="0">
              <a:solidFill>
                <a:schemeClr val="tx1"/>
              </a:solidFill>
            </a:rPr>
            <a:t>, </a:t>
          </a:r>
          <a:r>
            <a:rPr lang="en-US" sz="1800" dirty="0" err="1" smtClean="0">
              <a:solidFill>
                <a:schemeClr val="tx1"/>
              </a:solidFill>
            </a:rPr>
            <a:t>Bawas</a:t>
          </a:r>
          <a:r>
            <a:rPr lang="en-US" sz="1800" dirty="0" smtClean="0">
              <a:solidFill>
                <a:schemeClr val="tx1"/>
              </a:solidFill>
            </a:rPr>
            <a:t> </a:t>
          </a:r>
          <a:r>
            <a:rPr lang="en-US" sz="1800" dirty="0" err="1" smtClean="0">
              <a:solidFill>
                <a:schemeClr val="tx1"/>
              </a:solidFill>
            </a:rPr>
            <a:t>dan</a:t>
          </a:r>
          <a:r>
            <a:rPr lang="en-US" sz="1800" dirty="0" smtClean="0">
              <a:solidFill>
                <a:schemeClr val="tx1"/>
              </a:solidFill>
            </a:rPr>
            <a:t> </a:t>
          </a:r>
          <a:r>
            <a:rPr lang="en-US" sz="1800" dirty="0" err="1" smtClean="0">
              <a:solidFill>
                <a:schemeClr val="tx1"/>
              </a:solidFill>
            </a:rPr>
            <a:t>Balitbang</a:t>
          </a:r>
          <a:r>
            <a:rPr lang="en-US" sz="1800" dirty="0" smtClean="0">
              <a:solidFill>
                <a:schemeClr val="tx1"/>
              </a:solidFill>
            </a:rPr>
            <a:t> </a:t>
          </a:r>
          <a:r>
            <a:rPr lang="en-US" sz="1800" dirty="0" err="1" smtClean="0">
              <a:solidFill>
                <a:schemeClr val="tx1"/>
              </a:solidFill>
            </a:rPr>
            <a:t>Diklat</a:t>
          </a:r>
          <a:r>
            <a:rPr lang="en-US" sz="1800" dirty="0" smtClean="0">
              <a:solidFill>
                <a:schemeClr val="tx1"/>
              </a:solidFill>
            </a:rPr>
            <a:t> </a:t>
          </a:r>
          <a:r>
            <a:rPr lang="en-US" sz="1800" dirty="0" err="1" smtClean="0">
              <a:solidFill>
                <a:schemeClr val="tx1"/>
              </a:solidFill>
            </a:rPr>
            <a:t>Kumdil</a:t>
          </a:r>
          <a:r>
            <a:rPr lang="en-US" sz="1800" dirty="0" smtClean="0">
              <a:solidFill>
                <a:schemeClr val="tx1"/>
              </a:solidFill>
            </a:rPr>
            <a:t> MA</a:t>
          </a:r>
          <a:r>
            <a:rPr lang="id-ID" sz="1800" dirty="0" smtClean="0">
              <a:solidFill>
                <a:schemeClr val="tx1"/>
              </a:solidFill>
            </a:rPr>
            <a:t>.</a:t>
          </a:r>
          <a:endParaRPr lang="id-ID" sz="1800" dirty="0">
            <a:solidFill>
              <a:schemeClr val="tx1"/>
            </a:solidFill>
          </a:endParaRPr>
        </a:p>
      </dgm:t>
    </dgm:pt>
    <dgm:pt modelId="{D17601E7-01C5-4A29-BEF2-77821FF85AA6}" type="sibTrans" cxnId="{44DEFC1C-1183-47C6-A2ED-E21FED56D8A4}">
      <dgm:prSet/>
      <dgm:spPr/>
      <dgm:t>
        <a:bodyPr/>
        <a:lstStyle/>
        <a:p>
          <a:endParaRPr lang="id-ID" sz="1800">
            <a:solidFill>
              <a:schemeClr val="tx1"/>
            </a:solidFill>
          </a:endParaRPr>
        </a:p>
      </dgm:t>
    </dgm:pt>
    <dgm:pt modelId="{FACE4519-15B3-439D-9ADF-7EE91DA3D141}" type="parTrans" cxnId="{44DEFC1C-1183-47C6-A2ED-E21FED56D8A4}">
      <dgm:prSet/>
      <dgm:spPr/>
      <dgm:t>
        <a:bodyPr/>
        <a:lstStyle/>
        <a:p>
          <a:endParaRPr lang="id-ID" sz="1800">
            <a:solidFill>
              <a:schemeClr val="tx1"/>
            </a:solidFill>
          </a:endParaRPr>
        </a:p>
      </dgm:t>
    </dgm:pt>
    <dgm:pt modelId="{F1765FBF-985F-46E2-B7A8-C7CC040F2464}" type="pres">
      <dgm:prSet presAssocID="{778E0F78-F142-404C-A361-16009BFA6ED7}" presName="Name0" presStyleCnt="0">
        <dgm:presLayoutVars>
          <dgm:dir/>
          <dgm:animLvl val="lvl"/>
          <dgm:resizeHandles val="exact"/>
        </dgm:presLayoutVars>
      </dgm:prSet>
      <dgm:spPr/>
      <dgm:t>
        <a:bodyPr/>
        <a:lstStyle/>
        <a:p>
          <a:endParaRPr lang="id-ID"/>
        </a:p>
      </dgm:t>
    </dgm:pt>
    <dgm:pt modelId="{31918D75-BD05-4225-88BE-AF65D71BB0E6}" type="pres">
      <dgm:prSet presAssocID="{1269A461-12D4-477E-9622-019903C07CF8}" presName="compositeNode" presStyleCnt="0">
        <dgm:presLayoutVars>
          <dgm:bulletEnabled val="1"/>
        </dgm:presLayoutVars>
      </dgm:prSet>
      <dgm:spPr/>
    </dgm:pt>
    <dgm:pt modelId="{5DBF06DE-FD7F-432C-9F66-6186AA4D7E89}" type="pres">
      <dgm:prSet presAssocID="{1269A461-12D4-477E-9622-019903C07CF8}" presName="bgRect" presStyleLbl="node1" presStyleIdx="0" presStyleCnt="3" custScaleY="103963"/>
      <dgm:spPr/>
      <dgm:t>
        <a:bodyPr/>
        <a:lstStyle/>
        <a:p>
          <a:endParaRPr lang="id-ID"/>
        </a:p>
      </dgm:t>
    </dgm:pt>
    <dgm:pt modelId="{213821EF-719B-491D-B894-8A436E8F56CD}" type="pres">
      <dgm:prSet presAssocID="{1269A461-12D4-477E-9622-019903C07CF8}" presName="parentNode" presStyleLbl="node1" presStyleIdx="0" presStyleCnt="3">
        <dgm:presLayoutVars>
          <dgm:chMax val="0"/>
          <dgm:bulletEnabled val="1"/>
        </dgm:presLayoutVars>
      </dgm:prSet>
      <dgm:spPr/>
      <dgm:t>
        <a:bodyPr/>
        <a:lstStyle/>
        <a:p>
          <a:endParaRPr lang="id-ID"/>
        </a:p>
      </dgm:t>
    </dgm:pt>
    <dgm:pt modelId="{EFB6328E-7540-42CA-A8E3-2684BFD5A977}" type="pres">
      <dgm:prSet presAssocID="{1269A461-12D4-477E-9622-019903C07CF8}" presName="childNode" presStyleLbl="node1" presStyleIdx="0" presStyleCnt="3">
        <dgm:presLayoutVars>
          <dgm:bulletEnabled val="1"/>
        </dgm:presLayoutVars>
      </dgm:prSet>
      <dgm:spPr/>
      <dgm:t>
        <a:bodyPr/>
        <a:lstStyle/>
        <a:p>
          <a:endParaRPr lang="id-ID"/>
        </a:p>
      </dgm:t>
    </dgm:pt>
    <dgm:pt modelId="{0CAE903B-8CB5-4DD7-A8FB-9D409DD36162}" type="pres">
      <dgm:prSet presAssocID="{C2133A28-EA9B-4EB5-90D2-7D1708227084}" presName="hSp" presStyleCnt="0"/>
      <dgm:spPr/>
    </dgm:pt>
    <dgm:pt modelId="{C9479A87-A34C-44FE-8B3C-2A8B01DA7C18}" type="pres">
      <dgm:prSet presAssocID="{C2133A28-EA9B-4EB5-90D2-7D1708227084}" presName="vProcSp" presStyleCnt="0"/>
      <dgm:spPr/>
    </dgm:pt>
    <dgm:pt modelId="{D6AB7E0C-AE8C-4560-B216-8BFDE6DB943D}" type="pres">
      <dgm:prSet presAssocID="{C2133A28-EA9B-4EB5-90D2-7D1708227084}" presName="vSp1" presStyleCnt="0"/>
      <dgm:spPr/>
    </dgm:pt>
    <dgm:pt modelId="{E094425B-F654-4C92-B2CE-FA7B3FABF345}" type="pres">
      <dgm:prSet presAssocID="{C2133A28-EA9B-4EB5-90D2-7D1708227084}" presName="simulatedConn" presStyleLbl="solidFgAcc1" presStyleIdx="0" presStyleCnt="2"/>
      <dgm:spPr/>
    </dgm:pt>
    <dgm:pt modelId="{6188948C-007E-4BBE-800E-4E4C8ADA74B9}" type="pres">
      <dgm:prSet presAssocID="{C2133A28-EA9B-4EB5-90D2-7D1708227084}" presName="vSp2" presStyleCnt="0"/>
      <dgm:spPr/>
    </dgm:pt>
    <dgm:pt modelId="{0824E1A8-FD47-476E-B641-7D2B02935518}" type="pres">
      <dgm:prSet presAssocID="{C2133A28-EA9B-4EB5-90D2-7D1708227084}" presName="sibTrans" presStyleCnt="0"/>
      <dgm:spPr/>
    </dgm:pt>
    <dgm:pt modelId="{DE758111-6C77-4BB3-A902-BC90B9D85B76}" type="pres">
      <dgm:prSet presAssocID="{E6FECCFF-1991-4D6C-A0E6-15F1E26BF28B}" presName="compositeNode" presStyleCnt="0">
        <dgm:presLayoutVars>
          <dgm:bulletEnabled val="1"/>
        </dgm:presLayoutVars>
      </dgm:prSet>
      <dgm:spPr/>
    </dgm:pt>
    <dgm:pt modelId="{18F1ED23-F2D4-4B09-8CB0-97E18BE06297}" type="pres">
      <dgm:prSet presAssocID="{E6FECCFF-1991-4D6C-A0E6-15F1E26BF28B}" presName="bgRect" presStyleLbl="node1" presStyleIdx="1" presStyleCnt="3" custScaleY="103963"/>
      <dgm:spPr/>
      <dgm:t>
        <a:bodyPr/>
        <a:lstStyle/>
        <a:p>
          <a:endParaRPr lang="id-ID"/>
        </a:p>
      </dgm:t>
    </dgm:pt>
    <dgm:pt modelId="{7836A518-85C3-47BF-A816-931451023746}" type="pres">
      <dgm:prSet presAssocID="{E6FECCFF-1991-4D6C-A0E6-15F1E26BF28B}" presName="parentNode" presStyleLbl="node1" presStyleIdx="1" presStyleCnt="3">
        <dgm:presLayoutVars>
          <dgm:chMax val="0"/>
          <dgm:bulletEnabled val="1"/>
        </dgm:presLayoutVars>
      </dgm:prSet>
      <dgm:spPr/>
      <dgm:t>
        <a:bodyPr/>
        <a:lstStyle/>
        <a:p>
          <a:endParaRPr lang="id-ID"/>
        </a:p>
      </dgm:t>
    </dgm:pt>
    <dgm:pt modelId="{708A7EBD-6577-4581-98DC-F7ACC32AA65F}" type="pres">
      <dgm:prSet presAssocID="{E6FECCFF-1991-4D6C-A0E6-15F1E26BF28B}" presName="childNode" presStyleLbl="node1" presStyleIdx="1" presStyleCnt="3">
        <dgm:presLayoutVars>
          <dgm:bulletEnabled val="1"/>
        </dgm:presLayoutVars>
      </dgm:prSet>
      <dgm:spPr/>
      <dgm:t>
        <a:bodyPr/>
        <a:lstStyle/>
        <a:p>
          <a:endParaRPr lang="id-ID"/>
        </a:p>
      </dgm:t>
    </dgm:pt>
    <dgm:pt modelId="{DCAF5916-F31D-4594-ADF4-C3F69DA15AA5}" type="pres">
      <dgm:prSet presAssocID="{C525974C-7A9F-4F98-BD98-A97808D7E8A1}" presName="hSp" presStyleCnt="0"/>
      <dgm:spPr/>
    </dgm:pt>
    <dgm:pt modelId="{4D2DA246-D8DB-4028-85FF-1CCB65578FC9}" type="pres">
      <dgm:prSet presAssocID="{C525974C-7A9F-4F98-BD98-A97808D7E8A1}" presName="vProcSp" presStyleCnt="0"/>
      <dgm:spPr/>
    </dgm:pt>
    <dgm:pt modelId="{E64FE51B-1D93-493B-86D5-6DDFF99D7911}" type="pres">
      <dgm:prSet presAssocID="{C525974C-7A9F-4F98-BD98-A97808D7E8A1}" presName="vSp1" presStyleCnt="0"/>
      <dgm:spPr/>
    </dgm:pt>
    <dgm:pt modelId="{20F69600-E019-408C-8664-F0143A6BA4C8}" type="pres">
      <dgm:prSet presAssocID="{C525974C-7A9F-4F98-BD98-A97808D7E8A1}" presName="simulatedConn" presStyleLbl="solidFgAcc1" presStyleIdx="1" presStyleCnt="2"/>
      <dgm:spPr/>
    </dgm:pt>
    <dgm:pt modelId="{5AF0EB3D-F84C-473A-9DF5-42DD8EFAD7CF}" type="pres">
      <dgm:prSet presAssocID="{C525974C-7A9F-4F98-BD98-A97808D7E8A1}" presName="vSp2" presStyleCnt="0"/>
      <dgm:spPr/>
    </dgm:pt>
    <dgm:pt modelId="{FC5E4C83-FA8B-4946-9B14-57EDC0F38347}" type="pres">
      <dgm:prSet presAssocID="{C525974C-7A9F-4F98-BD98-A97808D7E8A1}" presName="sibTrans" presStyleCnt="0"/>
      <dgm:spPr/>
    </dgm:pt>
    <dgm:pt modelId="{AF4335EA-C477-408D-931F-D07A86BB4ED5}" type="pres">
      <dgm:prSet presAssocID="{2A34CCB2-B910-4733-8B91-C0497C269D1E}" presName="compositeNode" presStyleCnt="0">
        <dgm:presLayoutVars>
          <dgm:bulletEnabled val="1"/>
        </dgm:presLayoutVars>
      </dgm:prSet>
      <dgm:spPr/>
    </dgm:pt>
    <dgm:pt modelId="{C4D1B7F0-D97B-49A5-9DEB-C302A6CCFFDA}" type="pres">
      <dgm:prSet presAssocID="{2A34CCB2-B910-4733-8B91-C0497C269D1E}" presName="bgRect" presStyleLbl="node1" presStyleIdx="2" presStyleCnt="3" custScaleY="103963"/>
      <dgm:spPr/>
      <dgm:t>
        <a:bodyPr/>
        <a:lstStyle/>
        <a:p>
          <a:endParaRPr lang="id-ID"/>
        </a:p>
      </dgm:t>
    </dgm:pt>
    <dgm:pt modelId="{BD8A1D98-2357-4DC0-82EA-BAB3BE5328A1}" type="pres">
      <dgm:prSet presAssocID="{2A34CCB2-B910-4733-8B91-C0497C269D1E}" presName="parentNode" presStyleLbl="node1" presStyleIdx="2" presStyleCnt="3">
        <dgm:presLayoutVars>
          <dgm:chMax val="0"/>
          <dgm:bulletEnabled val="1"/>
        </dgm:presLayoutVars>
      </dgm:prSet>
      <dgm:spPr/>
      <dgm:t>
        <a:bodyPr/>
        <a:lstStyle/>
        <a:p>
          <a:endParaRPr lang="id-ID"/>
        </a:p>
      </dgm:t>
    </dgm:pt>
    <dgm:pt modelId="{CCDCED60-8D7A-4C4E-ABBC-ADEF4F4D114A}" type="pres">
      <dgm:prSet presAssocID="{2A34CCB2-B910-4733-8B91-C0497C269D1E}" presName="childNode" presStyleLbl="node1" presStyleIdx="2" presStyleCnt="3">
        <dgm:presLayoutVars>
          <dgm:bulletEnabled val="1"/>
        </dgm:presLayoutVars>
      </dgm:prSet>
      <dgm:spPr/>
      <dgm:t>
        <a:bodyPr/>
        <a:lstStyle/>
        <a:p>
          <a:endParaRPr lang="id-ID"/>
        </a:p>
      </dgm:t>
    </dgm:pt>
  </dgm:ptLst>
  <dgm:cxnLst>
    <dgm:cxn modelId="{EB1BDD40-A250-45CA-AF32-A930E9C770F9}" type="presOf" srcId="{00EB1F25-042E-49AB-B68E-467F47777D26}" destId="{CCDCED60-8D7A-4C4E-ABBC-ADEF4F4D114A}" srcOrd="0" destOrd="0" presId="urn:microsoft.com/office/officeart/2005/8/layout/hProcess7#1"/>
    <dgm:cxn modelId="{CC1E2C19-F535-459B-B5C4-EE8377B737F0}" srcId="{2A34CCB2-B910-4733-8B91-C0497C269D1E}" destId="{00EB1F25-042E-49AB-B68E-467F47777D26}" srcOrd="0" destOrd="0" parTransId="{1621F8BE-FDBC-497A-8704-562BEECA0C30}" sibTransId="{C352D65A-A9E3-4683-B65C-5BEB96524966}"/>
    <dgm:cxn modelId="{44DEFC1C-1183-47C6-A2ED-E21FED56D8A4}" srcId="{1269A461-12D4-477E-9622-019903C07CF8}" destId="{B88CD9A6-1747-4C7E-958D-7A394344A971}" srcOrd="0" destOrd="0" parTransId="{FACE4519-15B3-439D-9ADF-7EE91DA3D141}" sibTransId="{D17601E7-01C5-4A29-BEF2-77821FF85AA6}"/>
    <dgm:cxn modelId="{19541113-BB29-4864-96C1-E621BE72034D}" srcId="{778E0F78-F142-404C-A361-16009BFA6ED7}" destId="{2A34CCB2-B910-4733-8B91-C0497C269D1E}" srcOrd="2" destOrd="0" parTransId="{75414A18-A286-4335-B3A6-421D6E0EC32A}" sibTransId="{EF3E0D5B-ECE7-4AF2-A3E7-BD9E9C40146C}"/>
    <dgm:cxn modelId="{A556F093-07A1-4577-9528-0E43323851F8}" srcId="{E6FECCFF-1991-4D6C-A0E6-15F1E26BF28B}" destId="{F89D1C52-B2BF-45F1-8E36-AB0A0E8938F1}" srcOrd="0" destOrd="0" parTransId="{C396CAB7-D31E-4EE9-999B-6D447961CBEF}" sibTransId="{746F598C-3B9E-4386-84ED-D75E46EBEA91}"/>
    <dgm:cxn modelId="{66CB0932-A885-491F-BA50-490F59859EF3}" srcId="{778E0F78-F142-404C-A361-16009BFA6ED7}" destId="{E6FECCFF-1991-4D6C-A0E6-15F1E26BF28B}" srcOrd="1" destOrd="0" parTransId="{7FEC3144-0F42-45CF-8D20-C910A4C1D882}" sibTransId="{C525974C-7A9F-4F98-BD98-A97808D7E8A1}"/>
    <dgm:cxn modelId="{7EDA943E-9099-413D-AE5D-EC9744AF4EA8}" type="presOf" srcId="{778E0F78-F142-404C-A361-16009BFA6ED7}" destId="{F1765FBF-985F-46E2-B7A8-C7CC040F2464}" srcOrd="0" destOrd="0" presId="urn:microsoft.com/office/officeart/2005/8/layout/hProcess7#1"/>
    <dgm:cxn modelId="{543512F9-9540-4D30-B702-659CB4B8648D}" type="presOf" srcId="{F89D1C52-B2BF-45F1-8E36-AB0A0E8938F1}" destId="{708A7EBD-6577-4581-98DC-F7ACC32AA65F}" srcOrd="0" destOrd="0" presId="urn:microsoft.com/office/officeart/2005/8/layout/hProcess7#1"/>
    <dgm:cxn modelId="{66E60A38-81C6-4A4F-91C1-278502426811}" type="presOf" srcId="{2A34CCB2-B910-4733-8B91-C0497C269D1E}" destId="{C4D1B7F0-D97B-49A5-9DEB-C302A6CCFFDA}" srcOrd="0" destOrd="0" presId="urn:microsoft.com/office/officeart/2005/8/layout/hProcess7#1"/>
    <dgm:cxn modelId="{F7AB5658-185F-4CC9-A06D-78540D258D40}" srcId="{778E0F78-F142-404C-A361-16009BFA6ED7}" destId="{1269A461-12D4-477E-9622-019903C07CF8}" srcOrd="0" destOrd="0" parTransId="{20FE4A72-75AA-4230-9892-68D630C7D0CC}" sibTransId="{C2133A28-EA9B-4EB5-90D2-7D1708227084}"/>
    <dgm:cxn modelId="{9D8A9634-B266-4A29-A970-420173F1FF9A}" type="presOf" srcId="{1269A461-12D4-477E-9622-019903C07CF8}" destId="{213821EF-719B-491D-B894-8A436E8F56CD}" srcOrd="1" destOrd="0" presId="urn:microsoft.com/office/officeart/2005/8/layout/hProcess7#1"/>
    <dgm:cxn modelId="{86CD6B8A-4123-47E4-A740-EA7CDCA0FA8F}" type="presOf" srcId="{E6FECCFF-1991-4D6C-A0E6-15F1E26BF28B}" destId="{18F1ED23-F2D4-4B09-8CB0-97E18BE06297}" srcOrd="0" destOrd="0" presId="urn:microsoft.com/office/officeart/2005/8/layout/hProcess7#1"/>
    <dgm:cxn modelId="{64F7127F-8097-4A19-A243-24030990422E}" type="presOf" srcId="{1269A461-12D4-477E-9622-019903C07CF8}" destId="{5DBF06DE-FD7F-432C-9F66-6186AA4D7E89}" srcOrd="0" destOrd="0" presId="urn:microsoft.com/office/officeart/2005/8/layout/hProcess7#1"/>
    <dgm:cxn modelId="{C7275AAE-1262-46A9-A4B3-969DA18C4AB5}" type="presOf" srcId="{E6FECCFF-1991-4D6C-A0E6-15F1E26BF28B}" destId="{7836A518-85C3-47BF-A816-931451023746}" srcOrd="1" destOrd="0" presId="urn:microsoft.com/office/officeart/2005/8/layout/hProcess7#1"/>
    <dgm:cxn modelId="{31B3C064-32DA-459B-BB8F-451BB4BC2314}" type="presOf" srcId="{2A34CCB2-B910-4733-8B91-C0497C269D1E}" destId="{BD8A1D98-2357-4DC0-82EA-BAB3BE5328A1}" srcOrd="1" destOrd="0" presId="urn:microsoft.com/office/officeart/2005/8/layout/hProcess7#1"/>
    <dgm:cxn modelId="{4BC23BD3-3188-4560-8C1F-E09D373F95CA}" type="presOf" srcId="{B88CD9A6-1747-4C7E-958D-7A394344A971}" destId="{EFB6328E-7540-42CA-A8E3-2684BFD5A977}" srcOrd="0" destOrd="0" presId="urn:microsoft.com/office/officeart/2005/8/layout/hProcess7#1"/>
    <dgm:cxn modelId="{8FBE2B73-C199-40D7-8A4E-4CE1A6717585}" type="presParOf" srcId="{F1765FBF-985F-46E2-B7A8-C7CC040F2464}" destId="{31918D75-BD05-4225-88BE-AF65D71BB0E6}" srcOrd="0" destOrd="0" presId="urn:microsoft.com/office/officeart/2005/8/layout/hProcess7#1"/>
    <dgm:cxn modelId="{E03A6F8D-C5DE-4B60-B9C4-CC7ED3B04FC8}" type="presParOf" srcId="{31918D75-BD05-4225-88BE-AF65D71BB0E6}" destId="{5DBF06DE-FD7F-432C-9F66-6186AA4D7E89}" srcOrd="0" destOrd="0" presId="urn:microsoft.com/office/officeart/2005/8/layout/hProcess7#1"/>
    <dgm:cxn modelId="{2804ABA8-5A14-4140-A897-117E3CF7A379}" type="presParOf" srcId="{31918D75-BD05-4225-88BE-AF65D71BB0E6}" destId="{213821EF-719B-491D-B894-8A436E8F56CD}" srcOrd="1" destOrd="0" presId="urn:microsoft.com/office/officeart/2005/8/layout/hProcess7#1"/>
    <dgm:cxn modelId="{D0B284AF-372D-4ABF-8A71-252D436F3071}" type="presParOf" srcId="{31918D75-BD05-4225-88BE-AF65D71BB0E6}" destId="{EFB6328E-7540-42CA-A8E3-2684BFD5A977}" srcOrd="2" destOrd="0" presId="urn:microsoft.com/office/officeart/2005/8/layout/hProcess7#1"/>
    <dgm:cxn modelId="{2E5028A6-A58C-467A-814B-2571AE60D5F6}" type="presParOf" srcId="{F1765FBF-985F-46E2-B7A8-C7CC040F2464}" destId="{0CAE903B-8CB5-4DD7-A8FB-9D409DD36162}" srcOrd="1" destOrd="0" presId="urn:microsoft.com/office/officeart/2005/8/layout/hProcess7#1"/>
    <dgm:cxn modelId="{A76A593A-A51A-4DF5-9395-DB2D6433A9B4}" type="presParOf" srcId="{F1765FBF-985F-46E2-B7A8-C7CC040F2464}" destId="{C9479A87-A34C-44FE-8B3C-2A8B01DA7C18}" srcOrd="2" destOrd="0" presId="urn:microsoft.com/office/officeart/2005/8/layout/hProcess7#1"/>
    <dgm:cxn modelId="{C5C3E541-3F7F-4B53-96ED-11353312125A}" type="presParOf" srcId="{C9479A87-A34C-44FE-8B3C-2A8B01DA7C18}" destId="{D6AB7E0C-AE8C-4560-B216-8BFDE6DB943D}" srcOrd="0" destOrd="0" presId="urn:microsoft.com/office/officeart/2005/8/layout/hProcess7#1"/>
    <dgm:cxn modelId="{51534E88-934F-452D-B32E-3ED8821CB13E}" type="presParOf" srcId="{C9479A87-A34C-44FE-8B3C-2A8B01DA7C18}" destId="{E094425B-F654-4C92-B2CE-FA7B3FABF345}" srcOrd="1" destOrd="0" presId="urn:microsoft.com/office/officeart/2005/8/layout/hProcess7#1"/>
    <dgm:cxn modelId="{AAE802A5-37E1-4B32-B5CE-D8E5EE069548}" type="presParOf" srcId="{C9479A87-A34C-44FE-8B3C-2A8B01DA7C18}" destId="{6188948C-007E-4BBE-800E-4E4C8ADA74B9}" srcOrd="2" destOrd="0" presId="urn:microsoft.com/office/officeart/2005/8/layout/hProcess7#1"/>
    <dgm:cxn modelId="{CEFE61A6-71F8-4D83-A5F6-F68F115F62B4}" type="presParOf" srcId="{F1765FBF-985F-46E2-B7A8-C7CC040F2464}" destId="{0824E1A8-FD47-476E-B641-7D2B02935518}" srcOrd="3" destOrd="0" presId="urn:microsoft.com/office/officeart/2005/8/layout/hProcess7#1"/>
    <dgm:cxn modelId="{4A63256F-F0E0-4F9E-8979-26E2571ECAED}" type="presParOf" srcId="{F1765FBF-985F-46E2-B7A8-C7CC040F2464}" destId="{DE758111-6C77-4BB3-A902-BC90B9D85B76}" srcOrd="4" destOrd="0" presId="urn:microsoft.com/office/officeart/2005/8/layout/hProcess7#1"/>
    <dgm:cxn modelId="{F06D09C1-52FB-455E-B803-2114D77415E2}" type="presParOf" srcId="{DE758111-6C77-4BB3-A902-BC90B9D85B76}" destId="{18F1ED23-F2D4-4B09-8CB0-97E18BE06297}" srcOrd="0" destOrd="0" presId="urn:microsoft.com/office/officeart/2005/8/layout/hProcess7#1"/>
    <dgm:cxn modelId="{4FB3AD14-094C-411B-B91F-B3EE95085C99}" type="presParOf" srcId="{DE758111-6C77-4BB3-A902-BC90B9D85B76}" destId="{7836A518-85C3-47BF-A816-931451023746}" srcOrd="1" destOrd="0" presId="urn:microsoft.com/office/officeart/2005/8/layout/hProcess7#1"/>
    <dgm:cxn modelId="{48E26EF1-E89F-4243-8F93-9C84504AA082}" type="presParOf" srcId="{DE758111-6C77-4BB3-A902-BC90B9D85B76}" destId="{708A7EBD-6577-4581-98DC-F7ACC32AA65F}" srcOrd="2" destOrd="0" presId="urn:microsoft.com/office/officeart/2005/8/layout/hProcess7#1"/>
    <dgm:cxn modelId="{26AE61FB-6B33-4B18-98E6-33A0784B9B0A}" type="presParOf" srcId="{F1765FBF-985F-46E2-B7A8-C7CC040F2464}" destId="{DCAF5916-F31D-4594-ADF4-C3F69DA15AA5}" srcOrd="5" destOrd="0" presId="urn:microsoft.com/office/officeart/2005/8/layout/hProcess7#1"/>
    <dgm:cxn modelId="{6BB5C569-3233-4874-8CEE-4384DFB23910}" type="presParOf" srcId="{F1765FBF-985F-46E2-B7A8-C7CC040F2464}" destId="{4D2DA246-D8DB-4028-85FF-1CCB65578FC9}" srcOrd="6" destOrd="0" presId="urn:microsoft.com/office/officeart/2005/8/layout/hProcess7#1"/>
    <dgm:cxn modelId="{33427A0E-2994-45DA-BADC-BF65C97E8782}" type="presParOf" srcId="{4D2DA246-D8DB-4028-85FF-1CCB65578FC9}" destId="{E64FE51B-1D93-493B-86D5-6DDFF99D7911}" srcOrd="0" destOrd="0" presId="urn:microsoft.com/office/officeart/2005/8/layout/hProcess7#1"/>
    <dgm:cxn modelId="{DCDDA516-41B6-4D9F-9C6B-9B4A45AC3294}" type="presParOf" srcId="{4D2DA246-D8DB-4028-85FF-1CCB65578FC9}" destId="{20F69600-E019-408C-8664-F0143A6BA4C8}" srcOrd="1" destOrd="0" presId="urn:microsoft.com/office/officeart/2005/8/layout/hProcess7#1"/>
    <dgm:cxn modelId="{CF526C0E-5CC5-44E4-9F77-08CA7CD346C3}" type="presParOf" srcId="{4D2DA246-D8DB-4028-85FF-1CCB65578FC9}" destId="{5AF0EB3D-F84C-473A-9DF5-42DD8EFAD7CF}" srcOrd="2" destOrd="0" presId="urn:microsoft.com/office/officeart/2005/8/layout/hProcess7#1"/>
    <dgm:cxn modelId="{459ED0CD-4A5B-4140-B893-39C64D6D6DC1}" type="presParOf" srcId="{F1765FBF-985F-46E2-B7A8-C7CC040F2464}" destId="{FC5E4C83-FA8B-4946-9B14-57EDC0F38347}" srcOrd="7" destOrd="0" presId="urn:microsoft.com/office/officeart/2005/8/layout/hProcess7#1"/>
    <dgm:cxn modelId="{BA33349A-60B3-46AB-8A67-4CDA315967E8}" type="presParOf" srcId="{F1765FBF-985F-46E2-B7A8-C7CC040F2464}" destId="{AF4335EA-C477-408D-931F-D07A86BB4ED5}" srcOrd="8" destOrd="0" presId="urn:microsoft.com/office/officeart/2005/8/layout/hProcess7#1"/>
    <dgm:cxn modelId="{A66FA08E-C7AC-42B5-92A7-4D097C438888}" type="presParOf" srcId="{AF4335EA-C477-408D-931F-D07A86BB4ED5}" destId="{C4D1B7F0-D97B-49A5-9DEB-C302A6CCFFDA}" srcOrd="0" destOrd="0" presId="urn:microsoft.com/office/officeart/2005/8/layout/hProcess7#1"/>
    <dgm:cxn modelId="{101518E1-940D-409F-985C-2A7B01E8BCC6}" type="presParOf" srcId="{AF4335EA-C477-408D-931F-D07A86BB4ED5}" destId="{BD8A1D98-2357-4DC0-82EA-BAB3BE5328A1}" srcOrd="1" destOrd="0" presId="urn:microsoft.com/office/officeart/2005/8/layout/hProcess7#1"/>
    <dgm:cxn modelId="{61E1AFF7-EA24-4D57-A8DA-8B5508F1E6B8}" type="presParOf" srcId="{AF4335EA-C477-408D-931F-D07A86BB4ED5}" destId="{CCDCED60-8D7A-4C4E-ABBC-ADEF4F4D114A}" srcOrd="2" destOrd="0" presId="urn:microsoft.com/office/officeart/2005/8/layout/hProcess7#1"/>
  </dgm:cxnLst>
  <dgm:bg/>
  <dgm:whole/>
</dgm:dataModel>
</file>

<file path=ppt/diagrams/data44.xml><?xml version="1.0" encoding="utf-8"?>
<dgm:dataModel xmlns:dgm="http://schemas.openxmlformats.org/drawingml/2006/diagram" xmlns:a="http://schemas.openxmlformats.org/drawingml/2006/main">
  <dgm:ptLst>
    <dgm:pt modelId="{3B65C37C-5D44-4969-83CF-EDA1F05D0C67}" type="doc">
      <dgm:prSet loTypeId="urn:microsoft.com/office/officeart/2008/layout/PictureAccentList" loCatId="list" qsTypeId="urn:microsoft.com/office/officeart/2005/8/quickstyle/simple5" qsCatId="simple" csTypeId="urn:microsoft.com/office/officeart/2005/8/colors/colorful3" csCatId="colorful" phldr="1"/>
      <dgm:spPr/>
      <dgm:t>
        <a:bodyPr/>
        <a:lstStyle/>
        <a:p>
          <a:endParaRPr lang="id-ID"/>
        </a:p>
      </dgm:t>
    </dgm:pt>
    <dgm:pt modelId="{465F4CC6-4A4E-4036-B7F4-A5EC48E83459}">
      <dgm:prSet phldrT="[Text]" custT="1"/>
      <dgm:spPr/>
      <dgm:t>
        <a:bodyPr/>
        <a:lstStyle/>
        <a:p>
          <a:pPr algn="l"/>
          <a:r>
            <a:rPr lang="id-ID" sz="2800" b="1" dirty="0" smtClean="0"/>
            <a:t>Kemajuan pelaksanaan Reformasi Birokrasi di lingkungan Mahkamah Agung RI di bidang penguatan akuntabilitasn dapat dilihat dari capaian pada 2 (dua) program reformasi :</a:t>
          </a:r>
          <a:endParaRPr lang="id-ID" sz="2800" b="1" dirty="0"/>
        </a:p>
      </dgm:t>
    </dgm:pt>
    <dgm:pt modelId="{24AB5B5B-007B-460C-8C13-00282C49130B}" type="parTrans" cxnId="{C4605453-C82D-4F63-B378-3470FEA00C48}">
      <dgm:prSet/>
      <dgm:spPr/>
      <dgm:t>
        <a:bodyPr/>
        <a:lstStyle/>
        <a:p>
          <a:endParaRPr lang="id-ID"/>
        </a:p>
      </dgm:t>
    </dgm:pt>
    <dgm:pt modelId="{28DA7DAC-8EDE-4CEB-89B3-83B08CF546D2}" type="sibTrans" cxnId="{C4605453-C82D-4F63-B378-3470FEA00C48}">
      <dgm:prSet/>
      <dgm:spPr/>
      <dgm:t>
        <a:bodyPr/>
        <a:lstStyle/>
        <a:p>
          <a:endParaRPr lang="id-ID"/>
        </a:p>
      </dgm:t>
    </dgm:pt>
    <dgm:pt modelId="{F5CE78DE-9285-43AE-892B-DF08DAEF7BAF}">
      <dgm:prSet phldrT="[Text]" custT="1"/>
      <dgm:spPr/>
      <dgm:t>
        <a:bodyPr/>
        <a:lstStyle/>
        <a:p>
          <a:pPr algn="l"/>
          <a:r>
            <a:rPr lang="id-ID" sz="2800" b="1" dirty="0" smtClean="0"/>
            <a:t>Keterlibatan Pimpinan</a:t>
          </a:r>
          <a:endParaRPr lang="id-ID" sz="2800" dirty="0"/>
        </a:p>
      </dgm:t>
    </dgm:pt>
    <dgm:pt modelId="{6985C8D3-CE74-4647-91EF-99116BF29F1A}" type="parTrans" cxnId="{1CFF536D-AFDC-4746-8ADA-E2A48D198C94}">
      <dgm:prSet/>
      <dgm:spPr/>
      <dgm:t>
        <a:bodyPr/>
        <a:lstStyle/>
        <a:p>
          <a:endParaRPr lang="id-ID"/>
        </a:p>
      </dgm:t>
    </dgm:pt>
    <dgm:pt modelId="{C7329DE3-E25A-482E-A984-DD348EB8B022}" type="sibTrans" cxnId="{1CFF536D-AFDC-4746-8ADA-E2A48D198C94}">
      <dgm:prSet/>
      <dgm:spPr/>
      <dgm:t>
        <a:bodyPr/>
        <a:lstStyle/>
        <a:p>
          <a:endParaRPr lang="id-ID"/>
        </a:p>
      </dgm:t>
    </dgm:pt>
    <dgm:pt modelId="{55C0EE1F-C43E-47F7-A344-C9805B42765D}">
      <dgm:prSet phldrT="[Text]" custT="1"/>
      <dgm:spPr/>
      <dgm:t>
        <a:bodyPr/>
        <a:lstStyle/>
        <a:p>
          <a:pPr algn="l"/>
          <a:r>
            <a:rPr lang="id-ID" sz="2800" b="1" dirty="0" smtClean="0"/>
            <a:t>Pengelolaan Akuntabilitas Kinerja</a:t>
          </a:r>
          <a:endParaRPr lang="id-ID" sz="2800" dirty="0"/>
        </a:p>
      </dgm:t>
    </dgm:pt>
    <dgm:pt modelId="{A2512C6C-412C-491E-8B56-03237238D836}" type="parTrans" cxnId="{F5AAD9B9-E93A-4FB4-96EE-D4B7F00142AD}">
      <dgm:prSet/>
      <dgm:spPr/>
      <dgm:t>
        <a:bodyPr/>
        <a:lstStyle/>
        <a:p>
          <a:endParaRPr lang="id-ID"/>
        </a:p>
      </dgm:t>
    </dgm:pt>
    <dgm:pt modelId="{285B63B8-44F2-43BA-8640-1DD6C55F451F}" type="sibTrans" cxnId="{F5AAD9B9-E93A-4FB4-96EE-D4B7F00142AD}">
      <dgm:prSet/>
      <dgm:spPr/>
      <dgm:t>
        <a:bodyPr/>
        <a:lstStyle/>
        <a:p>
          <a:endParaRPr lang="id-ID"/>
        </a:p>
      </dgm:t>
    </dgm:pt>
    <dgm:pt modelId="{0DBCFFAA-6ADB-4851-9B28-C907A480D233}" type="pres">
      <dgm:prSet presAssocID="{3B65C37C-5D44-4969-83CF-EDA1F05D0C67}" presName="layout" presStyleCnt="0">
        <dgm:presLayoutVars>
          <dgm:chMax/>
          <dgm:chPref/>
          <dgm:dir/>
          <dgm:animOne val="branch"/>
          <dgm:animLvl val="lvl"/>
          <dgm:resizeHandles/>
        </dgm:presLayoutVars>
      </dgm:prSet>
      <dgm:spPr/>
      <dgm:t>
        <a:bodyPr/>
        <a:lstStyle/>
        <a:p>
          <a:endParaRPr lang="id-ID"/>
        </a:p>
      </dgm:t>
    </dgm:pt>
    <dgm:pt modelId="{05F6BB23-8B6E-4307-A7FA-332112402FE7}" type="pres">
      <dgm:prSet presAssocID="{465F4CC6-4A4E-4036-B7F4-A5EC48E83459}" presName="root" presStyleCnt="0">
        <dgm:presLayoutVars>
          <dgm:chMax/>
          <dgm:chPref val="4"/>
        </dgm:presLayoutVars>
      </dgm:prSet>
      <dgm:spPr/>
    </dgm:pt>
    <dgm:pt modelId="{A188216F-D134-4FAD-8F37-ABF1305CA81A}" type="pres">
      <dgm:prSet presAssocID="{465F4CC6-4A4E-4036-B7F4-A5EC48E83459}" presName="rootComposite" presStyleCnt="0">
        <dgm:presLayoutVars/>
      </dgm:prSet>
      <dgm:spPr/>
    </dgm:pt>
    <dgm:pt modelId="{2618BB2D-EBCC-48B1-9148-04500873A54A}" type="pres">
      <dgm:prSet presAssocID="{465F4CC6-4A4E-4036-B7F4-A5EC48E83459}" presName="rootText" presStyleLbl="node0" presStyleIdx="0" presStyleCnt="1" custScaleY="129458">
        <dgm:presLayoutVars>
          <dgm:chMax/>
          <dgm:chPref val="4"/>
        </dgm:presLayoutVars>
      </dgm:prSet>
      <dgm:spPr/>
      <dgm:t>
        <a:bodyPr/>
        <a:lstStyle/>
        <a:p>
          <a:endParaRPr lang="id-ID"/>
        </a:p>
      </dgm:t>
    </dgm:pt>
    <dgm:pt modelId="{446CF698-AD92-4DA3-BCC7-5CE67B8E7461}" type="pres">
      <dgm:prSet presAssocID="{465F4CC6-4A4E-4036-B7F4-A5EC48E83459}" presName="childShape" presStyleCnt="0">
        <dgm:presLayoutVars>
          <dgm:chMax val="0"/>
          <dgm:chPref val="0"/>
        </dgm:presLayoutVars>
      </dgm:prSet>
      <dgm:spPr/>
    </dgm:pt>
    <dgm:pt modelId="{CA2E4A30-E4A1-46AB-B4F7-144A8614DDC7}" type="pres">
      <dgm:prSet presAssocID="{F5CE78DE-9285-43AE-892B-DF08DAEF7BAF}" presName="childComposite" presStyleCnt="0">
        <dgm:presLayoutVars>
          <dgm:chMax val="0"/>
          <dgm:chPref val="0"/>
        </dgm:presLayoutVars>
      </dgm:prSet>
      <dgm:spPr/>
    </dgm:pt>
    <dgm:pt modelId="{879FDC07-E1BD-4FA2-A03F-0F1EC5B8D527}" type="pres">
      <dgm:prSet presAssocID="{F5CE78DE-9285-43AE-892B-DF08DAEF7BAF}" presName="Image" presStyleLbl="node1" presStyleIdx="0" presStyleCnt="2"/>
      <dgm:spPr>
        <a:blipFill>
          <a:blip xmlns:r="http://schemas.openxmlformats.org/officeDocument/2006/relationships" r:embed="rId1">
            <a:extLst>
              <a:ext uri="{28A0092B-C50C-407E-A947-70E740481C1C}">
                <a14:useLocalDpi xmlns="" xmlns:a14="http://schemas.microsoft.com/office/drawing/2010/main" val="0"/>
              </a:ext>
            </a:extLst>
          </a:blip>
          <a:srcRect/>
          <a:stretch>
            <a:fillRect t="-13000" b="-13000"/>
          </a:stretch>
        </a:blipFill>
      </dgm:spPr>
    </dgm:pt>
    <dgm:pt modelId="{23BC2DCF-8EB8-4541-8B0F-3A9C31A57022}" type="pres">
      <dgm:prSet presAssocID="{F5CE78DE-9285-43AE-892B-DF08DAEF7BAF}" presName="childText" presStyleLbl="lnNode1" presStyleIdx="0" presStyleCnt="2">
        <dgm:presLayoutVars>
          <dgm:chMax val="0"/>
          <dgm:chPref val="0"/>
          <dgm:bulletEnabled val="1"/>
        </dgm:presLayoutVars>
      </dgm:prSet>
      <dgm:spPr/>
      <dgm:t>
        <a:bodyPr/>
        <a:lstStyle/>
        <a:p>
          <a:endParaRPr lang="id-ID"/>
        </a:p>
      </dgm:t>
    </dgm:pt>
    <dgm:pt modelId="{B2421B81-BB18-42A7-91FA-F6A06E92A825}" type="pres">
      <dgm:prSet presAssocID="{55C0EE1F-C43E-47F7-A344-C9805B42765D}" presName="childComposite" presStyleCnt="0">
        <dgm:presLayoutVars>
          <dgm:chMax val="0"/>
          <dgm:chPref val="0"/>
        </dgm:presLayoutVars>
      </dgm:prSet>
      <dgm:spPr/>
    </dgm:pt>
    <dgm:pt modelId="{7897249A-20B5-4843-802C-9DBF1D69A436}" type="pres">
      <dgm:prSet presAssocID="{55C0EE1F-C43E-47F7-A344-C9805B42765D}" presName="Image" presStyleLbl="node1" presStyleIdx="1" presStyleCnt="2"/>
      <dgm:spPr>
        <a:blipFill>
          <a:blip xmlns:r="http://schemas.openxmlformats.org/officeDocument/2006/relationships" r:embed="rId2">
            <a:extLst>
              <a:ext uri="{28A0092B-C50C-407E-A947-70E740481C1C}">
                <a14:useLocalDpi xmlns="" xmlns:a14="http://schemas.microsoft.com/office/drawing/2010/main" val="0"/>
              </a:ext>
            </a:extLst>
          </a:blip>
          <a:srcRect/>
          <a:stretch>
            <a:fillRect/>
          </a:stretch>
        </a:blipFill>
      </dgm:spPr>
    </dgm:pt>
    <dgm:pt modelId="{356D79A3-8EF3-4900-BA65-8D1F552C0284}" type="pres">
      <dgm:prSet presAssocID="{55C0EE1F-C43E-47F7-A344-C9805B42765D}" presName="childText" presStyleLbl="lnNode1" presStyleIdx="1" presStyleCnt="2">
        <dgm:presLayoutVars>
          <dgm:chMax val="0"/>
          <dgm:chPref val="0"/>
          <dgm:bulletEnabled val="1"/>
        </dgm:presLayoutVars>
      </dgm:prSet>
      <dgm:spPr/>
      <dgm:t>
        <a:bodyPr/>
        <a:lstStyle/>
        <a:p>
          <a:endParaRPr lang="id-ID"/>
        </a:p>
      </dgm:t>
    </dgm:pt>
  </dgm:ptLst>
  <dgm:cxnLst>
    <dgm:cxn modelId="{19B81868-533A-487D-B9DD-5E0FBBB2D697}" type="presOf" srcId="{465F4CC6-4A4E-4036-B7F4-A5EC48E83459}" destId="{2618BB2D-EBCC-48B1-9148-04500873A54A}" srcOrd="0" destOrd="0" presId="urn:microsoft.com/office/officeart/2008/layout/PictureAccentList"/>
    <dgm:cxn modelId="{C4605453-C82D-4F63-B378-3470FEA00C48}" srcId="{3B65C37C-5D44-4969-83CF-EDA1F05D0C67}" destId="{465F4CC6-4A4E-4036-B7F4-A5EC48E83459}" srcOrd="0" destOrd="0" parTransId="{24AB5B5B-007B-460C-8C13-00282C49130B}" sibTransId="{28DA7DAC-8EDE-4CEB-89B3-83B08CF546D2}"/>
    <dgm:cxn modelId="{1CFF536D-AFDC-4746-8ADA-E2A48D198C94}" srcId="{465F4CC6-4A4E-4036-B7F4-A5EC48E83459}" destId="{F5CE78DE-9285-43AE-892B-DF08DAEF7BAF}" srcOrd="0" destOrd="0" parTransId="{6985C8D3-CE74-4647-91EF-99116BF29F1A}" sibTransId="{C7329DE3-E25A-482E-A984-DD348EB8B022}"/>
    <dgm:cxn modelId="{3B94544B-5530-47C7-842F-77ABB8E88DF3}" type="presOf" srcId="{F5CE78DE-9285-43AE-892B-DF08DAEF7BAF}" destId="{23BC2DCF-8EB8-4541-8B0F-3A9C31A57022}" srcOrd="0" destOrd="0" presId="urn:microsoft.com/office/officeart/2008/layout/PictureAccentList"/>
    <dgm:cxn modelId="{F5AAD9B9-E93A-4FB4-96EE-D4B7F00142AD}" srcId="{465F4CC6-4A4E-4036-B7F4-A5EC48E83459}" destId="{55C0EE1F-C43E-47F7-A344-C9805B42765D}" srcOrd="1" destOrd="0" parTransId="{A2512C6C-412C-491E-8B56-03237238D836}" sibTransId="{285B63B8-44F2-43BA-8640-1DD6C55F451F}"/>
    <dgm:cxn modelId="{E4F32D2B-7928-4BED-9311-0021AB713F8F}" type="presOf" srcId="{3B65C37C-5D44-4969-83CF-EDA1F05D0C67}" destId="{0DBCFFAA-6ADB-4851-9B28-C907A480D233}" srcOrd="0" destOrd="0" presId="urn:microsoft.com/office/officeart/2008/layout/PictureAccentList"/>
    <dgm:cxn modelId="{FC760138-D460-42B1-99FA-77756C2B0C45}" type="presOf" srcId="{55C0EE1F-C43E-47F7-A344-C9805B42765D}" destId="{356D79A3-8EF3-4900-BA65-8D1F552C0284}" srcOrd="0" destOrd="0" presId="urn:microsoft.com/office/officeart/2008/layout/PictureAccentList"/>
    <dgm:cxn modelId="{8BE5FDF8-728C-4C5E-AFD0-4B43D375DF66}" type="presParOf" srcId="{0DBCFFAA-6ADB-4851-9B28-C907A480D233}" destId="{05F6BB23-8B6E-4307-A7FA-332112402FE7}" srcOrd="0" destOrd="0" presId="urn:microsoft.com/office/officeart/2008/layout/PictureAccentList"/>
    <dgm:cxn modelId="{D04100B3-7932-4A53-BDC3-2D26C80E61AC}" type="presParOf" srcId="{05F6BB23-8B6E-4307-A7FA-332112402FE7}" destId="{A188216F-D134-4FAD-8F37-ABF1305CA81A}" srcOrd="0" destOrd="0" presId="urn:microsoft.com/office/officeart/2008/layout/PictureAccentList"/>
    <dgm:cxn modelId="{F5A138A7-AC10-4EC0-8CAE-6FF0273D06FB}" type="presParOf" srcId="{A188216F-D134-4FAD-8F37-ABF1305CA81A}" destId="{2618BB2D-EBCC-48B1-9148-04500873A54A}" srcOrd="0" destOrd="0" presId="urn:microsoft.com/office/officeart/2008/layout/PictureAccentList"/>
    <dgm:cxn modelId="{9AD0D605-D2DC-4381-B887-068F5E18DE7A}" type="presParOf" srcId="{05F6BB23-8B6E-4307-A7FA-332112402FE7}" destId="{446CF698-AD92-4DA3-BCC7-5CE67B8E7461}" srcOrd="1" destOrd="0" presId="urn:microsoft.com/office/officeart/2008/layout/PictureAccentList"/>
    <dgm:cxn modelId="{066CBFC3-FC66-4747-A0C4-EA2A76606F3C}" type="presParOf" srcId="{446CF698-AD92-4DA3-BCC7-5CE67B8E7461}" destId="{CA2E4A30-E4A1-46AB-B4F7-144A8614DDC7}" srcOrd="0" destOrd="0" presId="urn:microsoft.com/office/officeart/2008/layout/PictureAccentList"/>
    <dgm:cxn modelId="{13141702-643C-4F3F-9544-AB097F50E8EE}" type="presParOf" srcId="{CA2E4A30-E4A1-46AB-B4F7-144A8614DDC7}" destId="{879FDC07-E1BD-4FA2-A03F-0F1EC5B8D527}" srcOrd="0" destOrd="0" presId="urn:microsoft.com/office/officeart/2008/layout/PictureAccentList"/>
    <dgm:cxn modelId="{A1EE3812-22E7-4EF8-9A12-03D066F25506}" type="presParOf" srcId="{CA2E4A30-E4A1-46AB-B4F7-144A8614DDC7}" destId="{23BC2DCF-8EB8-4541-8B0F-3A9C31A57022}" srcOrd="1" destOrd="0" presId="urn:microsoft.com/office/officeart/2008/layout/PictureAccentList"/>
    <dgm:cxn modelId="{B55BC42D-4050-4AFD-BE8C-4818801D5E3F}" type="presParOf" srcId="{446CF698-AD92-4DA3-BCC7-5CE67B8E7461}" destId="{B2421B81-BB18-42A7-91FA-F6A06E92A825}" srcOrd="1" destOrd="0" presId="urn:microsoft.com/office/officeart/2008/layout/PictureAccentList"/>
    <dgm:cxn modelId="{F0B6EAF0-A202-4A8D-89D0-4C6445ECC1D7}" type="presParOf" srcId="{B2421B81-BB18-42A7-91FA-F6A06E92A825}" destId="{7897249A-20B5-4843-802C-9DBF1D69A436}" srcOrd="0" destOrd="0" presId="urn:microsoft.com/office/officeart/2008/layout/PictureAccentList"/>
    <dgm:cxn modelId="{EF1BB70C-A5B8-4423-97DE-7D4D7687144C}" type="presParOf" srcId="{B2421B81-BB18-42A7-91FA-F6A06E92A825}" destId="{356D79A3-8EF3-4900-BA65-8D1F552C0284}" srcOrd="1" destOrd="0" presId="urn:microsoft.com/office/officeart/2008/layout/PictureAccentList"/>
  </dgm:cxnLst>
  <dgm:bg/>
  <dgm:whole/>
</dgm:dataModel>
</file>

<file path=ppt/diagrams/data45.xml><?xml version="1.0" encoding="utf-8"?>
<dgm:dataModel xmlns:dgm="http://schemas.openxmlformats.org/drawingml/2006/diagram" xmlns:a="http://schemas.openxmlformats.org/drawingml/2006/main">
  <dgm:ptLst>
    <dgm:pt modelId="{DCB0D95E-55E3-4E73-931B-20D79A5F6F70}" type="doc">
      <dgm:prSet loTypeId="urn:microsoft.com/office/officeart/2005/8/layout/hList3" loCatId="list" qsTypeId="urn:microsoft.com/office/officeart/2005/8/quickstyle/simple5" qsCatId="simple" csTypeId="urn:microsoft.com/office/officeart/2005/8/colors/colorful3" csCatId="colorful" phldr="1"/>
      <dgm:spPr/>
      <dgm:t>
        <a:bodyPr/>
        <a:lstStyle/>
        <a:p>
          <a:endParaRPr lang="id-ID"/>
        </a:p>
      </dgm:t>
    </dgm:pt>
    <dgm:pt modelId="{153CE18B-E7CB-4763-B5AA-F4ADED84FAC5}">
      <dgm:prSet phldrT="[Text]" custT="1"/>
      <dgm:spPr/>
      <dgm:t>
        <a:bodyPr/>
        <a:lstStyle/>
        <a:p>
          <a:r>
            <a:rPr lang="id-ID" sz="3600" dirty="0" smtClean="0"/>
            <a:t>1. </a:t>
          </a:r>
          <a:r>
            <a:rPr lang="id-ID" sz="3600" b="1" dirty="0" smtClean="0"/>
            <a:t>Keterlibatan Pimpinan</a:t>
          </a:r>
          <a:endParaRPr lang="id-ID" sz="3600" dirty="0"/>
        </a:p>
      </dgm:t>
    </dgm:pt>
    <dgm:pt modelId="{A4CEAAF0-E37A-441D-9379-B485F0AAE41D}" type="parTrans" cxnId="{E73EF5E4-43A9-4AA6-BFCA-C7265149EB74}">
      <dgm:prSet/>
      <dgm:spPr/>
      <dgm:t>
        <a:bodyPr/>
        <a:lstStyle/>
        <a:p>
          <a:endParaRPr lang="id-ID" sz="1800"/>
        </a:p>
      </dgm:t>
    </dgm:pt>
    <dgm:pt modelId="{1B70EE50-7B4C-4690-A74D-206F76FA5379}" type="sibTrans" cxnId="{E73EF5E4-43A9-4AA6-BFCA-C7265149EB74}">
      <dgm:prSet/>
      <dgm:spPr/>
      <dgm:t>
        <a:bodyPr/>
        <a:lstStyle/>
        <a:p>
          <a:endParaRPr lang="id-ID" sz="1800"/>
        </a:p>
      </dgm:t>
    </dgm:pt>
    <dgm:pt modelId="{4F270733-9D26-417E-9A22-4A3F5AD5C7EB}">
      <dgm:prSet phldrT="[Text]" custT="1">
        <dgm:style>
          <a:lnRef idx="0">
            <a:schemeClr val="accent6"/>
          </a:lnRef>
          <a:fillRef idx="3">
            <a:schemeClr val="accent6"/>
          </a:fillRef>
          <a:effectRef idx="3">
            <a:schemeClr val="accent6"/>
          </a:effectRef>
          <a:fontRef idx="minor">
            <a:schemeClr val="lt1"/>
          </a:fontRef>
        </dgm:style>
      </dgm:prSet>
      <dgm:spPr/>
      <dgm:t>
        <a:bodyPr anchor="t"/>
        <a:lstStyle/>
        <a:p>
          <a:pPr marL="263525" indent="-263525" algn="l"/>
          <a:r>
            <a:rPr lang="id-ID" sz="1800" dirty="0" smtClean="0">
              <a:solidFill>
                <a:schemeClr val="tx1"/>
              </a:solidFill>
            </a:rPr>
            <a:t>a. 	Seluruh pimpinan telah terlibat secara langsung pada saat penyusunan Renstra dengan ditetapkan SK K</a:t>
          </a:r>
          <a:r>
            <a:rPr lang="en-US" sz="1800" dirty="0" err="1" smtClean="0">
              <a:solidFill>
                <a:schemeClr val="tx1"/>
              </a:solidFill>
            </a:rPr>
            <a:t>etua</a:t>
          </a:r>
          <a:r>
            <a:rPr lang="en-US" sz="1800" dirty="0" smtClean="0">
              <a:solidFill>
                <a:schemeClr val="tx1"/>
              </a:solidFill>
            </a:rPr>
            <a:t> </a:t>
          </a:r>
          <a:r>
            <a:rPr lang="id-ID" sz="1800" dirty="0" smtClean="0">
              <a:solidFill>
                <a:schemeClr val="tx1"/>
              </a:solidFill>
            </a:rPr>
            <a:t>M</a:t>
          </a:r>
          <a:r>
            <a:rPr lang="en-US" sz="1800" dirty="0" err="1" smtClean="0">
              <a:solidFill>
                <a:schemeClr val="tx1"/>
              </a:solidFill>
            </a:rPr>
            <a:t>ahkamah</a:t>
          </a:r>
          <a:r>
            <a:rPr lang="en-US" sz="1800" dirty="0" smtClean="0">
              <a:solidFill>
                <a:schemeClr val="tx1"/>
              </a:solidFill>
            </a:rPr>
            <a:t> </a:t>
          </a:r>
          <a:r>
            <a:rPr lang="id-ID" sz="1800" dirty="0" smtClean="0">
              <a:solidFill>
                <a:schemeClr val="tx1"/>
              </a:solidFill>
            </a:rPr>
            <a:t>A</a:t>
          </a:r>
          <a:r>
            <a:rPr lang="en-US" sz="1800" dirty="0" smtClean="0">
              <a:solidFill>
                <a:schemeClr val="tx1"/>
              </a:solidFill>
            </a:rPr>
            <a:t>gung RI</a:t>
          </a:r>
          <a:r>
            <a:rPr lang="id-ID" sz="1800" dirty="0" smtClean="0">
              <a:solidFill>
                <a:schemeClr val="tx1"/>
              </a:solidFill>
            </a:rPr>
            <a:t> Nomor</a:t>
          </a:r>
          <a:r>
            <a:rPr lang="en-US" sz="1800" dirty="0" smtClean="0">
              <a:solidFill>
                <a:schemeClr val="tx1"/>
              </a:solidFill>
            </a:rPr>
            <a:t>:</a:t>
          </a:r>
          <a:r>
            <a:rPr lang="id-ID" sz="1800" dirty="0" smtClean="0">
              <a:solidFill>
                <a:schemeClr val="tx1"/>
              </a:solidFill>
            </a:rPr>
            <a:t> 40/KMA/SK/III/2014 tentang Pembentukan Tim Penyusun Renstra M</a:t>
          </a:r>
          <a:r>
            <a:rPr lang="en-US" sz="1800" dirty="0" err="1" smtClean="0">
              <a:solidFill>
                <a:schemeClr val="tx1"/>
              </a:solidFill>
            </a:rPr>
            <a:t>ahkamah</a:t>
          </a:r>
          <a:r>
            <a:rPr lang="en-US" sz="1800" dirty="0" smtClean="0">
              <a:solidFill>
                <a:schemeClr val="tx1"/>
              </a:solidFill>
            </a:rPr>
            <a:t> </a:t>
          </a:r>
          <a:r>
            <a:rPr lang="id-ID" sz="1800" dirty="0" smtClean="0">
              <a:solidFill>
                <a:schemeClr val="tx1"/>
              </a:solidFill>
            </a:rPr>
            <a:t>A</a:t>
          </a:r>
          <a:r>
            <a:rPr lang="en-US" sz="1800" dirty="0" smtClean="0">
              <a:solidFill>
                <a:schemeClr val="tx1"/>
              </a:solidFill>
            </a:rPr>
            <a:t>gung RI</a:t>
          </a:r>
          <a:r>
            <a:rPr lang="id-ID" sz="1800" dirty="0" smtClean="0">
              <a:solidFill>
                <a:schemeClr val="tx1"/>
              </a:solidFill>
            </a:rPr>
            <a:t> Tahun 2015 s.d 2019</a:t>
          </a:r>
          <a:endParaRPr lang="id-ID" sz="1800" dirty="0">
            <a:solidFill>
              <a:schemeClr val="tx1"/>
            </a:solidFill>
          </a:endParaRPr>
        </a:p>
      </dgm:t>
    </dgm:pt>
    <dgm:pt modelId="{F83DB36D-B0D9-45BB-B651-40A57725F5E1}" type="parTrans" cxnId="{19FFB179-89EF-4B3B-92D5-7F0E6AD6DD29}">
      <dgm:prSet/>
      <dgm:spPr/>
      <dgm:t>
        <a:bodyPr/>
        <a:lstStyle/>
        <a:p>
          <a:endParaRPr lang="id-ID" sz="1800"/>
        </a:p>
      </dgm:t>
    </dgm:pt>
    <dgm:pt modelId="{962AC380-3F71-4075-9D5E-80C8D77D8042}" type="sibTrans" cxnId="{19FFB179-89EF-4B3B-92D5-7F0E6AD6DD29}">
      <dgm:prSet/>
      <dgm:spPr/>
      <dgm:t>
        <a:bodyPr/>
        <a:lstStyle/>
        <a:p>
          <a:endParaRPr lang="id-ID" sz="1800"/>
        </a:p>
      </dgm:t>
    </dgm:pt>
    <dgm:pt modelId="{86291B04-E430-4F6E-B687-2C57196B7095}">
      <dgm:prSet phldrT="[Text]" custT="1"/>
      <dgm:spPr/>
      <dgm:t>
        <a:bodyPr anchor="t"/>
        <a:lstStyle/>
        <a:p>
          <a:pPr marL="263525" indent="-263525" algn="l"/>
          <a:r>
            <a:rPr lang="id-ID" sz="1800" dirty="0" smtClean="0">
              <a:solidFill>
                <a:schemeClr val="tx1"/>
              </a:solidFill>
            </a:rPr>
            <a:t>b. 	Seluruh pimpinan telah terlibat secara langsung pada saat penyusunan Penetapan Kinerja, dengan ditetapkan Penetapan Kinerja Mahkamah Agung Tahun 201</a:t>
          </a:r>
          <a:r>
            <a:rPr lang="en-US" sz="1800" dirty="0" smtClean="0">
              <a:solidFill>
                <a:schemeClr val="tx1"/>
              </a:solidFill>
            </a:rPr>
            <a:t>4</a:t>
          </a:r>
          <a:r>
            <a:rPr lang="id-ID" sz="1800" dirty="0" smtClean="0">
              <a:solidFill>
                <a:schemeClr val="tx1"/>
              </a:solidFill>
            </a:rPr>
            <a:t>; Pernyataan Penetapan Kinerja Badan Urusan  Administrasi Tahun 201</a:t>
          </a:r>
          <a:r>
            <a:rPr lang="en-US" sz="1800" dirty="0" smtClean="0">
              <a:solidFill>
                <a:schemeClr val="tx1"/>
              </a:solidFill>
            </a:rPr>
            <a:t>4</a:t>
          </a:r>
          <a:r>
            <a:rPr lang="id-ID" sz="1800" dirty="0" smtClean="0">
              <a:solidFill>
                <a:schemeClr val="tx1"/>
              </a:solidFill>
            </a:rPr>
            <a:t>; dan Pernyataan Penetapan Kinerja Biro Perencanaan  dan Organisasi Tahun 2014 serta Penetapan Kinerja dari masing-masing unit eselon I</a:t>
          </a:r>
          <a:endParaRPr lang="id-ID" sz="1800" dirty="0">
            <a:solidFill>
              <a:schemeClr val="tx1"/>
            </a:solidFill>
          </a:endParaRPr>
        </a:p>
      </dgm:t>
    </dgm:pt>
    <dgm:pt modelId="{802A5C6F-B675-4110-88A5-A4B29C668AEB}" type="parTrans" cxnId="{D2BD3925-6432-4ACE-B1EF-0CFDD98CDACC}">
      <dgm:prSet/>
      <dgm:spPr/>
      <dgm:t>
        <a:bodyPr/>
        <a:lstStyle/>
        <a:p>
          <a:endParaRPr lang="id-ID" sz="1800"/>
        </a:p>
      </dgm:t>
    </dgm:pt>
    <dgm:pt modelId="{195F7E14-8945-4FBD-BB98-15C9E5780ECC}" type="sibTrans" cxnId="{D2BD3925-6432-4ACE-B1EF-0CFDD98CDACC}">
      <dgm:prSet/>
      <dgm:spPr/>
      <dgm:t>
        <a:bodyPr/>
        <a:lstStyle/>
        <a:p>
          <a:endParaRPr lang="id-ID" sz="1800"/>
        </a:p>
      </dgm:t>
    </dgm:pt>
    <dgm:pt modelId="{863F4219-5B90-490E-90A7-F0E823C7CADD}">
      <dgm:prSet phldrT="[Text]" custT="1"/>
      <dgm:spPr/>
      <dgm:t>
        <a:bodyPr anchor="t"/>
        <a:lstStyle/>
        <a:p>
          <a:pPr marL="263525" indent="-263525" algn="l"/>
          <a:r>
            <a:rPr lang="id-ID" sz="1800" dirty="0" smtClean="0">
              <a:solidFill>
                <a:schemeClr val="tx1"/>
              </a:solidFill>
            </a:rPr>
            <a:t>c. 	Seluruh pimpinan telah memantau pencapaian kinerja secara berkala dengan dilaksanakannya hasil Reviu Renstra M</a:t>
          </a:r>
          <a:r>
            <a:rPr lang="en-US" sz="1800" dirty="0" err="1" smtClean="0">
              <a:solidFill>
                <a:schemeClr val="tx1"/>
              </a:solidFill>
            </a:rPr>
            <a:t>ahkamah</a:t>
          </a:r>
          <a:r>
            <a:rPr lang="en-US" sz="1800" dirty="0" smtClean="0">
              <a:solidFill>
                <a:schemeClr val="tx1"/>
              </a:solidFill>
            </a:rPr>
            <a:t> </a:t>
          </a:r>
          <a:r>
            <a:rPr lang="id-ID" sz="1800" dirty="0" smtClean="0">
              <a:solidFill>
                <a:schemeClr val="tx1"/>
              </a:solidFill>
            </a:rPr>
            <a:t>A</a:t>
          </a:r>
          <a:r>
            <a:rPr lang="en-US" sz="1800" dirty="0" smtClean="0">
              <a:solidFill>
                <a:schemeClr val="tx1"/>
              </a:solidFill>
            </a:rPr>
            <a:t>gung RI</a:t>
          </a:r>
          <a:r>
            <a:rPr lang="id-ID" sz="1800" dirty="0" smtClean="0">
              <a:solidFill>
                <a:schemeClr val="tx1"/>
              </a:solidFill>
            </a:rPr>
            <a:t> dan BUA 2010 s.d 2014 dan seluruh satuan kerja masing-masing eselon 1</a:t>
          </a:r>
          <a:endParaRPr lang="id-ID" sz="1800" dirty="0">
            <a:solidFill>
              <a:schemeClr val="tx1"/>
            </a:solidFill>
          </a:endParaRPr>
        </a:p>
      </dgm:t>
    </dgm:pt>
    <dgm:pt modelId="{BE1EDA8D-6716-4D97-B385-A17BFA0DD4EA}" type="parTrans" cxnId="{C17092C8-5816-4099-B35D-FAD7C24B5746}">
      <dgm:prSet/>
      <dgm:spPr/>
      <dgm:t>
        <a:bodyPr/>
        <a:lstStyle/>
        <a:p>
          <a:endParaRPr lang="id-ID" sz="1800"/>
        </a:p>
      </dgm:t>
    </dgm:pt>
    <dgm:pt modelId="{69D5D844-47E7-497A-A620-AB2542C3B92A}" type="sibTrans" cxnId="{C17092C8-5816-4099-B35D-FAD7C24B5746}">
      <dgm:prSet/>
      <dgm:spPr/>
      <dgm:t>
        <a:bodyPr/>
        <a:lstStyle/>
        <a:p>
          <a:endParaRPr lang="id-ID" sz="1800"/>
        </a:p>
      </dgm:t>
    </dgm:pt>
    <dgm:pt modelId="{4FC62AE2-1392-4BAD-9261-7E7D24C0EF79}" type="pres">
      <dgm:prSet presAssocID="{DCB0D95E-55E3-4E73-931B-20D79A5F6F70}" presName="composite" presStyleCnt="0">
        <dgm:presLayoutVars>
          <dgm:chMax val="1"/>
          <dgm:dir/>
          <dgm:resizeHandles val="exact"/>
        </dgm:presLayoutVars>
      </dgm:prSet>
      <dgm:spPr/>
      <dgm:t>
        <a:bodyPr/>
        <a:lstStyle/>
        <a:p>
          <a:endParaRPr lang="id-ID"/>
        </a:p>
      </dgm:t>
    </dgm:pt>
    <dgm:pt modelId="{101D2693-5E5D-4AF8-AD3F-2F046C75DA49}" type="pres">
      <dgm:prSet presAssocID="{153CE18B-E7CB-4763-B5AA-F4ADED84FAC5}" presName="roof" presStyleLbl="dkBgShp" presStyleIdx="0" presStyleCnt="2" custScaleY="60417"/>
      <dgm:spPr/>
      <dgm:t>
        <a:bodyPr/>
        <a:lstStyle/>
        <a:p>
          <a:endParaRPr lang="id-ID"/>
        </a:p>
      </dgm:t>
    </dgm:pt>
    <dgm:pt modelId="{783640BC-5A68-4B60-B43A-7D85FA9152CE}" type="pres">
      <dgm:prSet presAssocID="{153CE18B-E7CB-4763-B5AA-F4ADED84FAC5}" presName="pillars" presStyleCnt="0"/>
      <dgm:spPr/>
    </dgm:pt>
    <dgm:pt modelId="{B676680A-2E75-4F08-A859-8F0BBBF29A25}" type="pres">
      <dgm:prSet presAssocID="{153CE18B-E7CB-4763-B5AA-F4ADED84FAC5}" presName="pillar1" presStyleLbl="node1" presStyleIdx="0" presStyleCnt="3" custScaleY="107609">
        <dgm:presLayoutVars>
          <dgm:bulletEnabled val="1"/>
        </dgm:presLayoutVars>
      </dgm:prSet>
      <dgm:spPr/>
      <dgm:t>
        <a:bodyPr/>
        <a:lstStyle/>
        <a:p>
          <a:endParaRPr lang="id-ID"/>
        </a:p>
      </dgm:t>
    </dgm:pt>
    <dgm:pt modelId="{F129A71D-3AAA-40AC-A84B-848B10B78C4A}" type="pres">
      <dgm:prSet presAssocID="{86291B04-E430-4F6E-B687-2C57196B7095}" presName="pillarX" presStyleLbl="node1" presStyleIdx="1" presStyleCnt="3" custScaleY="107609">
        <dgm:presLayoutVars>
          <dgm:bulletEnabled val="1"/>
        </dgm:presLayoutVars>
      </dgm:prSet>
      <dgm:spPr/>
      <dgm:t>
        <a:bodyPr/>
        <a:lstStyle/>
        <a:p>
          <a:endParaRPr lang="id-ID"/>
        </a:p>
      </dgm:t>
    </dgm:pt>
    <dgm:pt modelId="{85BF691A-BBA7-4021-9AC8-7E3717C91290}" type="pres">
      <dgm:prSet presAssocID="{863F4219-5B90-490E-90A7-F0E823C7CADD}" presName="pillarX" presStyleLbl="node1" presStyleIdx="2" presStyleCnt="3" custScaleY="107609">
        <dgm:presLayoutVars>
          <dgm:bulletEnabled val="1"/>
        </dgm:presLayoutVars>
      </dgm:prSet>
      <dgm:spPr/>
      <dgm:t>
        <a:bodyPr/>
        <a:lstStyle/>
        <a:p>
          <a:endParaRPr lang="id-ID"/>
        </a:p>
      </dgm:t>
    </dgm:pt>
    <dgm:pt modelId="{A0509E6C-AFD2-4029-B0A4-FFA9BAE69B46}" type="pres">
      <dgm:prSet presAssocID="{153CE18B-E7CB-4763-B5AA-F4ADED84FAC5}" presName="base" presStyleLbl="dkBgShp" presStyleIdx="1" presStyleCnt="2">
        <dgm:style>
          <a:lnRef idx="0">
            <a:schemeClr val="accent2"/>
          </a:lnRef>
          <a:fillRef idx="3">
            <a:schemeClr val="accent2"/>
          </a:fillRef>
          <a:effectRef idx="3">
            <a:schemeClr val="accent2"/>
          </a:effectRef>
          <a:fontRef idx="minor">
            <a:schemeClr val="lt1"/>
          </a:fontRef>
        </dgm:style>
      </dgm:prSet>
      <dgm:spPr/>
    </dgm:pt>
  </dgm:ptLst>
  <dgm:cxnLst>
    <dgm:cxn modelId="{23B30C4C-3E49-4130-AF61-78C119FD913B}" type="presOf" srcId="{863F4219-5B90-490E-90A7-F0E823C7CADD}" destId="{85BF691A-BBA7-4021-9AC8-7E3717C91290}" srcOrd="0" destOrd="0" presId="urn:microsoft.com/office/officeart/2005/8/layout/hList3"/>
    <dgm:cxn modelId="{C17092C8-5816-4099-B35D-FAD7C24B5746}" srcId="{153CE18B-E7CB-4763-B5AA-F4ADED84FAC5}" destId="{863F4219-5B90-490E-90A7-F0E823C7CADD}" srcOrd="2" destOrd="0" parTransId="{BE1EDA8D-6716-4D97-B385-A17BFA0DD4EA}" sibTransId="{69D5D844-47E7-497A-A620-AB2542C3B92A}"/>
    <dgm:cxn modelId="{E73EF5E4-43A9-4AA6-BFCA-C7265149EB74}" srcId="{DCB0D95E-55E3-4E73-931B-20D79A5F6F70}" destId="{153CE18B-E7CB-4763-B5AA-F4ADED84FAC5}" srcOrd="0" destOrd="0" parTransId="{A4CEAAF0-E37A-441D-9379-B485F0AAE41D}" sibTransId="{1B70EE50-7B4C-4690-A74D-206F76FA5379}"/>
    <dgm:cxn modelId="{19FFB179-89EF-4B3B-92D5-7F0E6AD6DD29}" srcId="{153CE18B-E7CB-4763-B5AA-F4ADED84FAC5}" destId="{4F270733-9D26-417E-9A22-4A3F5AD5C7EB}" srcOrd="0" destOrd="0" parTransId="{F83DB36D-B0D9-45BB-B651-40A57725F5E1}" sibTransId="{962AC380-3F71-4075-9D5E-80C8D77D8042}"/>
    <dgm:cxn modelId="{D2BD3925-6432-4ACE-B1EF-0CFDD98CDACC}" srcId="{153CE18B-E7CB-4763-B5AA-F4ADED84FAC5}" destId="{86291B04-E430-4F6E-B687-2C57196B7095}" srcOrd="1" destOrd="0" parTransId="{802A5C6F-B675-4110-88A5-A4B29C668AEB}" sibTransId="{195F7E14-8945-4FBD-BB98-15C9E5780ECC}"/>
    <dgm:cxn modelId="{8A23C676-6958-4D34-9826-13F0A98E6B33}" type="presOf" srcId="{DCB0D95E-55E3-4E73-931B-20D79A5F6F70}" destId="{4FC62AE2-1392-4BAD-9261-7E7D24C0EF79}" srcOrd="0" destOrd="0" presId="urn:microsoft.com/office/officeart/2005/8/layout/hList3"/>
    <dgm:cxn modelId="{FD8FC0B2-18D8-4F64-BEE4-B9A40065069F}" type="presOf" srcId="{153CE18B-E7CB-4763-B5AA-F4ADED84FAC5}" destId="{101D2693-5E5D-4AF8-AD3F-2F046C75DA49}" srcOrd="0" destOrd="0" presId="urn:microsoft.com/office/officeart/2005/8/layout/hList3"/>
    <dgm:cxn modelId="{B669B5EF-E8DD-4D43-9839-7E28052E6BAA}" type="presOf" srcId="{4F270733-9D26-417E-9A22-4A3F5AD5C7EB}" destId="{B676680A-2E75-4F08-A859-8F0BBBF29A25}" srcOrd="0" destOrd="0" presId="urn:microsoft.com/office/officeart/2005/8/layout/hList3"/>
    <dgm:cxn modelId="{7174075B-903C-4CF0-829A-712C152D6487}" type="presOf" srcId="{86291B04-E430-4F6E-B687-2C57196B7095}" destId="{F129A71D-3AAA-40AC-A84B-848B10B78C4A}" srcOrd="0" destOrd="0" presId="urn:microsoft.com/office/officeart/2005/8/layout/hList3"/>
    <dgm:cxn modelId="{AABE95E2-6168-4250-AE3D-4DD6CCE284AC}" type="presParOf" srcId="{4FC62AE2-1392-4BAD-9261-7E7D24C0EF79}" destId="{101D2693-5E5D-4AF8-AD3F-2F046C75DA49}" srcOrd="0" destOrd="0" presId="urn:microsoft.com/office/officeart/2005/8/layout/hList3"/>
    <dgm:cxn modelId="{D930BB0F-D970-4BB2-B198-DAF20E982917}" type="presParOf" srcId="{4FC62AE2-1392-4BAD-9261-7E7D24C0EF79}" destId="{783640BC-5A68-4B60-B43A-7D85FA9152CE}" srcOrd="1" destOrd="0" presId="urn:microsoft.com/office/officeart/2005/8/layout/hList3"/>
    <dgm:cxn modelId="{8E8EE859-5E88-4508-8E0C-325B7DB2A08A}" type="presParOf" srcId="{783640BC-5A68-4B60-B43A-7D85FA9152CE}" destId="{B676680A-2E75-4F08-A859-8F0BBBF29A25}" srcOrd="0" destOrd="0" presId="urn:microsoft.com/office/officeart/2005/8/layout/hList3"/>
    <dgm:cxn modelId="{2FF6BDFF-65D4-4801-AE09-537E62D9372B}" type="presParOf" srcId="{783640BC-5A68-4B60-B43A-7D85FA9152CE}" destId="{F129A71D-3AAA-40AC-A84B-848B10B78C4A}" srcOrd="1" destOrd="0" presId="urn:microsoft.com/office/officeart/2005/8/layout/hList3"/>
    <dgm:cxn modelId="{02D47AAB-4A80-43C3-B017-E8679F3BF523}" type="presParOf" srcId="{783640BC-5A68-4B60-B43A-7D85FA9152CE}" destId="{85BF691A-BBA7-4021-9AC8-7E3717C91290}" srcOrd="2" destOrd="0" presId="urn:microsoft.com/office/officeart/2005/8/layout/hList3"/>
    <dgm:cxn modelId="{30F7F054-B0BF-449B-83E8-22011E40FF2E}" type="presParOf" srcId="{4FC62AE2-1392-4BAD-9261-7E7D24C0EF79}" destId="{A0509E6C-AFD2-4029-B0A4-FFA9BAE69B46}" srcOrd="2" destOrd="0" presId="urn:microsoft.com/office/officeart/2005/8/layout/hList3"/>
  </dgm:cxnLst>
  <dgm:bg/>
  <dgm:whole/>
</dgm:dataModel>
</file>

<file path=ppt/diagrams/data46.xml><?xml version="1.0" encoding="utf-8"?>
<dgm:dataModel xmlns:dgm="http://schemas.openxmlformats.org/drawingml/2006/diagram" xmlns:a="http://schemas.openxmlformats.org/drawingml/2006/main">
  <dgm:ptLst>
    <dgm:pt modelId="{DCB0D95E-55E3-4E73-931B-20D79A5F6F70}" type="doc">
      <dgm:prSet loTypeId="urn:microsoft.com/office/officeart/2008/layout/PictureAccentList" loCatId="list" qsTypeId="urn:microsoft.com/office/officeart/2005/8/quickstyle/simple5" qsCatId="simple" csTypeId="urn:microsoft.com/office/officeart/2005/8/colors/colorful3" csCatId="colorful" phldr="1"/>
      <dgm:spPr/>
      <dgm:t>
        <a:bodyPr/>
        <a:lstStyle/>
        <a:p>
          <a:endParaRPr lang="id-ID"/>
        </a:p>
      </dgm:t>
    </dgm:pt>
    <dgm:pt modelId="{153CE18B-E7CB-4763-B5AA-F4ADED84FAC5}">
      <dgm:prSet phldrT="[Text]" custT="1"/>
      <dgm:spPr/>
      <dgm:t>
        <a:bodyPr/>
        <a:lstStyle/>
        <a:p>
          <a:r>
            <a:rPr lang="id-ID" sz="3600" dirty="0" smtClean="0"/>
            <a:t>2. </a:t>
          </a:r>
          <a:r>
            <a:rPr lang="id-ID" sz="3600" b="1" dirty="0" smtClean="0"/>
            <a:t>Pengelolaan Akuntabilitas Kinerja</a:t>
          </a:r>
          <a:endParaRPr lang="id-ID" sz="3600" dirty="0"/>
        </a:p>
      </dgm:t>
    </dgm:pt>
    <dgm:pt modelId="{A4CEAAF0-E37A-441D-9379-B485F0AAE41D}" type="parTrans" cxnId="{E73EF5E4-43A9-4AA6-BFCA-C7265149EB74}">
      <dgm:prSet/>
      <dgm:spPr/>
      <dgm:t>
        <a:bodyPr/>
        <a:lstStyle/>
        <a:p>
          <a:endParaRPr lang="id-ID" sz="1800"/>
        </a:p>
      </dgm:t>
    </dgm:pt>
    <dgm:pt modelId="{1B70EE50-7B4C-4690-A74D-206F76FA5379}" type="sibTrans" cxnId="{E73EF5E4-43A9-4AA6-BFCA-C7265149EB74}">
      <dgm:prSet/>
      <dgm:spPr/>
      <dgm:t>
        <a:bodyPr/>
        <a:lstStyle/>
        <a:p>
          <a:endParaRPr lang="id-ID" sz="1800"/>
        </a:p>
      </dgm:t>
    </dgm:pt>
    <dgm:pt modelId="{4F270733-9D26-417E-9A22-4A3F5AD5C7EB}">
      <dgm:prSet phldrT="[Text]" custT="1">
        <dgm:style>
          <a:lnRef idx="0">
            <a:schemeClr val="accent6"/>
          </a:lnRef>
          <a:fillRef idx="3">
            <a:schemeClr val="accent6"/>
          </a:fillRef>
          <a:effectRef idx="3">
            <a:schemeClr val="accent6"/>
          </a:effectRef>
          <a:fontRef idx="minor">
            <a:schemeClr val="lt1"/>
          </a:fontRef>
        </dgm:style>
      </dgm:prSet>
      <dgm:spPr/>
      <dgm:t>
        <a:bodyPr anchor="t"/>
        <a:lstStyle/>
        <a:p>
          <a:pPr marL="263525" indent="-263525" algn="l"/>
          <a:r>
            <a:rPr lang="id-ID" sz="1800" dirty="0" smtClean="0">
              <a:solidFill>
                <a:schemeClr val="tx1"/>
              </a:solidFill>
            </a:rPr>
            <a:t>a. 	Seluruh unit organisasi telah berupaya meningkatkan kapasitas SDM yang menangani akuntabilitas kinerja dengan melaksanakan Kegiatan Asistensi dan Konsolidasi ke Pengadilan Tingkat Banding dan Kegiatan LAKIP angkatan I dan II pada Badan Peradilan oleh Litbang</a:t>
          </a:r>
          <a:endParaRPr lang="id-ID" sz="1800" dirty="0">
            <a:solidFill>
              <a:schemeClr val="tx1"/>
            </a:solidFill>
          </a:endParaRPr>
        </a:p>
      </dgm:t>
    </dgm:pt>
    <dgm:pt modelId="{F83DB36D-B0D9-45BB-B651-40A57725F5E1}" type="parTrans" cxnId="{19FFB179-89EF-4B3B-92D5-7F0E6AD6DD29}">
      <dgm:prSet/>
      <dgm:spPr/>
      <dgm:t>
        <a:bodyPr/>
        <a:lstStyle/>
        <a:p>
          <a:endParaRPr lang="id-ID" sz="1800"/>
        </a:p>
      </dgm:t>
    </dgm:pt>
    <dgm:pt modelId="{962AC380-3F71-4075-9D5E-80C8D77D8042}" type="sibTrans" cxnId="{19FFB179-89EF-4B3B-92D5-7F0E6AD6DD29}">
      <dgm:prSet/>
      <dgm:spPr/>
      <dgm:t>
        <a:bodyPr/>
        <a:lstStyle/>
        <a:p>
          <a:endParaRPr lang="id-ID" sz="1800"/>
        </a:p>
      </dgm:t>
    </dgm:pt>
    <dgm:pt modelId="{86291B04-E430-4F6E-B687-2C57196B7095}">
      <dgm:prSet phldrT="[Text]" custT="1"/>
      <dgm:spPr/>
      <dgm:t>
        <a:bodyPr anchor="t"/>
        <a:lstStyle/>
        <a:p>
          <a:pPr marL="263525" indent="-263525" algn="l"/>
          <a:r>
            <a:rPr lang="id-ID" sz="1800" dirty="0" smtClean="0">
              <a:solidFill>
                <a:schemeClr val="tx1"/>
              </a:solidFill>
            </a:rPr>
            <a:t>b. 	Telah ditetapkan pedoman akuntabilitas kinerja berupa SK </a:t>
          </a:r>
          <a:r>
            <a:rPr lang="en-US" sz="1800" dirty="0" err="1" smtClean="0">
              <a:solidFill>
                <a:schemeClr val="tx1"/>
              </a:solidFill>
            </a:rPr>
            <a:t>Sekretaris</a:t>
          </a:r>
          <a:r>
            <a:rPr lang="en-US" sz="1800" dirty="0" smtClean="0">
              <a:solidFill>
                <a:schemeClr val="tx1"/>
              </a:solidFill>
            </a:rPr>
            <a:t> </a:t>
          </a:r>
          <a:r>
            <a:rPr lang="id-ID" sz="1800" dirty="0" smtClean="0">
              <a:solidFill>
                <a:schemeClr val="tx1"/>
              </a:solidFill>
            </a:rPr>
            <a:t>M</a:t>
          </a:r>
          <a:r>
            <a:rPr lang="en-US" sz="1800" dirty="0" err="1" smtClean="0">
              <a:solidFill>
                <a:schemeClr val="tx1"/>
              </a:solidFill>
            </a:rPr>
            <a:t>ahkamah</a:t>
          </a:r>
          <a:r>
            <a:rPr lang="en-US" sz="1800" dirty="0" smtClean="0">
              <a:solidFill>
                <a:schemeClr val="tx1"/>
              </a:solidFill>
            </a:rPr>
            <a:t> </a:t>
          </a:r>
          <a:r>
            <a:rPr lang="id-ID" sz="1800" dirty="0" smtClean="0">
              <a:solidFill>
                <a:schemeClr val="tx1"/>
              </a:solidFill>
            </a:rPr>
            <a:t>A</a:t>
          </a:r>
          <a:r>
            <a:rPr lang="en-US" sz="1800" dirty="0" smtClean="0">
              <a:solidFill>
                <a:schemeClr val="tx1"/>
              </a:solidFill>
            </a:rPr>
            <a:t>gung RI </a:t>
          </a:r>
          <a:r>
            <a:rPr lang="id-ID" sz="1800" dirty="0" smtClean="0">
              <a:solidFill>
                <a:schemeClr val="tx1"/>
              </a:solidFill>
            </a:rPr>
            <a:t>No</a:t>
          </a:r>
          <a:r>
            <a:rPr lang="en-US" sz="1800" dirty="0" err="1" smtClean="0">
              <a:solidFill>
                <a:schemeClr val="tx1"/>
              </a:solidFill>
            </a:rPr>
            <a:t>mor</a:t>
          </a:r>
          <a:r>
            <a:rPr lang="en-US" sz="1800" dirty="0" smtClean="0">
              <a:solidFill>
                <a:schemeClr val="tx1"/>
              </a:solidFill>
            </a:rPr>
            <a:t>:</a:t>
          </a:r>
          <a:r>
            <a:rPr lang="id-ID" sz="1800" dirty="0" smtClean="0">
              <a:solidFill>
                <a:schemeClr val="tx1"/>
              </a:solidFill>
            </a:rPr>
            <a:t> 041/SEK/SK/VIII/2012 tentang Penetapan Revi</a:t>
          </a:r>
          <a:r>
            <a:rPr lang="en-US" sz="1800" dirty="0" smtClean="0">
              <a:solidFill>
                <a:schemeClr val="tx1"/>
              </a:solidFill>
            </a:rPr>
            <a:t>u</a:t>
          </a:r>
          <a:r>
            <a:rPr lang="id-ID" sz="1800" dirty="0" smtClean="0">
              <a:solidFill>
                <a:schemeClr val="tx1"/>
              </a:solidFill>
            </a:rPr>
            <a:t> Indikator Kinerja Utama </a:t>
          </a:r>
          <a:r>
            <a:rPr lang="en-US" sz="1800" dirty="0" err="1" smtClean="0">
              <a:solidFill>
                <a:schemeClr val="tx1"/>
              </a:solidFill>
            </a:rPr>
            <a:t>Mahkamah</a:t>
          </a:r>
          <a:r>
            <a:rPr lang="en-US" sz="1800" dirty="0" smtClean="0">
              <a:solidFill>
                <a:schemeClr val="tx1"/>
              </a:solidFill>
            </a:rPr>
            <a:t> </a:t>
          </a:r>
          <a:r>
            <a:rPr lang="en-US" sz="1800" dirty="0" err="1" smtClean="0">
              <a:solidFill>
                <a:schemeClr val="tx1"/>
              </a:solidFill>
            </a:rPr>
            <a:t>Agung</a:t>
          </a:r>
          <a:r>
            <a:rPr lang="en-US" sz="1800" dirty="0" smtClean="0">
              <a:solidFill>
                <a:schemeClr val="tx1"/>
              </a:solidFill>
            </a:rPr>
            <a:t> RI</a:t>
          </a:r>
          <a:endParaRPr lang="id-ID" sz="1800" dirty="0">
            <a:solidFill>
              <a:schemeClr val="tx1"/>
            </a:solidFill>
          </a:endParaRPr>
        </a:p>
      </dgm:t>
    </dgm:pt>
    <dgm:pt modelId="{802A5C6F-B675-4110-88A5-A4B29C668AEB}" type="parTrans" cxnId="{D2BD3925-6432-4ACE-B1EF-0CFDD98CDACC}">
      <dgm:prSet/>
      <dgm:spPr/>
      <dgm:t>
        <a:bodyPr/>
        <a:lstStyle/>
        <a:p>
          <a:endParaRPr lang="id-ID" sz="1800"/>
        </a:p>
      </dgm:t>
    </dgm:pt>
    <dgm:pt modelId="{195F7E14-8945-4FBD-BB98-15C9E5780ECC}" type="sibTrans" cxnId="{D2BD3925-6432-4ACE-B1EF-0CFDD98CDACC}">
      <dgm:prSet/>
      <dgm:spPr/>
      <dgm:t>
        <a:bodyPr/>
        <a:lstStyle/>
        <a:p>
          <a:endParaRPr lang="id-ID" sz="1800"/>
        </a:p>
      </dgm:t>
    </dgm:pt>
    <dgm:pt modelId="{863F4219-5B90-490E-90A7-F0E823C7CADD}">
      <dgm:prSet phldrT="[Text]" custT="1"/>
      <dgm:spPr/>
      <dgm:t>
        <a:bodyPr anchor="t"/>
        <a:lstStyle/>
        <a:p>
          <a:pPr marL="263525" indent="-263525" algn="l"/>
          <a:r>
            <a:rPr lang="id-ID" sz="1800" dirty="0" smtClean="0">
              <a:solidFill>
                <a:schemeClr val="tx1"/>
              </a:solidFill>
            </a:rPr>
            <a:t>c. 	Tela</a:t>
          </a:r>
          <a:r>
            <a:rPr lang="en-US" sz="1800" dirty="0" smtClean="0">
              <a:solidFill>
                <a:schemeClr val="tx1"/>
              </a:solidFill>
            </a:rPr>
            <a:t>h</a:t>
          </a:r>
          <a:r>
            <a:rPr lang="id-ID" sz="1800" dirty="0" smtClean="0">
              <a:solidFill>
                <a:schemeClr val="tx1"/>
              </a:solidFill>
            </a:rPr>
            <a:t> dilaksanakan pemutakhiran data kinerja dilakukan secara berkala melalui laporan  SIMARI dan Komdanas, e-monev Bappenas dan e-monev anggaran</a:t>
          </a:r>
          <a:endParaRPr lang="id-ID" sz="1800" dirty="0">
            <a:solidFill>
              <a:schemeClr val="tx1"/>
            </a:solidFill>
          </a:endParaRPr>
        </a:p>
      </dgm:t>
    </dgm:pt>
    <dgm:pt modelId="{BE1EDA8D-6716-4D97-B385-A17BFA0DD4EA}" type="parTrans" cxnId="{C17092C8-5816-4099-B35D-FAD7C24B5746}">
      <dgm:prSet/>
      <dgm:spPr/>
      <dgm:t>
        <a:bodyPr/>
        <a:lstStyle/>
        <a:p>
          <a:endParaRPr lang="id-ID" sz="1800"/>
        </a:p>
      </dgm:t>
    </dgm:pt>
    <dgm:pt modelId="{69D5D844-47E7-497A-A620-AB2542C3B92A}" type="sibTrans" cxnId="{C17092C8-5816-4099-B35D-FAD7C24B5746}">
      <dgm:prSet/>
      <dgm:spPr/>
      <dgm:t>
        <a:bodyPr/>
        <a:lstStyle/>
        <a:p>
          <a:endParaRPr lang="id-ID" sz="1800"/>
        </a:p>
      </dgm:t>
    </dgm:pt>
    <dgm:pt modelId="{158BFF04-A669-41C5-B78D-0A2D67F3087C}" type="pres">
      <dgm:prSet presAssocID="{DCB0D95E-55E3-4E73-931B-20D79A5F6F70}" presName="layout" presStyleCnt="0">
        <dgm:presLayoutVars>
          <dgm:chMax/>
          <dgm:chPref/>
          <dgm:dir/>
          <dgm:animOne val="branch"/>
          <dgm:animLvl val="lvl"/>
          <dgm:resizeHandles/>
        </dgm:presLayoutVars>
      </dgm:prSet>
      <dgm:spPr/>
      <dgm:t>
        <a:bodyPr/>
        <a:lstStyle/>
        <a:p>
          <a:endParaRPr lang="id-ID"/>
        </a:p>
      </dgm:t>
    </dgm:pt>
    <dgm:pt modelId="{5A69AFCB-CE7B-4012-9CA7-07D9275C3328}" type="pres">
      <dgm:prSet presAssocID="{153CE18B-E7CB-4763-B5AA-F4ADED84FAC5}" presName="root" presStyleCnt="0">
        <dgm:presLayoutVars>
          <dgm:chMax/>
          <dgm:chPref val="4"/>
        </dgm:presLayoutVars>
      </dgm:prSet>
      <dgm:spPr/>
    </dgm:pt>
    <dgm:pt modelId="{EE753843-E0E7-461B-A307-77DD63CC96DC}" type="pres">
      <dgm:prSet presAssocID="{153CE18B-E7CB-4763-B5AA-F4ADED84FAC5}" presName="rootComposite" presStyleCnt="0">
        <dgm:presLayoutVars/>
      </dgm:prSet>
      <dgm:spPr/>
    </dgm:pt>
    <dgm:pt modelId="{71FEFE62-AB54-400D-97A0-F7970FC16245}" type="pres">
      <dgm:prSet presAssocID="{153CE18B-E7CB-4763-B5AA-F4ADED84FAC5}" presName="rootText" presStyleLbl="node0" presStyleIdx="0" presStyleCnt="1">
        <dgm:presLayoutVars>
          <dgm:chMax/>
          <dgm:chPref val="4"/>
        </dgm:presLayoutVars>
      </dgm:prSet>
      <dgm:spPr/>
      <dgm:t>
        <a:bodyPr/>
        <a:lstStyle/>
        <a:p>
          <a:endParaRPr lang="id-ID"/>
        </a:p>
      </dgm:t>
    </dgm:pt>
    <dgm:pt modelId="{CDCB1F54-7758-450E-BDC2-3C9F6407D3F9}" type="pres">
      <dgm:prSet presAssocID="{153CE18B-E7CB-4763-B5AA-F4ADED84FAC5}" presName="childShape" presStyleCnt="0">
        <dgm:presLayoutVars>
          <dgm:chMax val="0"/>
          <dgm:chPref val="0"/>
        </dgm:presLayoutVars>
      </dgm:prSet>
      <dgm:spPr/>
    </dgm:pt>
    <dgm:pt modelId="{5496A99C-8830-4032-8AC3-C2846A9E9F5B}" type="pres">
      <dgm:prSet presAssocID="{4F270733-9D26-417E-9A22-4A3F5AD5C7EB}" presName="childComposite" presStyleCnt="0">
        <dgm:presLayoutVars>
          <dgm:chMax val="0"/>
          <dgm:chPref val="0"/>
        </dgm:presLayoutVars>
      </dgm:prSet>
      <dgm:spPr/>
    </dgm:pt>
    <dgm:pt modelId="{78E9B51A-8C1C-4F40-A4B3-4B935EB0DB3F}" type="pres">
      <dgm:prSet presAssocID="{4F270733-9D26-417E-9A22-4A3F5AD5C7EB}" presName="Image" presStyleLbl="nod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l="-25000" r="-25000"/>
          </a:stretch>
        </a:blipFill>
      </dgm:spPr>
    </dgm:pt>
    <dgm:pt modelId="{9532C4F2-9D82-443F-9AC2-CE62B9522C4A}" type="pres">
      <dgm:prSet presAssocID="{4F270733-9D26-417E-9A22-4A3F5AD5C7EB}" presName="childText" presStyleLbl="lnNode1" presStyleIdx="0" presStyleCnt="3">
        <dgm:presLayoutVars>
          <dgm:chMax val="0"/>
          <dgm:chPref val="0"/>
          <dgm:bulletEnabled val="1"/>
        </dgm:presLayoutVars>
      </dgm:prSet>
      <dgm:spPr/>
      <dgm:t>
        <a:bodyPr/>
        <a:lstStyle/>
        <a:p>
          <a:endParaRPr lang="id-ID"/>
        </a:p>
      </dgm:t>
    </dgm:pt>
    <dgm:pt modelId="{700C6485-D29B-453E-B515-6687A6EE5DC7}" type="pres">
      <dgm:prSet presAssocID="{86291B04-E430-4F6E-B687-2C57196B7095}" presName="childComposite" presStyleCnt="0">
        <dgm:presLayoutVars>
          <dgm:chMax val="0"/>
          <dgm:chPref val="0"/>
        </dgm:presLayoutVars>
      </dgm:prSet>
      <dgm:spPr/>
    </dgm:pt>
    <dgm:pt modelId="{3A52778B-1A1B-4727-8CCD-435FB0D5292D}" type="pres">
      <dgm:prSet presAssocID="{86291B04-E430-4F6E-B687-2C57196B7095}" presName="Image" presStyleLbl="nod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l="-40000" r="-40000"/>
          </a:stretch>
        </a:blipFill>
      </dgm:spPr>
    </dgm:pt>
    <dgm:pt modelId="{79E3E5A5-7A9C-4334-B2ED-FB3BFA25CDD2}" type="pres">
      <dgm:prSet presAssocID="{86291B04-E430-4F6E-B687-2C57196B7095}" presName="childText" presStyleLbl="lnNode1" presStyleIdx="1" presStyleCnt="3">
        <dgm:presLayoutVars>
          <dgm:chMax val="0"/>
          <dgm:chPref val="0"/>
          <dgm:bulletEnabled val="1"/>
        </dgm:presLayoutVars>
      </dgm:prSet>
      <dgm:spPr/>
      <dgm:t>
        <a:bodyPr/>
        <a:lstStyle/>
        <a:p>
          <a:endParaRPr lang="id-ID"/>
        </a:p>
      </dgm:t>
    </dgm:pt>
    <dgm:pt modelId="{EB055BAD-5DA0-45F5-9FB0-C8978E183485}" type="pres">
      <dgm:prSet presAssocID="{863F4219-5B90-490E-90A7-F0E823C7CADD}" presName="childComposite" presStyleCnt="0">
        <dgm:presLayoutVars>
          <dgm:chMax val="0"/>
          <dgm:chPref val="0"/>
        </dgm:presLayoutVars>
      </dgm:prSet>
      <dgm:spPr/>
    </dgm:pt>
    <dgm:pt modelId="{CE998232-BE58-47CE-9D7C-6CDDC860662E}" type="pres">
      <dgm:prSet presAssocID="{863F4219-5B90-490E-90A7-F0E823C7CADD}" presName="Image" presStyleLbl="nod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l="-28000" r="-28000"/>
          </a:stretch>
        </a:blipFill>
      </dgm:spPr>
    </dgm:pt>
    <dgm:pt modelId="{68449BBE-8416-43FB-935D-5D73119BA28C}" type="pres">
      <dgm:prSet presAssocID="{863F4219-5B90-490E-90A7-F0E823C7CADD}" presName="childText" presStyleLbl="lnNode1" presStyleIdx="2" presStyleCnt="3">
        <dgm:presLayoutVars>
          <dgm:chMax val="0"/>
          <dgm:chPref val="0"/>
          <dgm:bulletEnabled val="1"/>
        </dgm:presLayoutVars>
      </dgm:prSet>
      <dgm:spPr/>
      <dgm:t>
        <a:bodyPr/>
        <a:lstStyle/>
        <a:p>
          <a:endParaRPr lang="id-ID"/>
        </a:p>
      </dgm:t>
    </dgm:pt>
  </dgm:ptLst>
  <dgm:cxnLst>
    <dgm:cxn modelId="{B9FF97C0-8D83-4765-AECA-B60635EB59E6}" type="presOf" srcId="{863F4219-5B90-490E-90A7-F0E823C7CADD}" destId="{68449BBE-8416-43FB-935D-5D73119BA28C}" srcOrd="0" destOrd="0" presId="urn:microsoft.com/office/officeart/2008/layout/PictureAccentList"/>
    <dgm:cxn modelId="{A81CF6B4-9F80-436F-B488-4C3D3DD70F3A}" type="presOf" srcId="{86291B04-E430-4F6E-B687-2C57196B7095}" destId="{79E3E5A5-7A9C-4334-B2ED-FB3BFA25CDD2}" srcOrd="0" destOrd="0" presId="urn:microsoft.com/office/officeart/2008/layout/PictureAccentList"/>
    <dgm:cxn modelId="{C17092C8-5816-4099-B35D-FAD7C24B5746}" srcId="{153CE18B-E7CB-4763-B5AA-F4ADED84FAC5}" destId="{863F4219-5B90-490E-90A7-F0E823C7CADD}" srcOrd="2" destOrd="0" parTransId="{BE1EDA8D-6716-4D97-B385-A17BFA0DD4EA}" sibTransId="{69D5D844-47E7-497A-A620-AB2542C3B92A}"/>
    <dgm:cxn modelId="{CBFCEBDF-DA1E-4405-A2E4-9FC22B8669B2}" type="presOf" srcId="{153CE18B-E7CB-4763-B5AA-F4ADED84FAC5}" destId="{71FEFE62-AB54-400D-97A0-F7970FC16245}" srcOrd="0" destOrd="0" presId="urn:microsoft.com/office/officeart/2008/layout/PictureAccentList"/>
    <dgm:cxn modelId="{E73EF5E4-43A9-4AA6-BFCA-C7265149EB74}" srcId="{DCB0D95E-55E3-4E73-931B-20D79A5F6F70}" destId="{153CE18B-E7CB-4763-B5AA-F4ADED84FAC5}" srcOrd="0" destOrd="0" parTransId="{A4CEAAF0-E37A-441D-9379-B485F0AAE41D}" sibTransId="{1B70EE50-7B4C-4690-A74D-206F76FA5379}"/>
    <dgm:cxn modelId="{19FFB179-89EF-4B3B-92D5-7F0E6AD6DD29}" srcId="{153CE18B-E7CB-4763-B5AA-F4ADED84FAC5}" destId="{4F270733-9D26-417E-9A22-4A3F5AD5C7EB}" srcOrd="0" destOrd="0" parTransId="{F83DB36D-B0D9-45BB-B651-40A57725F5E1}" sibTransId="{962AC380-3F71-4075-9D5E-80C8D77D8042}"/>
    <dgm:cxn modelId="{D2BD3925-6432-4ACE-B1EF-0CFDD98CDACC}" srcId="{153CE18B-E7CB-4763-B5AA-F4ADED84FAC5}" destId="{86291B04-E430-4F6E-B687-2C57196B7095}" srcOrd="1" destOrd="0" parTransId="{802A5C6F-B675-4110-88A5-A4B29C668AEB}" sibTransId="{195F7E14-8945-4FBD-BB98-15C9E5780ECC}"/>
    <dgm:cxn modelId="{F551191B-822C-4CE6-85F6-5A1C9036C8D6}" type="presOf" srcId="{DCB0D95E-55E3-4E73-931B-20D79A5F6F70}" destId="{158BFF04-A669-41C5-B78D-0A2D67F3087C}" srcOrd="0" destOrd="0" presId="urn:microsoft.com/office/officeart/2008/layout/PictureAccentList"/>
    <dgm:cxn modelId="{EB03FA1B-99CE-4237-BD84-BF441C7A1A2F}" type="presOf" srcId="{4F270733-9D26-417E-9A22-4A3F5AD5C7EB}" destId="{9532C4F2-9D82-443F-9AC2-CE62B9522C4A}" srcOrd="0" destOrd="0" presId="urn:microsoft.com/office/officeart/2008/layout/PictureAccentList"/>
    <dgm:cxn modelId="{B3D7F791-0DB9-48E1-8863-42F55BCF2B84}" type="presParOf" srcId="{158BFF04-A669-41C5-B78D-0A2D67F3087C}" destId="{5A69AFCB-CE7B-4012-9CA7-07D9275C3328}" srcOrd="0" destOrd="0" presId="urn:microsoft.com/office/officeart/2008/layout/PictureAccentList"/>
    <dgm:cxn modelId="{F509075D-AFD2-4E26-9C1F-E7E967A48632}" type="presParOf" srcId="{5A69AFCB-CE7B-4012-9CA7-07D9275C3328}" destId="{EE753843-E0E7-461B-A307-77DD63CC96DC}" srcOrd="0" destOrd="0" presId="urn:microsoft.com/office/officeart/2008/layout/PictureAccentList"/>
    <dgm:cxn modelId="{133B172C-796E-4204-B16A-BC0169D3265C}" type="presParOf" srcId="{EE753843-E0E7-461B-A307-77DD63CC96DC}" destId="{71FEFE62-AB54-400D-97A0-F7970FC16245}" srcOrd="0" destOrd="0" presId="urn:microsoft.com/office/officeart/2008/layout/PictureAccentList"/>
    <dgm:cxn modelId="{6B6FCE9E-4583-4A3E-987F-B6AA3B4D8008}" type="presParOf" srcId="{5A69AFCB-CE7B-4012-9CA7-07D9275C3328}" destId="{CDCB1F54-7758-450E-BDC2-3C9F6407D3F9}" srcOrd="1" destOrd="0" presId="urn:microsoft.com/office/officeart/2008/layout/PictureAccentList"/>
    <dgm:cxn modelId="{D6FA4C37-51DE-4FE7-98AC-B8FA4445C70A}" type="presParOf" srcId="{CDCB1F54-7758-450E-BDC2-3C9F6407D3F9}" destId="{5496A99C-8830-4032-8AC3-C2846A9E9F5B}" srcOrd="0" destOrd="0" presId="urn:microsoft.com/office/officeart/2008/layout/PictureAccentList"/>
    <dgm:cxn modelId="{32160815-0F38-4807-8B5A-C0148F2CCD4C}" type="presParOf" srcId="{5496A99C-8830-4032-8AC3-C2846A9E9F5B}" destId="{78E9B51A-8C1C-4F40-A4B3-4B935EB0DB3F}" srcOrd="0" destOrd="0" presId="urn:microsoft.com/office/officeart/2008/layout/PictureAccentList"/>
    <dgm:cxn modelId="{1539FFA2-EF8B-442F-8192-BD7A54A5F950}" type="presParOf" srcId="{5496A99C-8830-4032-8AC3-C2846A9E9F5B}" destId="{9532C4F2-9D82-443F-9AC2-CE62B9522C4A}" srcOrd="1" destOrd="0" presId="urn:microsoft.com/office/officeart/2008/layout/PictureAccentList"/>
    <dgm:cxn modelId="{26D465E4-F210-4105-A2E6-16FE5C2E0CB9}" type="presParOf" srcId="{CDCB1F54-7758-450E-BDC2-3C9F6407D3F9}" destId="{700C6485-D29B-453E-B515-6687A6EE5DC7}" srcOrd="1" destOrd="0" presId="urn:microsoft.com/office/officeart/2008/layout/PictureAccentList"/>
    <dgm:cxn modelId="{96200939-143A-4BDA-9212-0A3D72A350ED}" type="presParOf" srcId="{700C6485-D29B-453E-B515-6687A6EE5DC7}" destId="{3A52778B-1A1B-4727-8CCD-435FB0D5292D}" srcOrd="0" destOrd="0" presId="urn:microsoft.com/office/officeart/2008/layout/PictureAccentList"/>
    <dgm:cxn modelId="{5BD469BC-0FB4-4EBF-8E6F-E4D1B611867D}" type="presParOf" srcId="{700C6485-D29B-453E-B515-6687A6EE5DC7}" destId="{79E3E5A5-7A9C-4334-B2ED-FB3BFA25CDD2}" srcOrd="1" destOrd="0" presId="urn:microsoft.com/office/officeart/2008/layout/PictureAccentList"/>
    <dgm:cxn modelId="{255E9BD0-A45B-4B0C-AA1F-57B55FE6EBCC}" type="presParOf" srcId="{CDCB1F54-7758-450E-BDC2-3C9F6407D3F9}" destId="{EB055BAD-5DA0-45F5-9FB0-C8978E183485}" srcOrd="2" destOrd="0" presId="urn:microsoft.com/office/officeart/2008/layout/PictureAccentList"/>
    <dgm:cxn modelId="{4330FD7B-8770-4435-A810-FAB5F116A2E5}" type="presParOf" srcId="{EB055BAD-5DA0-45F5-9FB0-C8978E183485}" destId="{CE998232-BE58-47CE-9D7C-6CDDC860662E}" srcOrd="0" destOrd="0" presId="urn:microsoft.com/office/officeart/2008/layout/PictureAccentList"/>
    <dgm:cxn modelId="{AEF713FA-5AD1-4E3E-BCA1-5425AD0D5C20}" type="presParOf" srcId="{EB055BAD-5DA0-45F5-9FB0-C8978E183485}" destId="{68449BBE-8416-43FB-935D-5D73119BA28C}" srcOrd="1" destOrd="0" presId="urn:microsoft.com/office/officeart/2008/layout/PictureAccentList"/>
  </dgm:cxnLst>
  <dgm:bg/>
  <dgm:whole/>
</dgm:dataModel>
</file>

<file path=ppt/diagrams/data47.xml><?xml version="1.0" encoding="utf-8"?>
<dgm:dataModel xmlns:dgm="http://schemas.openxmlformats.org/drawingml/2006/diagram" xmlns:a="http://schemas.openxmlformats.org/drawingml/2006/main">
  <dgm:ptLst>
    <dgm:pt modelId="{75781DA1-F979-4976-8E0D-C31FCF14236B}" type="doc">
      <dgm:prSet loTypeId="urn:microsoft.com/office/officeart/2005/8/layout/bProcess3" loCatId="process" qsTypeId="urn:microsoft.com/office/officeart/2005/8/quickstyle/simple5" qsCatId="simple" csTypeId="urn:microsoft.com/office/officeart/2005/8/colors/colorful1#17" csCatId="colorful" phldr="1"/>
      <dgm:spPr/>
    </dgm:pt>
    <dgm:pt modelId="{595CD87E-1F3B-4A8B-8907-A38218DCF2C7}">
      <dgm:prSet phldrT="[Text]" custT="1"/>
      <dgm:spPr/>
      <dgm:t>
        <a:bodyPr/>
        <a:lstStyle/>
        <a:p>
          <a:pPr algn="l"/>
          <a:r>
            <a:rPr lang="id-ID" sz="2400" dirty="0" smtClean="0"/>
            <a:t>1. </a:t>
          </a:r>
          <a:r>
            <a:rPr lang="id-ID" sz="2400" b="1" dirty="0" smtClean="0"/>
            <a:t>Gratifikasi</a:t>
          </a:r>
          <a:endParaRPr lang="id-ID" sz="2400" dirty="0"/>
        </a:p>
      </dgm:t>
    </dgm:pt>
    <dgm:pt modelId="{17E29E88-2436-4443-87E1-921ED29AF5A2}" type="parTrans" cxnId="{14E0E90B-E99A-4817-B262-AE2769B017FA}">
      <dgm:prSet/>
      <dgm:spPr/>
      <dgm:t>
        <a:bodyPr/>
        <a:lstStyle/>
        <a:p>
          <a:pPr algn="l"/>
          <a:endParaRPr lang="id-ID" sz="1800"/>
        </a:p>
      </dgm:t>
    </dgm:pt>
    <dgm:pt modelId="{E8A08480-409B-4BB9-BFDE-737FA2879B0C}" type="sibTrans" cxnId="{14E0E90B-E99A-4817-B262-AE2769B017FA}">
      <dgm:prSet custT="1"/>
      <dgm:spPr/>
      <dgm:t>
        <a:bodyPr/>
        <a:lstStyle/>
        <a:p>
          <a:pPr algn="l"/>
          <a:endParaRPr lang="id-ID" sz="1800"/>
        </a:p>
      </dgm:t>
    </dgm:pt>
    <dgm:pt modelId="{6FC5DC47-4E89-4C46-BA3B-E9AB86ABFA76}">
      <dgm:prSet phldrT="[Text]" custT="1"/>
      <dgm:spPr/>
      <dgm:t>
        <a:bodyPr/>
        <a:lstStyle/>
        <a:p>
          <a:pPr algn="l"/>
          <a:r>
            <a:rPr lang="id-ID" sz="2400" dirty="0" smtClean="0"/>
            <a:t>2. </a:t>
          </a:r>
          <a:r>
            <a:rPr lang="id-ID" sz="2400" b="1" dirty="0" smtClean="0"/>
            <a:t>Penerapan</a:t>
          </a:r>
          <a:endParaRPr lang="en-US" sz="2400" b="1" dirty="0" smtClean="0"/>
        </a:p>
        <a:p>
          <a:pPr algn="l"/>
          <a:r>
            <a:rPr lang="id-ID" sz="2400" b="1" dirty="0" smtClean="0"/>
            <a:t> </a:t>
          </a:r>
          <a:r>
            <a:rPr lang="en-US" sz="2400" b="1" dirty="0" smtClean="0"/>
            <a:t>   </a:t>
          </a:r>
          <a:r>
            <a:rPr lang="id-ID" sz="2400" b="1" dirty="0" smtClean="0"/>
            <a:t>SPIP</a:t>
          </a:r>
          <a:endParaRPr lang="id-ID" sz="2400" dirty="0"/>
        </a:p>
      </dgm:t>
    </dgm:pt>
    <dgm:pt modelId="{D609FBBD-7B1A-414B-B685-B51E48A829C8}" type="parTrans" cxnId="{278D3CA6-E159-4CEB-B9AF-8B1ECAC1F902}">
      <dgm:prSet/>
      <dgm:spPr/>
      <dgm:t>
        <a:bodyPr/>
        <a:lstStyle/>
        <a:p>
          <a:pPr algn="l"/>
          <a:endParaRPr lang="id-ID" sz="1800"/>
        </a:p>
      </dgm:t>
    </dgm:pt>
    <dgm:pt modelId="{1B6B55BE-7A40-4B92-9FD6-309215720961}" type="sibTrans" cxnId="{278D3CA6-E159-4CEB-B9AF-8B1ECAC1F902}">
      <dgm:prSet custT="1"/>
      <dgm:spPr/>
      <dgm:t>
        <a:bodyPr/>
        <a:lstStyle/>
        <a:p>
          <a:pPr algn="l"/>
          <a:endParaRPr lang="id-ID" sz="1800"/>
        </a:p>
      </dgm:t>
    </dgm:pt>
    <dgm:pt modelId="{8BD5F7FE-C967-4268-BBF7-342E05BA77DE}">
      <dgm:prSet phldrT="[Text]" custT="1"/>
      <dgm:spPr/>
      <dgm:t>
        <a:bodyPr/>
        <a:lstStyle/>
        <a:p>
          <a:pPr marL="263525" indent="-263525" algn="l"/>
          <a:r>
            <a:rPr lang="id-ID" sz="2400" dirty="0" smtClean="0"/>
            <a:t>3. </a:t>
          </a:r>
          <a:r>
            <a:rPr lang="id-ID" sz="2400" b="1" dirty="0" smtClean="0"/>
            <a:t>Pengaduan Masyarakat</a:t>
          </a:r>
          <a:endParaRPr lang="id-ID" sz="2400" dirty="0"/>
        </a:p>
      </dgm:t>
    </dgm:pt>
    <dgm:pt modelId="{7C5759C3-43CE-4A62-A401-88EBBE3CF748}" type="parTrans" cxnId="{D2C30F30-EEAB-4CFD-A6FB-4E9C8874D705}">
      <dgm:prSet/>
      <dgm:spPr/>
      <dgm:t>
        <a:bodyPr/>
        <a:lstStyle/>
        <a:p>
          <a:pPr algn="l"/>
          <a:endParaRPr lang="id-ID" sz="1800"/>
        </a:p>
      </dgm:t>
    </dgm:pt>
    <dgm:pt modelId="{DBD79A89-7366-4AA0-93C5-795A812A5A4E}" type="sibTrans" cxnId="{D2C30F30-EEAB-4CFD-A6FB-4E9C8874D705}">
      <dgm:prSet/>
      <dgm:spPr/>
      <dgm:t>
        <a:bodyPr/>
        <a:lstStyle/>
        <a:p>
          <a:pPr algn="l"/>
          <a:endParaRPr lang="id-ID" sz="1800"/>
        </a:p>
      </dgm:t>
    </dgm:pt>
    <dgm:pt modelId="{AC46D083-8B7B-4FC3-AEE4-4D506DCDE979}">
      <dgm:prSet custT="1"/>
      <dgm:spPr/>
      <dgm:t>
        <a:bodyPr/>
        <a:lstStyle/>
        <a:p>
          <a:pPr marL="185738" indent="-185738" algn="l"/>
          <a:r>
            <a:rPr lang="id-ID" sz="2400" dirty="0" smtClean="0"/>
            <a:t>4. </a:t>
          </a:r>
          <a:r>
            <a:rPr lang="id-ID" sz="2400" b="1" dirty="0" smtClean="0"/>
            <a:t>Whistle-</a:t>
          </a:r>
          <a:r>
            <a:rPr lang="en-US" sz="2400" b="1" dirty="0" smtClean="0"/>
            <a:t>   </a:t>
          </a:r>
          <a:r>
            <a:rPr lang="id-ID" sz="2400" b="1" dirty="0" smtClean="0"/>
            <a:t>Blowing System</a:t>
          </a:r>
          <a:endParaRPr lang="id-ID" sz="2400" dirty="0"/>
        </a:p>
      </dgm:t>
    </dgm:pt>
    <dgm:pt modelId="{112ED23A-3DB6-417A-A587-14563A54C281}" type="parTrans" cxnId="{F9F6C53C-02D1-4D1C-BB16-8383FC3A00A3}">
      <dgm:prSet/>
      <dgm:spPr/>
      <dgm:t>
        <a:bodyPr/>
        <a:lstStyle/>
        <a:p>
          <a:pPr algn="l"/>
          <a:endParaRPr lang="id-ID"/>
        </a:p>
      </dgm:t>
    </dgm:pt>
    <dgm:pt modelId="{21BF00EE-C828-4851-800D-655B75BFAACB}" type="sibTrans" cxnId="{F9F6C53C-02D1-4D1C-BB16-8383FC3A00A3}">
      <dgm:prSet/>
      <dgm:spPr/>
      <dgm:t>
        <a:bodyPr/>
        <a:lstStyle/>
        <a:p>
          <a:pPr algn="l"/>
          <a:endParaRPr lang="id-ID"/>
        </a:p>
      </dgm:t>
    </dgm:pt>
    <dgm:pt modelId="{6EB06CA9-962F-4227-9C86-B8FE254D6CAA}">
      <dgm:prSet custT="1"/>
      <dgm:spPr/>
      <dgm:t>
        <a:bodyPr/>
        <a:lstStyle/>
        <a:p>
          <a:pPr marL="263525" indent="-263525" algn="l"/>
          <a:r>
            <a:rPr lang="id-ID" sz="2400" dirty="0" smtClean="0"/>
            <a:t>5. </a:t>
          </a:r>
          <a:r>
            <a:rPr lang="id-ID" sz="2400" b="1" dirty="0" smtClean="0"/>
            <a:t>Penanganan Benturan Kepentingan</a:t>
          </a:r>
          <a:endParaRPr lang="id-ID" sz="2400" dirty="0"/>
        </a:p>
      </dgm:t>
    </dgm:pt>
    <dgm:pt modelId="{09112DCA-EE87-4F6F-9004-114E48D5EBD3}" type="parTrans" cxnId="{7FAD18DB-1BD8-4D1F-A159-4858D6D9956C}">
      <dgm:prSet/>
      <dgm:spPr/>
      <dgm:t>
        <a:bodyPr/>
        <a:lstStyle/>
        <a:p>
          <a:pPr algn="l"/>
          <a:endParaRPr lang="id-ID"/>
        </a:p>
      </dgm:t>
    </dgm:pt>
    <dgm:pt modelId="{026FFC99-920C-4079-B83D-B3131BB4E3B7}" type="sibTrans" cxnId="{7FAD18DB-1BD8-4D1F-A159-4858D6D9956C}">
      <dgm:prSet/>
      <dgm:spPr/>
      <dgm:t>
        <a:bodyPr/>
        <a:lstStyle/>
        <a:p>
          <a:pPr algn="l"/>
          <a:endParaRPr lang="id-ID"/>
        </a:p>
      </dgm:t>
    </dgm:pt>
    <dgm:pt modelId="{EB802530-8AE9-45CC-8186-93E1651F97A0}">
      <dgm:prSet custT="1"/>
      <dgm:spPr/>
      <dgm:t>
        <a:bodyPr/>
        <a:lstStyle/>
        <a:p>
          <a:pPr marL="263525" indent="-263525" algn="l"/>
          <a:r>
            <a:rPr lang="id-ID" sz="2400" dirty="0" smtClean="0"/>
            <a:t>6.</a:t>
          </a:r>
          <a:r>
            <a:rPr lang="id-ID" sz="2400" b="1" dirty="0" smtClean="0"/>
            <a:t>Pembangunan Zona Integritas</a:t>
          </a:r>
          <a:endParaRPr lang="id-ID" sz="2400" dirty="0"/>
        </a:p>
      </dgm:t>
    </dgm:pt>
    <dgm:pt modelId="{914B1309-44DE-44DC-8A52-BEE24DE76B7C}" type="parTrans" cxnId="{E3C93786-3DCA-4BA6-8BC9-459983A4852A}">
      <dgm:prSet/>
      <dgm:spPr/>
      <dgm:t>
        <a:bodyPr/>
        <a:lstStyle/>
        <a:p>
          <a:pPr algn="l"/>
          <a:endParaRPr lang="id-ID"/>
        </a:p>
      </dgm:t>
    </dgm:pt>
    <dgm:pt modelId="{DF318902-70A3-47EF-9B84-FB1AD8E58C8C}" type="sibTrans" cxnId="{E3C93786-3DCA-4BA6-8BC9-459983A4852A}">
      <dgm:prSet/>
      <dgm:spPr/>
      <dgm:t>
        <a:bodyPr/>
        <a:lstStyle/>
        <a:p>
          <a:pPr algn="l"/>
          <a:endParaRPr lang="id-ID"/>
        </a:p>
      </dgm:t>
    </dgm:pt>
    <dgm:pt modelId="{3D3AD38D-2C7D-4FDA-80B8-809FBBA9D7BF}">
      <dgm:prSet custT="1"/>
      <dgm:spPr/>
      <dgm:t>
        <a:bodyPr/>
        <a:lstStyle/>
        <a:p>
          <a:pPr marL="185738" indent="-185738" algn="l"/>
          <a:r>
            <a:rPr lang="id-ID" sz="2000" dirty="0" smtClean="0"/>
            <a:t>7. </a:t>
          </a:r>
          <a:r>
            <a:rPr lang="id-ID" sz="2000" b="1" dirty="0" smtClean="0"/>
            <a:t>Aparat Pengawasan Intern Pemerintah (APIP)</a:t>
          </a:r>
          <a:endParaRPr lang="id-ID" sz="2000" dirty="0"/>
        </a:p>
      </dgm:t>
    </dgm:pt>
    <dgm:pt modelId="{93AB133A-575F-4C9F-BFE0-BBD9B87F3B34}" type="parTrans" cxnId="{29F65C98-3DAE-49D9-83D1-8217A2BBE111}">
      <dgm:prSet/>
      <dgm:spPr/>
      <dgm:t>
        <a:bodyPr/>
        <a:lstStyle/>
        <a:p>
          <a:pPr algn="l"/>
          <a:endParaRPr lang="id-ID"/>
        </a:p>
      </dgm:t>
    </dgm:pt>
    <dgm:pt modelId="{733047BF-6D4A-4C0D-A609-C7881C0E1ACC}" type="sibTrans" cxnId="{29F65C98-3DAE-49D9-83D1-8217A2BBE111}">
      <dgm:prSet/>
      <dgm:spPr/>
      <dgm:t>
        <a:bodyPr/>
        <a:lstStyle/>
        <a:p>
          <a:pPr algn="l"/>
          <a:endParaRPr lang="id-ID"/>
        </a:p>
      </dgm:t>
    </dgm:pt>
    <dgm:pt modelId="{233643F2-F759-4C27-8782-E127C5008977}" type="pres">
      <dgm:prSet presAssocID="{75781DA1-F979-4976-8E0D-C31FCF14236B}" presName="Name0" presStyleCnt="0">
        <dgm:presLayoutVars>
          <dgm:dir/>
          <dgm:resizeHandles val="exact"/>
        </dgm:presLayoutVars>
      </dgm:prSet>
      <dgm:spPr/>
    </dgm:pt>
    <dgm:pt modelId="{F7A85EDA-7978-4E51-B0B8-05295F40AB91}" type="pres">
      <dgm:prSet presAssocID="{595CD87E-1F3B-4A8B-8907-A38218DCF2C7}" presName="node" presStyleLbl="node1" presStyleIdx="0" presStyleCnt="7">
        <dgm:presLayoutVars>
          <dgm:bulletEnabled val="1"/>
        </dgm:presLayoutVars>
      </dgm:prSet>
      <dgm:spPr/>
      <dgm:t>
        <a:bodyPr/>
        <a:lstStyle/>
        <a:p>
          <a:endParaRPr lang="id-ID"/>
        </a:p>
      </dgm:t>
    </dgm:pt>
    <dgm:pt modelId="{444F0855-41A1-492B-B73C-029FC2132EE2}" type="pres">
      <dgm:prSet presAssocID="{E8A08480-409B-4BB9-BFDE-737FA2879B0C}" presName="sibTrans" presStyleLbl="sibTrans1D1" presStyleIdx="0" presStyleCnt="6"/>
      <dgm:spPr/>
      <dgm:t>
        <a:bodyPr/>
        <a:lstStyle/>
        <a:p>
          <a:endParaRPr lang="id-ID"/>
        </a:p>
      </dgm:t>
    </dgm:pt>
    <dgm:pt modelId="{D4273A63-1797-4818-A118-7B87196AAFF0}" type="pres">
      <dgm:prSet presAssocID="{E8A08480-409B-4BB9-BFDE-737FA2879B0C}" presName="connectorText" presStyleLbl="sibTrans1D1" presStyleIdx="0" presStyleCnt="6"/>
      <dgm:spPr/>
      <dgm:t>
        <a:bodyPr/>
        <a:lstStyle/>
        <a:p>
          <a:endParaRPr lang="id-ID"/>
        </a:p>
      </dgm:t>
    </dgm:pt>
    <dgm:pt modelId="{CB858805-6C3D-4053-A13B-DEE65D88FC29}" type="pres">
      <dgm:prSet presAssocID="{6FC5DC47-4E89-4C46-BA3B-E9AB86ABFA76}" presName="node" presStyleLbl="node1" presStyleIdx="1" presStyleCnt="7">
        <dgm:presLayoutVars>
          <dgm:bulletEnabled val="1"/>
        </dgm:presLayoutVars>
      </dgm:prSet>
      <dgm:spPr/>
      <dgm:t>
        <a:bodyPr/>
        <a:lstStyle/>
        <a:p>
          <a:endParaRPr lang="id-ID"/>
        </a:p>
      </dgm:t>
    </dgm:pt>
    <dgm:pt modelId="{FC02B4C8-BE03-4B44-A225-E2AB39139F4F}" type="pres">
      <dgm:prSet presAssocID="{1B6B55BE-7A40-4B92-9FD6-309215720961}" presName="sibTrans" presStyleLbl="sibTrans1D1" presStyleIdx="1" presStyleCnt="6"/>
      <dgm:spPr/>
      <dgm:t>
        <a:bodyPr/>
        <a:lstStyle/>
        <a:p>
          <a:endParaRPr lang="id-ID"/>
        </a:p>
      </dgm:t>
    </dgm:pt>
    <dgm:pt modelId="{1A232540-BF70-4154-90A4-1B2A27DEF9F3}" type="pres">
      <dgm:prSet presAssocID="{1B6B55BE-7A40-4B92-9FD6-309215720961}" presName="connectorText" presStyleLbl="sibTrans1D1" presStyleIdx="1" presStyleCnt="6"/>
      <dgm:spPr/>
      <dgm:t>
        <a:bodyPr/>
        <a:lstStyle/>
        <a:p>
          <a:endParaRPr lang="id-ID"/>
        </a:p>
      </dgm:t>
    </dgm:pt>
    <dgm:pt modelId="{235E41FF-6090-49A3-8CF7-D2363C7DE546}" type="pres">
      <dgm:prSet presAssocID="{8BD5F7FE-C967-4268-BBF7-342E05BA77DE}" presName="node" presStyleLbl="node1" presStyleIdx="2" presStyleCnt="7">
        <dgm:presLayoutVars>
          <dgm:bulletEnabled val="1"/>
        </dgm:presLayoutVars>
      </dgm:prSet>
      <dgm:spPr/>
      <dgm:t>
        <a:bodyPr/>
        <a:lstStyle/>
        <a:p>
          <a:endParaRPr lang="id-ID"/>
        </a:p>
      </dgm:t>
    </dgm:pt>
    <dgm:pt modelId="{19B2D1AD-D3C9-4D8A-9C34-6046CF2039D0}" type="pres">
      <dgm:prSet presAssocID="{DBD79A89-7366-4AA0-93C5-795A812A5A4E}" presName="sibTrans" presStyleLbl="sibTrans1D1" presStyleIdx="2" presStyleCnt="6"/>
      <dgm:spPr/>
      <dgm:t>
        <a:bodyPr/>
        <a:lstStyle/>
        <a:p>
          <a:endParaRPr lang="id-ID"/>
        </a:p>
      </dgm:t>
    </dgm:pt>
    <dgm:pt modelId="{A35FD8F9-B838-4829-BED5-741DF8BB4550}" type="pres">
      <dgm:prSet presAssocID="{DBD79A89-7366-4AA0-93C5-795A812A5A4E}" presName="connectorText" presStyleLbl="sibTrans1D1" presStyleIdx="2" presStyleCnt="6"/>
      <dgm:spPr/>
      <dgm:t>
        <a:bodyPr/>
        <a:lstStyle/>
        <a:p>
          <a:endParaRPr lang="id-ID"/>
        </a:p>
      </dgm:t>
    </dgm:pt>
    <dgm:pt modelId="{FF60A40F-AA0B-401C-867B-DA5E05E48DA6}" type="pres">
      <dgm:prSet presAssocID="{AC46D083-8B7B-4FC3-AEE4-4D506DCDE979}" presName="node" presStyleLbl="node1" presStyleIdx="3" presStyleCnt="7">
        <dgm:presLayoutVars>
          <dgm:bulletEnabled val="1"/>
        </dgm:presLayoutVars>
      </dgm:prSet>
      <dgm:spPr/>
      <dgm:t>
        <a:bodyPr/>
        <a:lstStyle/>
        <a:p>
          <a:endParaRPr lang="id-ID"/>
        </a:p>
      </dgm:t>
    </dgm:pt>
    <dgm:pt modelId="{0EE22E4A-843C-4BB1-8D8E-7F6F15756DC0}" type="pres">
      <dgm:prSet presAssocID="{21BF00EE-C828-4851-800D-655B75BFAACB}" presName="sibTrans" presStyleLbl="sibTrans1D1" presStyleIdx="3" presStyleCnt="6"/>
      <dgm:spPr/>
      <dgm:t>
        <a:bodyPr/>
        <a:lstStyle/>
        <a:p>
          <a:endParaRPr lang="id-ID"/>
        </a:p>
      </dgm:t>
    </dgm:pt>
    <dgm:pt modelId="{CACC5EF2-69F0-4C3C-84ED-512C2AC9FAFF}" type="pres">
      <dgm:prSet presAssocID="{21BF00EE-C828-4851-800D-655B75BFAACB}" presName="connectorText" presStyleLbl="sibTrans1D1" presStyleIdx="3" presStyleCnt="6"/>
      <dgm:spPr/>
      <dgm:t>
        <a:bodyPr/>
        <a:lstStyle/>
        <a:p>
          <a:endParaRPr lang="id-ID"/>
        </a:p>
      </dgm:t>
    </dgm:pt>
    <dgm:pt modelId="{4FA721B6-E93C-4E0E-9B58-D51BB267FF89}" type="pres">
      <dgm:prSet presAssocID="{6EB06CA9-962F-4227-9C86-B8FE254D6CAA}" presName="node" presStyleLbl="node1" presStyleIdx="4" presStyleCnt="7">
        <dgm:presLayoutVars>
          <dgm:bulletEnabled val="1"/>
        </dgm:presLayoutVars>
      </dgm:prSet>
      <dgm:spPr/>
      <dgm:t>
        <a:bodyPr/>
        <a:lstStyle/>
        <a:p>
          <a:endParaRPr lang="id-ID"/>
        </a:p>
      </dgm:t>
    </dgm:pt>
    <dgm:pt modelId="{DA3E1317-13AA-43F9-99B5-E74FFC17D499}" type="pres">
      <dgm:prSet presAssocID="{026FFC99-920C-4079-B83D-B3131BB4E3B7}" presName="sibTrans" presStyleLbl="sibTrans1D1" presStyleIdx="4" presStyleCnt="6"/>
      <dgm:spPr/>
      <dgm:t>
        <a:bodyPr/>
        <a:lstStyle/>
        <a:p>
          <a:endParaRPr lang="id-ID"/>
        </a:p>
      </dgm:t>
    </dgm:pt>
    <dgm:pt modelId="{1C835DAC-3C4A-4778-BA00-0F84C205BD3A}" type="pres">
      <dgm:prSet presAssocID="{026FFC99-920C-4079-B83D-B3131BB4E3B7}" presName="connectorText" presStyleLbl="sibTrans1D1" presStyleIdx="4" presStyleCnt="6"/>
      <dgm:spPr/>
      <dgm:t>
        <a:bodyPr/>
        <a:lstStyle/>
        <a:p>
          <a:endParaRPr lang="id-ID"/>
        </a:p>
      </dgm:t>
    </dgm:pt>
    <dgm:pt modelId="{2D0F6271-7E62-4051-8FD0-1D01FE775565}" type="pres">
      <dgm:prSet presAssocID="{EB802530-8AE9-45CC-8186-93E1651F97A0}" presName="node" presStyleLbl="node1" presStyleIdx="5" presStyleCnt="7">
        <dgm:presLayoutVars>
          <dgm:bulletEnabled val="1"/>
        </dgm:presLayoutVars>
      </dgm:prSet>
      <dgm:spPr/>
      <dgm:t>
        <a:bodyPr/>
        <a:lstStyle/>
        <a:p>
          <a:endParaRPr lang="id-ID"/>
        </a:p>
      </dgm:t>
    </dgm:pt>
    <dgm:pt modelId="{E0EA1493-248C-4ED4-9111-C272F1CAB707}" type="pres">
      <dgm:prSet presAssocID="{DF318902-70A3-47EF-9B84-FB1AD8E58C8C}" presName="sibTrans" presStyleLbl="sibTrans1D1" presStyleIdx="5" presStyleCnt="6"/>
      <dgm:spPr/>
      <dgm:t>
        <a:bodyPr/>
        <a:lstStyle/>
        <a:p>
          <a:endParaRPr lang="id-ID"/>
        </a:p>
      </dgm:t>
    </dgm:pt>
    <dgm:pt modelId="{1EB6970D-F0D1-4E80-8C20-E5828B215052}" type="pres">
      <dgm:prSet presAssocID="{DF318902-70A3-47EF-9B84-FB1AD8E58C8C}" presName="connectorText" presStyleLbl="sibTrans1D1" presStyleIdx="5" presStyleCnt="6"/>
      <dgm:spPr/>
      <dgm:t>
        <a:bodyPr/>
        <a:lstStyle/>
        <a:p>
          <a:endParaRPr lang="id-ID"/>
        </a:p>
      </dgm:t>
    </dgm:pt>
    <dgm:pt modelId="{3DFD11BC-DB58-450F-8C8A-BDBCAEE4F835}" type="pres">
      <dgm:prSet presAssocID="{3D3AD38D-2C7D-4FDA-80B8-809FBBA9D7BF}" presName="node" presStyleLbl="node1" presStyleIdx="6" presStyleCnt="7" custScaleX="111332">
        <dgm:presLayoutVars>
          <dgm:bulletEnabled val="1"/>
        </dgm:presLayoutVars>
      </dgm:prSet>
      <dgm:spPr/>
      <dgm:t>
        <a:bodyPr/>
        <a:lstStyle/>
        <a:p>
          <a:endParaRPr lang="id-ID"/>
        </a:p>
      </dgm:t>
    </dgm:pt>
  </dgm:ptLst>
  <dgm:cxnLst>
    <dgm:cxn modelId="{525903EA-5F6D-4EDE-B90D-C9F93AB35FD2}" type="presOf" srcId="{6EB06CA9-962F-4227-9C86-B8FE254D6CAA}" destId="{4FA721B6-E93C-4E0E-9B58-D51BB267FF89}" srcOrd="0" destOrd="0" presId="urn:microsoft.com/office/officeart/2005/8/layout/bProcess3"/>
    <dgm:cxn modelId="{7FAD18DB-1BD8-4D1F-A159-4858D6D9956C}" srcId="{75781DA1-F979-4976-8E0D-C31FCF14236B}" destId="{6EB06CA9-962F-4227-9C86-B8FE254D6CAA}" srcOrd="4" destOrd="0" parTransId="{09112DCA-EE87-4F6F-9004-114E48D5EBD3}" sibTransId="{026FFC99-920C-4079-B83D-B3131BB4E3B7}"/>
    <dgm:cxn modelId="{CA85876A-1B2C-4201-99FB-97C8813B0182}" type="presOf" srcId="{21BF00EE-C828-4851-800D-655B75BFAACB}" destId="{0EE22E4A-843C-4BB1-8D8E-7F6F15756DC0}" srcOrd="0" destOrd="0" presId="urn:microsoft.com/office/officeart/2005/8/layout/bProcess3"/>
    <dgm:cxn modelId="{903AD1D5-2369-41DA-BCFA-B4C683016DD6}" type="presOf" srcId="{6FC5DC47-4E89-4C46-BA3B-E9AB86ABFA76}" destId="{CB858805-6C3D-4053-A13B-DEE65D88FC29}" srcOrd="0" destOrd="0" presId="urn:microsoft.com/office/officeart/2005/8/layout/bProcess3"/>
    <dgm:cxn modelId="{B57D8B0C-A413-4A60-B577-63F540B5F80A}" type="presOf" srcId="{21BF00EE-C828-4851-800D-655B75BFAACB}" destId="{CACC5EF2-69F0-4C3C-84ED-512C2AC9FAFF}" srcOrd="1" destOrd="0" presId="urn:microsoft.com/office/officeart/2005/8/layout/bProcess3"/>
    <dgm:cxn modelId="{8EB1E0B4-5940-42D4-A46B-7478A8A155B1}" type="presOf" srcId="{EB802530-8AE9-45CC-8186-93E1651F97A0}" destId="{2D0F6271-7E62-4051-8FD0-1D01FE775565}" srcOrd="0" destOrd="0" presId="urn:microsoft.com/office/officeart/2005/8/layout/bProcess3"/>
    <dgm:cxn modelId="{278D3CA6-E159-4CEB-B9AF-8B1ECAC1F902}" srcId="{75781DA1-F979-4976-8E0D-C31FCF14236B}" destId="{6FC5DC47-4E89-4C46-BA3B-E9AB86ABFA76}" srcOrd="1" destOrd="0" parTransId="{D609FBBD-7B1A-414B-B685-B51E48A829C8}" sibTransId="{1B6B55BE-7A40-4B92-9FD6-309215720961}"/>
    <dgm:cxn modelId="{7653DFE7-3524-4176-A70C-C75585A5E25D}" type="presOf" srcId="{026FFC99-920C-4079-B83D-B3131BB4E3B7}" destId="{DA3E1317-13AA-43F9-99B5-E74FFC17D499}" srcOrd="0" destOrd="0" presId="urn:microsoft.com/office/officeart/2005/8/layout/bProcess3"/>
    <dgm:cxn modelId="{50E3E2BD-FFAF-45D4-BE12-B02C8E5C4471}" type="presOf" srcId="{DF318902-70A3-47EF-9B84-FB1AD8E58C8C}" destId="{1EB6970D-F0D1-4E80-8C20-E5828B215052}" srcOrd="1" destOrd="0" presId="urn:microsoft.com/office/officeart/2005/8/layout/bProcess3"/>
    <dgm:cxn modelId="{E3C93786-3DCA-4BA6-8BC9-459983A4852A}" srcId="{75781DA1-F979-4976-8E0D-C31FCF14236B}" destId="{EB802530-8AE9-45CC-8186-93E1651F97A0}" srcOrd="5" destOrd="0" parTransId="{914B1309-44DE-44DC-8A52-BEE24DE76B7C}" sibTransId="{DF318902-70A3-47EF-9B84-FB1AD8E58C8C}"/>
    <dgm:cxn modelId="{B575AC18-4F44-474F-9C42-AF5769945D85}" type="presOf" srcId="{DBD79A89-7366-4AA0-93C5-795A812A5A4E}" destId="{19B2D1AD-D3C9-4D8A-9C34-6046CF2039D0}" srcOrd="0" destOrd="0" presId="urn:microsoft.com/office/officeart/2005/8/layout/bProcess3"/>
    <dgm:cxn modelId="{F9F6C53C-02D1-4D1C-BB16-8383FC3A00A3}" srcId="{75781DA1-F979-4976-8E0D-C31FCF14236B}" destId="{AC46D083-8B7B-4FC3-AEE4-4D506DCDE979}" srcOrd="3" destOrd="0" parTransId="{112ED23A-3DB6-417A-A587-14563A54C281}" sibTransId="{21BF00EE-C828-4851-800D-655B75BFAACB}"/>
    <dgm:cxn modelId="{5BEAA4C6-DA38-4046-BA7E-8954DF84EC4D}" type="presOf" srcId="{AC46D083-8B7B-4FC3-AEE4-4D506DCDE979}" destId="{FF60A40F-AA0B-401C-867B-DA5E05E48DA6}" srcOrd="0" destOrd="0" presId="urn:microsoft.com/office/officeart/2005/8/layout/bProcess3"/>
    <dgm:cxn modelId="{46504754-7414-4B8F-93A9-4DD4EA77C52D}" type="presOf" srcId="{595CD87E-1F3B-4A8B-8907-A38218DCF2C7}" destId="{F7A85EDA-7978-4E51-B0B8-05295F40AB91}" srcOrd="0" destOrd="0" presId="urn:microsoft.com/office/officeart/2005/8/layout/bProcess3"/>
    <dgm:cxn modelId="{CA379795-2D1E-4D36-BD79-0231FAA84F0E}" type="presOf" srcId="{DBD79A89-7366-4AA0-93C5-795A812A5A4E}" destId="{A35FD8F9-B838-4829-BED5-741DF8BB4550}" srcOrd="1" destOrd="0" presId="urn:microsoft.com/office/officeart/2005/8/layout/bProcess3"/>
    <dgm:cxn modelId="{ED2FCE8E-3A0B-4251-9199-1C5DCDC7BD0F}" type="presOf" srcId="{3D3AD38D-2C7D-4FDA-80B8-809FBBA9D7BF}" destId="{3DFD11BC-DB58-450F-8C8A-BDBCAEE4F835}" srcOrd="0" destOrd="0" presId="urn:microsoft.com/office/officeart/2005/8/layout/bProcess3"/>
    <dgm:cxn modelId="{D2C30F30-EEAB-4CFD-A6FB-4E9C8874D705}" srcId="{75781DA1-F979-4976-8E0D-C31FCF14236B}" destId="{8BD5F7FE-C967-4268-BBF7-342E05BA77DE}" srcOrd="2" destOrd="0" parTransId="{7C5759C3-43CE-4A62-A401-88EBBE3CF748}" sibTransId="{DBD79A89-7366-4AA0-93C5-795A812A5A4E}"/>
    <dgm:cxn modelId="{04971376-A541-492A-AD86-1FECC43FF19F}" type="presOf" srcId="{026FFC99-920C-4079-B83D-B3131BB4E3B7}" destId="{1C835DAC-3C4A-4778-BA00-0F84C205BD3A}" srcOrd="1" destOrd="0" presId="urn:microsoft.com/office/officeart/2005/8/layout/bProcess3"/>
    <dgm:cxn modelId="{86E169B4-FD64-4623-B9A3-455863596820}" type="presOf" srcId="{DF318902-70A3-47EF-9B84-FB1AD8E58C8C}" destId="{E0EA1493-248C-4ED4-9111-C272F1CAB707}" srcOrd="0" destOrd="0" presId="urn:microsoft.com/office/officeart/2005/8/layout/bProcess3"/>
    <dgm:cxn modelId="{7A55DA42-77E6-4AF7-ABBD-2012612AE65A}" type="presOf" srcId="{E8A08480-409B-4BB9-BFDE-737FA2879B0C}" destId="{444F0855-41A1-492B-B73C-029FC2132EE2}" srcOrd="0" destOrd="0" presId="urn:microsoft.com/office/officeart/2005/8/layout/bProcess3"/>
    <dgm:cxn modelId="{14E0E90B-E99A-4817-B262-AE2769B017FA}" srcId="{75781DA1-F979-4976-8E0D-C31FCF14236B}" destId="{595CD87E-1F3B-4A8B-8907-A38218DCF2C7}" srcOrd="0" destOrd="0" parTransId="{17E29E88-2436-4443-87E1-921ED29AF5A2}" sibTransId="{E8A08480-409B-4BB9-BFDE-737FA2879B0C}"/>
    <dgm:cxn modelId="{BE35E8B1-6F83-4C7A-A667-91EFAD54061E}" type="presOf" srcId="{8BD5F7FE-C967-4268-BBF7-342E05BA77DE}" destId="{235E41FF-6090-49A3-8CF7-D2363C7DE546}" srcOrd="0" destOrd="0" presId="urn:microsoft.com/office/officeart/2005/8/layout/bProcess3"/>
    <dgm:cxn modelId="{F2F14EE5-1620-42AD-9FB8-ECDE22DAA0D2}" type="presOf" srcId="{E8A08480-409B-4BB9-BFDE-737FA2879B0C}" destId="{D4273A63-1797-4818-A118-7B87196AAFF0}" srcOrd="1" destOrd="0" presId="urn:microsoft.com/office/officeart/2005/8/layout/bProcess3"/>
    <dgm:cxn modelId="{2F4866BC-35D6-4D57-A13F-9B9F34154EA9}" type="presOf" srcId="{1B6B55BE-7A40-4B92-9FD6-309215720961}" destId="{1A232540-BF70-4154-90A4-1B2A27DEF9F3}" srcOrd="1" destOrd="0" presId="urn:microsoft.com/office/officeart/2005/8/layout/bProcess3"/>
    <dgm:cxn modelId="{29F65C98-3DAE-49D9-83D1-8217A2BBE111}" srcId="{75781DA1-F979-4976-8E0D-C31FCF14236B}" destId="{3D3AD38D-2C7D-4FDA-80B8-809FBBA9D7BF}" srcOrd="6" destOrd="0" parTransId="{93AB133A-575F-4C9F-BFE0-BBD9B87F3B34}" sibTransId="{733047BF-6D4A-4C0D-A609-C7881C0E1ACC}"/>
    <dgm:cxn modelId="{32571724-4D4F-45EB-BD79-3CDD4CDA8FE3}" type="presOf" srcId="{1B6B55BE-7A40-4B92-9FD6-309215720961}" destId="{FC02B4C8-BE03-4B44-A225-E2AB39139F4F}" srcOrd="0" destOrd="0" presId="urn:microsoft.com/office/officeart/2005/8/layout/bProcess3"/>
    <dgm:cxn modelId="{AF782279-DBA2-4CDB-B2F4-F863188F54C9}" type="presOf" srcId="{75781DA1-F979-4976-8E0D-C31FCF14236B}" destId="{233643F2-F759-4C27-8782-E127C5008977}" srcOrd="0" destOrd="0" presId="urn:microsoft.com/office/officeart/2005/8/layout/bProcess3"/>
    <dgm:cxn modelId="{F166B36E-66D3-4781-A8D9-B34B8DEDEAC5}" type="presParOf" srcId="{233643F2-F759-4C27-8782-E127C5008977}" destId="{F7A85EDA-7978-4E51-B0B8-05295F40AB91}" srcOrd="0" destOrd="0" presId="urn:microsoft.com/office/officeart/2005/8/layout/bProcess3"/>
    <dgm:cxn modelId="{80200BD8-0C14-465C-A458-7375DA0E9557}" type="presParOf" srcId="{233643F2-F759-4C27-8782-E127C5008977}" destId="{444F0855-41A1-492B-B73C-029FC2132EE2}" srcOrd="1" destOrd="0" presId="urn:microsoft.com/office/officeart/2005/8/layout/bProcess3"/>
    <dgm:cxn modelId="{7BE00827-ADBB-4745-8657-1DD14D8B819C}" type="presParOf" srcId="{444F0855-41A1-492B-B73C-029FC2132EE2}" destId="{D4273A63-1797-4818-A118-7B87196AAFF0}" srcOrd="0" destOrd="0" presId="urn:microsoft.com/office/officeart/2005/8/layout/bProcess3"/>
    <dgm:cxn modelId="{3F40F73F-9FCA-487A-828C-CB73563629B0}" type="presParOf" srcId="{233643F2-F759-4C27-8782-E127C5008977}" destId="{CB858805-6C3D-4053-A13B-DEE65D88FC29}" srcOrd="2" destOrd="0" presId="urn:microsoft.com/office/officeart/2005/8/layout/bProcess3"/>
    <dgm:cxn modelId="{3E89605D-004A-44A9-89E5-84F6D993B220}" type="presParOf" srcId="{233643F2-F759-4C27-8782-E127C5008977}" destId="{FC02B4C8-BE03-4B44-A225-E2AB39139F4F}" srcOrd="3" destOrd="0" presId="urn:microsoft.com/office/officeart/2005/8/layout/bProcess3"/>
    <dgm:cxn modelId="{8A9F105A-DDBA-4CFC-B052-5EE8CA381128}" type="presParOf" srcId="{FC02B4C8-BE03-4B44-A225-E2AB39139F4F}" destId="{1A232540-BF70-4154-90A4-1B2A27DEF9F3}" srcOrd="0" destOrd="0" presId="urn:microsoft.com/office/officeart/2005/8/layout/bProcess3"/>
    <dgm:cxn modelId="{9D1B05DB-7B91-4C3A-9DBE-AACA9C31BD7B}" type="presParOf" srcId="{233643F2-F759-4C27-8782-E127C5008977}" destId="{235E41FF-6090-49A3-8CF7-D2363C7DE546}" srcOrd="4" destOrd="0" presId="urn:microsoft.com/office/officeart/2005/8/layout/bProcess3"/>
    <dgm:cxn modelId="{3B628E66-AC22-4E86-9225-F448C34508B4}" type="presParOf" srcId="{233643F2-F759-4C27-8782-E127C5008977}" destId="{19B2D1AD-D3C9-4D8A-9C34-6046CF2039D0}" srcOrd="5" destOrd="0" presId="urn:microsoft.com/office/officeart/2005/8/layout/bProcess3"/>
    <dgm:cxn modelId="{82BB5845-A47C-4869-BCA3-37D1D3FA0218}" type="presParOf" srcId="{19B2D1AD-D3C9-4D8A-9C34-6046CF2039D0}" destId="{A35FD8F9-B838-4829-BED5-741DF8BB4550}" srcOrd="0" destOrd="0" presId="urn:microsoft.com/office/officeart/2005/8/layout/bProcess3"/>
    <dgm:cxn modelId="{EEB7E49F-18B2-4E2A-9F47-8C2B60C27745}" type="presParOf" srcId="{233643F2-F759-4C27-8782-E127C5008977}" destId="{FF60A40F-AA0B-401C-867B-DA5E05E48DA6}" srcOrd="6" destOrd="0" presId="urn:microsoft.com/office/officeart/2005/8/layout/bProcess3"/>
    <dgm:cxn modelId="{E9F97654-930C-4490-B54C-AD1B730366F5}" type="presParOf" srcId="{233643F2-F759-4C27-8782-E127C5008977}" destId="{0EE22E4A-843C-4BB1-8D8E-7F6F15756DC0}" srcOrd="7" destOrd="0" presId="urn:microsoft.com/office/officeart/2005/8/layout/bProcess3"/>
    <dgm:cxn modelId="{FF5880E7-1FF6-4F63-A77C-091E41209773}" type="presParOf" srcId="{0EE22E4A-843C-4BB1-8D8E-7F6F15756DC0}" destId="{CACC5EF2-69F0-4C3C-84ED-512C2AC9FAFF}" srcOrd="0" destOrd="0" presId="urn:microsoft.com/office/officeart/2005/8/layout/bProcess3"/>
    <dgm:cxn modelId="{310A2ADD-B083-4036-933D-989EE7E27197}" type="presParOf" srcId="{233643F2-F759-4C27-8782-E127C5008977}" destId="{4FA721B6-E93C-4E0E-9B58-D51BB267FF89}" srcOrd="8" destOrd="0" presId="urn:microsoft.com/office/officeart/2005/8/layout/bProcess3"/>
    <dgm:cxn modelId="{A1AC58A9-8147-4C23-8A9E-9D06AD726D0A}" type="presParOf" srcId="{233643F2-F759-4C27-8782-E127C5008977}" destId="{DA3E1317-13AA-43F9-99B5-E74FFC17D499}" srcOrd="9" destOrd="0" presId="urn:microsoft.com/office/officeart/2005/8/layout/bProcess3"/>
    <dgm:cxn modelId="{97CDFCC3-E4B4-45D2-9122-1783A766041E}" type="presParOf" srcId="{DA3E1317-13AA-43F9-99B5-E74FFC17D499}" destId="{1C835DAC-3C4A-4778-BA00-0F84C205BD3A}" srcOrd="0" destOrd="0" presId="urn:microsoft.com/office/officeart/2005/8/layout/bProcess3"/>
    <dgm:cxn modelId="{DD79D8A0-81CF-4BB2-8A80-FBC5E5599986}" type="presParOf" srcId="{233643F2-F759-4C27-8782-E127C5008977}" destId="{2D0F6271-7E62-4051-8FD0-1D01FE775565}" srcOrd="10" destOrd="0" presId="urn:microsoft.com/office/officeart/2005/8/layout/bProcess3"/>
    <dgm:cxn modelId="{05C3DF88-F2B1-4129-B50E-ACEFDB829587}" type="presParOf" srcId="{233643F2-F759-4C27-8782-E127C5008977}" destId="{E0EA1493-248C-4ED4-9111-C272F1CAB707}" srcOrd="11" destOrd="0" presId="urn:microsoft.com/office/officeart/2005/8/layout/bProcess3"/>
    <dgm:cxn modelId="{1FE801A2-D4F0-4180-91FF-EC435CCF33D8}" type="presParOf" srcId="{E0EA1493-248C-4ED4-9111-C272F1CAB707}" destId="{1EB6970D-F0D1-4E80-8C20-E5828B215052}" srcOrd="0" destOrd="0" presId="urn:microsoft.com/office/officeart/2005/8/layout/bProcess3"/>
    <dgm:cxn modelId="{B9907418-0DB6-435E-B814-7089CC83D98D}" type="presParOf" srcId="{233643F2-F759-4C27-8782-E127C5008977}" destId="{3DFD11BC-DB58-450F-8C8A-BDBCAEE4F835}" srcOrd="12" destOrd="0" presId="urn:microsoft.com/office/officeart/2005/8/layout/bProcess3"/>
  </dgm:cxnLst>
  <dgm:bg/>
  <dgm:whole/>
</dgm:dataModel>
</file>

<file path=ppt/diagrams/data48.xml><?xml version="1.0" encoding="utf-8"?>
<dgm:dataModel xmlns:dgm="http://schemas.openxmlformats.org/drawingml/2006/diagram" xmlns:a="http://schemas.openxmlformats.org/drawingml/2006/main">
  <dgm:ptLst>
    <dgm:pt modelId="{BB801099-DA01-4CA1-864E-55B1E0151A26}" type="doc">
      <dgm:prSet loTypeId="urn:microsoft.com/office/officeart/2005/8/layout/vList4#1" loCatId="list" qsTypeId="urn:microsoft.com/office/officeart/2005/8/quickstyle/simple5" qsCatId="simple" csTypeId="urn:microsoft.com/office/officeart/2005/8/colors/colorful1#18" csCatId="colorful" phldr="1"/>
      <dgm:spPr/>
      <dgm:t>
        <a:bodyPr/>
        <a:lstStyle/>
        <a:p>
          <a:endParaRPr lang="id-ID"/>
        </a:p>
      </dgm:t>
    </dgm:pt>
    <dgm:pt modelId="{ED16A674-03FC-4995-AC59-0532A84BB07C}">
      <dgm:prSet phldrT="[Text]" custT="1"/>
      <dgm:spPr/>
      <dgm:t>
        <a:bodyPr/>
        <a:lstStyle/>
        <a:p>
          <a:pPr marL="185738" indent="-185738"/>
          <a:r>
            <a:rPr lang="id-ID" sz="1800" dirty="0" smtClean="0"/>
            <a:t>a. Telah terdapat kebijakan dalam penanganan gratifikasi yang diantaranya termuat dalam:</a:t>
          </a:r>
        </a:p>
        <a:p>
          <a:pPr marL="449263" indent="-449263">
            <a:tabLst>
              <a:tab pos="185738" algn="l"/>
            </a:tabLst>
          </a:pPr>
          <a:r>
            <a:rPr lang="id-ID" sz="1800" dirty="0" smtClean="0"/>
            <a:t>	1) 	SK K</a:t>
          </a:r>
          <a:r>
            <a:rPr lang="en-US" sz="1800" dirty="0" err="1" smtClean="0"/>
            <a:t>etua</a:t>
          </a:r>
          <a:r>
            <a:rPr lang="en-US" sz="1800" dirty="0" smtClean="0"/>
            <a:t> </a:t>
          </a:r>
          <a:r>
            <a:rPr lang="id-ID" sz="1800" dirty="0" smtClean="0"/>
            <a:t>M</a:t>
          </a:r>
          <a:r>
            <a:rPr lang="en-US" sz="1800" dirty="0" err="1" smtClean="0"/>
            <a:t>ahkamah</a:t>
          </a:r>
          <a:r>
            <a:rPr lang="en-US" sz="1800" dirty="0" smtClean="0"/>
            <a:t> </a:t>
          </a:r>
          <a:r>
            <a:rPr lang="id-ID" sz="1800" dirty="0" smtClean="0"/>
            <a:t>A</a:t>
          </a:r>
          <a:r>
            <a:rPr lang="en-US" sz="1800" dirty="0" smtClean="0"/>
            <a:t>gung RI</a:t>
          </a:r>
          <a:r>
            <a:rPr lang="id-ID" sz="1800" dirty="0" smtClean="0"/>
            <a:t> No</a:t>
          </a:r>
          <a:r>
            <a:rPr lang="en-US" sz="1800" dirty="0" err="1" smtClean="0"/>
            <a:t>mor</a:t>
          </a:r>
          <a:r>
            <a:rPr lang="id-ID" sz="1800" dirty="0" smtClean="0"/>
            <a:t>: 138A/KMA/SK/VIII/2014 tentang Pembentukan Unit Pengendali Gratifikasi Lingkungan Mahkamah Agung dan Badan Peradilan dibawahnya</a:t>
          </a:r>
          <a:endParaRPr lang="id-ID" sz="1800" dirty="0"/>
        </a:p>
      </dgm:t>
    </dgm:pt>
    <dgm:pt modelId="{348A3B19-F7A5-48B6-9FA1-174BB0FFC279}" type="parTrans" cxnId="{27A0B0CF-5840-401F-8486-36B7E64F53DE}">
      <dgm:prSet/>
      <dgm:spPr/>
      <dgm:t>
        <a:bodyPr/>
        <a:lstStyle/>
        <a:p>
          <a:endParaRPr lang="id-ID" sz="1800"/>
        </a:p>
      </dgm:t>
    </dgm:pt>
    <dgm:pt modelId="{56BBBD50-53EE-4E4F-9F13-2776A41E3FBF}" type="sibTrans" cxnId="{27A0B0CF-5840-401F-8486-36B7E64F53DE}">
      <dgm:prSet/>
      <dgm:spPr/>
      <dgm:t>
        <a:bodyPr/>
        <a:lstStyle/>
        <a:p>
          <a:endParaRPr lang="id-ID" sz="1800"/>
        </a:p>
      </dgm:t>
    </dgm:pt>
    <dgm:pt modelId="{FCA3D947-473C-44F4-A399-8978A49A1133}">
      <dgm:prSet phldrT="[Text]" phldr="1" custT="1"/>
      <dgm:spPr/>
      <dgm:t>
        <a:bodyPr/>
        <a:lstStyle/>
        <a:p>
          <a:pPr marL="171450" indent="0"/>
          <a:endParaRPr lang="id-ID" sz="1800" dirty="0"/>
        </a:p>
      </dgm:t>
    </dgm:pt>
    <dgm:pt modelId="{C35913CE-DF34-4F6D-93E7-CB27814BA850}" type="parTrans" cxnId="{DC3E3FD7-9D9C-4FCC-BB06-592E6F593264}">
      <dgm:prSet/>
      <dgm:spPr/>
      <dgm:t>
        <a:bodyPr/>
        <a:lstStyle/>
        <a:p>
          <a:endParaRPr lang="id-ID" sz="1800"/>
        </a:p>
      </dgm:t>
    </dgm:pt>
    <dgm:pt modelId="{C8680A16-B8AE-403F-AAA9-95DE92599D93}" type="sibTrans" cxnId="{DC3E3FD7-9D9C-4FCC-BB06-592E6F593264}">
      <dgm:prSet/>
      <dgm:spPr/>
      <dgm:t>
        <a:bodyPr/>
        <a:lstStyle/>
        <a:p>
          <a:endParaRPr lang="id-ID" sz="1800"/>
        </a:p>
      </dgm:t>
    </dgm:pt>
    <dgm:pt modelId="{739F5EA0-1F98-4D7A-B876-0BC065B1B14B}">
      <dgm:prSet phldrT="[Text]" custT="1"/>
      <dgm:spPr/>
      <dgm:t>
        <a:bodyPr/>
        <a:lstStyle/>
        <a:p>
          <a:pPr marL="449263" indent="-263525"/>
          <a:r>
            <a:rPr lang="id-ID" sz="1800" dirty="0" smtClean="0"/>
            <a:t>2) 	Peraturan Sekma No</a:t>
          </a:r>
          <a:r>
            <a:rPr lang="en-US" sz="1800" dirty="0" err="1" smtClean="0"/>
            <a:t>mor</a:t>
          </a:r>
          <a:r>
            <a:rPr lang="id-ID" sz="1800" dirty="0" smtClean="0"/>
            <a:t>: 3 Tahun 2014 tentang Penanganan Gratifikasi di Lingkungan Mahkamah Agung dan Badan Peradilan dibawahnya.</a:t>
          </a:r>
        </a:p>
        <a:p>
          <a:pPr marL="449263" indent="-263525"/>
          <a:r>
            <a:rPr lang="id-ID" sz="1800" dirty="0" smtClean="0"/>
            <a:t>3) 	Peraturan Sekma No</a:t>
          </a:r>
          <a:r>
            <a:rPr lang="en-US" sz="1800" dirty="0" err="1" smtClean="0"/>
            <a:t>mor</a:t>
          </a:r>
          <a:r>
            <a:rPr lang="id-ID" sz="1800" dirty="0" smtClean="0"/>
            <a:t>: 01B Tahun 2014 tentang Unit Pengendalian Gratifikasi di Lingkungan Mahkamah Agung</a:t>
          </a:r>
          <a:r>
            <a:rPr lang="en-US" sz="1800" dirty="0" smtClean="0"/>
            <a:t> RI</a:t>
          </a:r>
          <a:endParaRPr lang="id-ID" sz="1800" dirty="0"/>
        </a:p>
      </dgm:t>
    </dgm:pt>
    <dgm:pt modelId="{EFC05BB0-C8D2-4F52-9E23-2CDEE72C52E5}" type="parTrans" cxnId="{4F4710A5-5643-430D-9997-CE446639A0EC}">
      <dgm:prSet/>
      <dgm:spPr/>
      <dgm:t>
        <a:bodyPr/>
        <a:lstStyle/>
        <a:p>
          <a:endParaRPr lang="id-ID" sz="1800"/>
        </a:p>
      </dgm:t>
    </dgm:pt>
    <dgm:pt modelId="{6A5F599D-50C9-4D6C-94F3-B0DF3B5C5D7A}" type="sibTrans" cxnId="{4F4710A5-5643-430D-9997-CE446639A0EC}">
      <dgm:prSet/>
      <dgm:spPr/>
      <dgm:t>
        <a:bodyPr/>
        <a:lstStyle/>
        <a:p>
          <a:endParaRPr lang="id-ID" sz="1800"/>
        </a:p>
      </dgm:t>
    </dgm:pt>
    <dgm:pt modelId="{19DEFA1E-0F06-4101-A3CF-8B6227A5EBCE}">
      <dgm:prSet phldrT="[Text]" custT="1"/>
      <dgm:spPr/>
      <dgm:t>
        <a:bodyPr/>
        <a:lstStyle/>
        <a:p>
          <a:pPr marL="185738" indent="-185738"/>
          <a:r>
            <a:rPr lang="id-ID" sz="1800" dirty="0" smtClean="0"/>
            <a:t>b. Public campaign telah dilakukan secara berkala diantaranya melalui website, brosur dan banner di seluruh lingkungan Mahkamah Agung dan badan Peradilan dibawahnya.</a:t>
          </a:r>
          <a:endParaRPr lang="id-ID" sz="1800" dirty="0"/>
        </a:p>
      </dgm:t>
    </dgm:pt>
    <dgm:pt modelId="{951B5A6E-0F3C-4D0F-84B8-1430B8999FE4}" type="parTrans" cxnId="{225B6BD4-8E2C-4EFE-9E72-963ACA9E6115}">
      <dgm:prSet/>
      <dgm:spPr/>
      <dgm:t>
        <a:bodyPr/>
        <a:lstStyle/>
        <a:p>
          <a:endParaRPr lang="id-ID" sz="1800"/>
        </a:p>
      </dgm:t>
    </dgm:pt>
    <dgm:pt modelId="{53511F54-DD67-4321-B502-E1AA2B290DCE}" type="sibTrans" cxnId="{225B6BD4-8E2C-4EFE-9E72-963ACA9E6115}">
      <dgm:prSet/>
      <dgm:spPr/>
      <dgm:t>
        <a:bodyPr/>
        <a:lstStyle/>
        <a:p>
          <a:endParaRPr lang="id-ID" sz="1800"/>
        </a:p>
      </dgm:t>
    </dgm:pt>
    <dgm:pt modelId="{D6E879D0-64C0-47A2-A08A-8394F206FDE6}" type="pres">
      <dgm:prSet presAssocID="{BB801099-DA01-4CA1-864E-55B1E0151A26}" presName="linear" presStyleCnt="0">
        <dgm:presLayoutVars>
          <dgm:dir/>
          <dgm:resizeHandles val="exact"/>
        </dgm:presLayoutVars>
      </dgm:prSet>
      <dgm:spPr/>
      <dgm:t>
        <a:bodyPr/>
        <a:lstStyle/>
        <a:p>
          <a:endParaRPr lang="id-ID"/>
        </a:p>
      </dgm:t>
    </dgm:pt>
    <dgm:pt modelId="{9163B41F-4B65-4F7E-84C9-28AE8FAB6A09}" type="pres">
      <dgm:prSet presAssocID="{ED16A674-03FC-4995-AC59-0532A84BB07C}" presName="comp" presStyleCnt="0"/>
      <dgm:spPr/>
    </dgm:pt>
    <dgm:pt modelId="{1187C372-E739-4159-82EF-0457761B5F27}" type="pres">
      <dgm:prSet presAssocID="{ED16A674-03FC-4995-AC59-0532A84BB07C}" presName="box" presStyleLbl="node1" presStyleIdx="0" presStyleCnt="3"/>
      <dgm:spPr/>
      <dgm:t>
        <a:bodyPr/>
        <a:lstStyle/>
        <a:p>
          <a:endParaRPr lang="id-ID"/>
        </a:p>
      </dgm:t>
    </dgm:pt>
    <dgm:pt modelId="{FF5E116A-CECA-49BB-9461-071C33185FA2}" type="pres">
      <dgm:prSet presAssocID="{ED16A674-03FC-4995-AC59-0532A84BB07C}" presName="img" presStyleLbl="fgImgPlac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l="-15000" r="-15000"/>
          </a:stretch>
        </a:blipFill>
      </dgm:spPr>
    </dgm:pt>
    <dgm:pt modelId="{12B30663-08AD-4EC1-B2BF-DFD268481AD0}" type="pres">
      <dgm:prSet presAssocID="{ED16A674-03FC-4995-AC59-0532A84BB07C}" presName="text" presStyleLbl="node1" presStyleIdx="0" presStyleCnt="3">
        <dgm:presLayoutVars>
          <dgm:bulletEnabled val="1"/>
        </dgm:presLayoutVars>
      </dgm:prSet>
      <dgm:spPr/>
      <dgm:t>
        <a:bodyPr/>
        <a:lstStyle/>
        <a:p>
          <a:endParaRPr lang="id-ID"/>
        </a:p>
      </dgm:t>
    </dgm:pt>
    <dgm:pt modelId="{DEB002EF-DB1C-4E2B-98EA-3F385501A9C9}" type="pres">
      <dgm:prSet presAssocID="{56BBBD50-53EE-4E4F-9F13-2776A41E3FBF}" presName="spacer" presStyleCnt="0"/>
      <dgm:spPr/>
    </dgm:pt>
    <dgm:pt modelId="{CC715CBD-A17A-4F82-B609-08E780807D90}" type="pres">
      <dgm:prSet presAssocID="{739F5EA0-1F98-4D7A-B876-0BC065B1B14B}" presName="comp" presStyleCnt="0"/>
      <dgm:spPr/>
    </dgm:pt>
    <dgm:pt modelId="{E30080D9-C128-419F-BCCA-E5B9D79797E1}" type="pres">
      <dgm:prSet presAssocID="{739F5EA0-1F98-4D7A-B876-0BC065B1B14B}" presName="box" presStyleLbl="node1" presStyleIdx="1" presStyleCnt="3"/>
      <dgm:spPr/>
      <dgm:t>
        <a:bodyPr/>
        <a:lstStyle/>
        <a:p>
          <a:endParaRPr lang="id-ID"/>
        </a:p>
      </dgm:t>
    </dgm:pt>
    <dgm:pt modelId="{4A3A6FE6-11A9-44C7-AC3C-AE41E856EEEF}" type="pres">
      <dgm:prSet presAssocID="{739F5EA0-1F98-4D7A-B876-0BC065B1B14B}" presName="img" presStyleLbl="fgImgPlac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t="-10000" b="-10000"/>
          </a:stretch>
        </a:blipFill>
      </dgm:spPr>
    </dgm:pt>
    <dgm:pt modelId="{C747FA13-81E5-44F4-BA1F-CAEA4BEBB8D7}" type="pres">
      <dgm:prSet presAssocID="{739F5EA0-1F98-4D7A-B876-0BC065B1B14B}" presName="text" presStyleLbl="node1" presStyleIdx="1" presStyleCnt="3">
        <dgm:presLayoutVars>
          <dgm:bulletEnabled val="1"/>
        </dgm:presLayoutVars>
      </dgm:prSet>
      <dgm:spPr/>
      <dgm:t>
        <a:bodyPr/>
        <a:lstStyle/>
        <a:p>
          <a:endParaRPr lang="id-ID"/>
        </a:p>
      </dgm:t>
    </dgm:pt>
    <dgm:pt modelId="{EACE2F0E-0A2B-4C91-BA3A-A1E663A3AD87}" type="pres">
      <dgm:prSet presAssocID="{6A5F599D-50C9-4D6C-94F3-B0DF3B5C5D7A}" presName="spacer" presStyleCnt="0"/>
      <dgm:spPr/>
    </dgm:pt>
    <dgm:pt modelId="{B84260D3-C329-4079-B743-E59D1769B5D0}" type="pres">
      <dgm:prSet presAssocID="{19DEFA1E-0F06-4101-A3CF-8B6227A5EBCE}" presName="comp" presStyleCnt="0"/>
      <dgm:spPr/>
    </dgm:pt>
    <dgm:pt modelId="{E0BDA6B4-603C-472B-AFA3-64F38A82CEE2}" type="pres">
      <dgm:prSet presAssocID="{19DEFA1E-0F06-4101-A3CF-8B6227A5EBCE}" presName="box" presStyleLbl="node1" presStyleIdx="2" presStyleCnt="3"/>
      <dgm:spPr/>
      <dgm:t>
        <a:bodyPr/>
        <a:lstStyle/>
        <a:p>
          <a:endParaRPr lang="id-ID"/>
        </a:p>
      </dgm:t>
    </dgm:pt>
    <dgm:pt modelId="{A28CB5E0-D0A1-40DF-8075-37B80CEC410F}" type="pres">
      <dgm:prSet presAssocID="{19DEFA1E-0F06-4101-A3CF-8B6227A5EBCE}" presName="img" presStyleLbl="fgImgPlac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t="-10000" b="-10000"/>
          </a:stretch>
        </a:blipFill>
      </dgm:spPr>
    </dgm:pt>
    <dgm:pt modelId="{853CBCBD-B0F9-4D40-B46B-2474D093F239}" type="pres">
      <dgm:prSet presAssocID="{19DEFA1E-0F06-4101-A3CF-8B6227A5EBCE}" presName="text" presStyleLbl="node1" presStyleIdx="2" presStyleCnt="3">
        <dgm:presLayoutVars>
          <dgm:bulletEnabled val="1"/>
        </dgm:presLayoutVars>
      </dgm:prSet>
      <dgm:spPr/>
      <dgm:t>
        <a:bodyPr/>
        <a:lstStyle/>
        <a:p>
          <a:endParaRPr lang="id-ID"/>
        </a:p>
      </dgm:t>
    </dgm:pt>
  </dgm:ptLst>
  <dgm:cxnLst>
    <dgm:cxn modelId="{EEE3E023-72A0-46BA-B696-7261396B3382}" type="presOf" srcId="{19DEFA1E-0F06-4101-A3CF-8B6227A5EBCE}" destId="{853CBCBD-B0F9-4D40-B46B-2474D093F239}" srcOrd="1" destOrd="0" presId="urn:microsoft.com/office/officeart/2005/8/layout/vList4#1"/>
    <dgm:cxn modelId="{896D2E68-A5E9-43B9-BB8E-4A6359AFB98E}" type="presOf" srcId="{19DEFA1E-0F06-4101-A3CF-8B6227A5EBCE}" destId="{E0BDA6B4-603C-472B-AFA3-64F38A82CEE2}" srcOrd="0" destOrd="0" presId="urn:microsoft.com/office/officeart/2005/8/layout/vList4#1"/>
    <dgm:cxn modelId="{4DB9DA98-F9BC-4AF6-9E03-32229A911F55}" type="presOf" srcId="{BB801099-DA01-4CA1-864E-55B1E0151A26}" destId="{D6E879D0-64C0-47A2-A08A-8394F206FDE6}" srcOrd="0" destOrd="0" presId="urn:microsoft.com/office/officeart/2005/8/layout/vList4#1"/>
    <dgm:cxn modelId="{D01ABBA4-1984-4444-B42A-7B7ACDF7CD5E}" type="presOf" srcId="{FCA3D947-473C-44F4-A399-8978A49A1133}" destId="{12B30663-08AD-4EC1-B2BF-DFD268481AD0}" srcOrd="1" destOrd="1" presId="urn:microsoft.com/office/officeart/2005/8/layout/vList4#1"/>
    <dgm:cxn modelId="{D1945B91-758A-4E8F-B98C-DDD689A386D6}" type="presOf" srcId="{739F5EA0-1F98-4D7A-B876-0BC065B1B14B}" destId="{C747FA13-81E5-44F4-BA1F-CAEA4BEBB8D7}" srcOrd="1" destOrd="0" presId="urn:microsoft.com/office/officeart/2005/8/layout/vList4#1"/>
    <dgm:cxn modelId="{B68FD3F9-1ED0-4B51-9B8B-7BCBBEE68D46}" type="presOf" srcId="{ED16A674-03FC-4995-AC59-0532A84BB07C}" destId="{12B30663-08AD-4EC1-B2BF-DFD268481AD0}" srcOrd="1" destOrd="0" presId="urn:microsoft.com/office/officeart/2005/8/layout/vList4#1"/>
    <dgm:cxn modelId="{27A0B0CF-5840-401F-8486-36B7E64F53DE}" srcId="{BB801099-DA01-4CA1-864E-55B1E0151A26}" destId="{ED16A674-03FC-4995-AC59-0532A84BB07C}" srcOrd="0" destOrd="0" parTransId="{348A3B19-F7A5-48B6-9FA1-174BB0FFC279}" sibTransId="{56BBBD50-53EE-4E4F-9F13-2776A41E3FBF}"/>
    <dgm:cxn modelId="{00AC960E-231F-4F05-9BDA-584A9EFFECF3}" type="presOf" srcId="{ED16A674-03FC-4995-AC59-0532A84BB07C}" destId="{1187C372-E739-4159-82EF-0457761B5F27}" srcOrd="0" destOrd="0" presId="urn:microsoft.com/office/officeart/2005/8/layout/vList4#1"/>
    <dgm:cxn modelId="{225B6BD4-8E2C-4EFE-9E72-963ACA9E6115}" srcId="{BB801099-DA01-4CA1-864E-55B1E0151A26}" destId="{19DEFA1E-0F06-4101-A3CF-8B6227A5EBCE}" srcOrd="2" destOrd="0" parTransId="{951B5A6E-0F3C-4D0F-84B8-1430B8999FE4}" sibTransId="{53511F54-DD67-4321-B502-E1AA2B290DCE}"/>
    <dgm:cxn modelId="{DC3E3FD7-9D9C-4FCC-BB06-592E6F593264}" srcId="{ED16A674-03FC-4995-AC59-0532A84BB07C}" destId="{FCA3D947-473C-44F4-A399-8978A49A1133}" srcOrd="0" destOrd="0" parTransId="{C35913CE-DF34-4F6D-93E7-CB27814BA850}" sibTransId="{C8680A16-B8AE-403F-AAA9-95DE92599D93}"/>
    <dgm:cxn modelId="{86851B63-7884-4FCA-8724-3C112E30208E}" type="presOf" srcId="{FCA3D947-473C-44F4-A399-8978A49A1133}" destId="{1187C372-E739-4159-82EF-0457761B5F27}" srcOrd="0" destOrd="1" presId="urn:microsoft.com/office/officeart/2005/8/layout/vList4#1"/>
    <dgm:cxn modelId="{0D8BD68F-FACF-4D3C-8E67-44F2AB0B7114}" type="presOf" srcId="{739F5EA0-1F98-4D7A-B876-0BC065B1B14B}" destId="{E30080D9-C128-419F-BCCA-E5B9D79797E1}" srcOrd="0" destOrd="0" presId="urn:microsoft.com/office/officeart/2005/8/layout/vList4#1"/>
    <dgm:cxn modelId="{4F4710A5-5643-430D-9997-CE446639A0EC}" srcId="{BB801099-DA01-4CA1-864E-55B1E0151A26}" destId="{739F5EA0-1F98-4D7A-B876-0BC065B1B14B}" srcOrd="1" destOrd="0" parTransId="{EFC05BB0-C8D2-4F52-9E23-2CDEE72C52E5}" sibTransId="{6A5F599D-50C9-4D6C-94F3-B0DF3B5C5D7A}"/>
    <dgm:cxn modelId="{527827D6-0A96-470A-A7CD-D5DF1F5981EE}" type="presParOf" srcId="{D6E879D0-64C0-47A2-A08A-8394F206FDE6}" destId="{9163B41F-4B65-4F7E-84C9-28AE8FAB6A09}" srcOrd="0" destOrd="0" presId="urn:microsoft.com/office/officeart/2005/8/layout/vList4#1"/>
    <dgm:cxn modelId="{262F63BC-50E7-4A04-B9CB-DA7E53936644}" type="presParOf" srcId="{9163B41F-4B65-4F7E-84C9-28AE8FAB6A09}" destId="{1187C372-E739-4159-82EF-0457761B5F27}" srcOrd="0" destOrd="0" presId="urn:microsoft.com/office/officeart/2005/8/layout/vList4#1"/>
    <dgm:cxn modelId="{A4977A3B-9851-485B-908B-8AA549A4F045}" type="presParOf" srcId="{9163B41F-4B65-4F7E-84C9-28AE8FAB6A09}" destId="{FF5E116A-CECA-49BB-9461-071C33185FA2}" srcOrd="1" destOrd="0" presId="urn:microsoft.com/office/officeart/2005/8/layout/vList4#1"/>
    <dgm:cxn modelId="{8D10F9BB-644D-4B61-816F-2BE41E7F3133}" type="presParOf" srcId="{9163B41F-4B65-4F7E-84C9-28AE8FAB6A09}" destId="{12B30663-08AD-4EC1-B2BF-DFD268481AD0}" srcOrd="2" destOrd="0" presId="urn:microsoft.com/office/officeart/2005/8/layout/vList4#1"/>
    <dgm:cxn modelId="{FD77D06B-936B-4899-990B-B587F5DD3B36}" type="presParOf" srcId="{D6E879D0-64C0-47A2-A08A-8394F206FDE6}" destId="{DEB002EF-DB1C-4E2B-98EA-3F385501A9C9}" srcOrd="1" destOrd="0" presId="urn:microsoft.com/office/officeart/2005/8/layout/vList4#1"/>
    <dgm:cxn modelId="{40805EBC-3093-4891-8469-12CB3EF7EE23}" type="presParOf" srcId="{D6E879D0-64C0-47A2-A08A-8394F206FDE6}" destId="{CC715CBD-A17A-4F82-B609-08E780807D90}" srcOrd="2" destOrd="0" presId="urn:microsoft.com/office/officeart/2005/8/layout/vList4#1"/>
    <dgm:cxn modelId="{771616B6-6D9E-406D-BBB6-5FDFAE8DD9F3}" type="presParOf" srcId="{CC715CBD-A17A-4F82-B609-08E780807D90}" destId="{E30080D9-C128-419F-BCCA-E5B9D79797E1}" srcOrd="0" destOrd="0" presId="urn:microsoft.com/office/officeart/2005/8/layout/vList4#1"/>
    <dgm:cxn modelId="{B2DB0794-613C-4553-B359-860029E657C2}" type="presParOf" srcId="{CC715CBD-A17A-4F82-B609-08E780807D90}" destId="{4A3A6FE6-11A9-44C7-AC3C-AE41E856EEEF}" srcOrd="1" destOrd="0" presId="urn:microsoft.com/office/officeart/2005/8/layout/vList4#1"/>
    <dgm:cxn modelId="{FF3F58A7-A560-4C6C-AC44-ED64FAA80435}" type="presParOf" srcId="{CC715CBD-A17A-4F82-B609-08E780807D90}" destId="{C747FA13-81E5-44F4-BA1F-CAEA4BEBB8D7}" srcOrd="2" destOrd="0" presId="urn:microsoft.com/office/officeart/2005/8/layout/vList4#1"/>
    <dgm:cxn modelId="{8741644F-90AD-4C15-9902-BAD57501B0AD}" type="presParOf" srcId="{D6E879D0-64C0-47A2-A08A-8394F206FDE6}" destId="{EACE2F0E-0A2B-4C91-BA3A-A1E663A3AD87}" srcOrd="3" destOrd="0" presId="urn:microsoft.com/office/officeart/2005/8/layout/vList4#1"/>
    <dgm:cxn modelId="{C4CDBE05-E655-4110-909A-233F60B2D78D}" type="presParOf" srcId="{D6E879D0-64C0-47A2-A08A-8394F206FDE6}" destId="{B84260D3-C329-4079-B743-E59D1769B5D0}" srcOrd="4" destOrd="0" presId="urn:microsoft.com/office/officeart/2005/8/layout/vList4#1"/>
    <dgm:cxn modelId="{6660C2BA-616B-4AEF-91F2-4DF7848F0E3D}" type="presParOf" srcId="{B84260D3-C329-4079-B743-E59D1769B5D0}" destId="{E0BDA6B4-603C-472B-AFA3-64F38A82CEE2}" srcOrd="0" destOrd="0" presId="urn:microsoft.com/office/officeart/2005/8/layout/vList4#1"/>
    <dgm:cxn modelId="{9062D8B9-25AC-44DA-824C-749964D479DC}" type="presParOf" srcId="{B84260D3-C329-4079-B743-E59D1769B5D0}" destId="{A28CB5E0-D0A1-40DF-8075-37B80CEC410F}" srcOrd="1" destOrd="0" presId="urn:microsoft.com/office/officeart/2005/8/layout/vList4#1"/>
    <dgm:cxn modelId="{18A08D41-9D46-48AE-90F9-CE98E6FE76D4}" type="presParOf" srcId="{B84260D3-C329-4079-B743-E59D1769B5D0}" destId="{853CBCBD-B0F9-4D40-B46B-2474D093F239}" srcOrd="2" destOrd="0" presId="urn:microsoft.com/office/officeart/2005/8/layout/vList4#1"/>
  </dgm:cxnLst>
  <dgm:bg/>
  <dgm:whole/>
</dgm:dataModel>
</file>

<file path=ppt/diagrams/data49.xml><?xml version="1.0" encoding="utf-8"?>
<dgm:dataModel xmlns:dgm="http://schemas.openxmlformats.org/drawingml/2006/diagram" xmlns:a="http://schemas.openxmlformats.org/drawingml/2006/main">
  <dgm:ptLst>
    <dgm:pt modelId="{BA959DA4-A2D5-4E24-B2BB-D8B202CAB287}" type="doc">
      <dgm:prSet loTypeId="urn:microsoft.com/office/officeart/2005/8/layout/vList4#2" loCatId="list" qsTypeId="urn:microsoft.com/office/officeart/2005/8/quickstyle/simple5" qsCatId="simple" csTypeId="urn:microsoft.com/office/officeart/2005/8/colors/colorful3" csCatId="colorful" phldr="1"/>
      <dgm:spPr/>
      <dgm:t>
        <a:bodyPr/>
        <a:lstStyle/>
        <a:p>
          <a:endParaRPr lang="id-ID"/>
        </a:p>
      </dgm:t>
    </dgm:pt>
    <dgm:pt modelId="{FBA210B2-7EC5-45F8-8001-C5AC7E330287}">
      <dgm:prSet phldrT="[Text]"/>
      <dgm:spPr/>
      <dgm:t>
        <a:bodyPr/>
        <a:lstStyle/>
        <a:p>
          <a:pPr marL="263525" indent="-263525"/>
          <a:r>
            <a:rPr lang="id-ID" dirty="0" smtClean="0"/>
            <a:t>a. 	Telah ditetapkan kebijakan tentang penanganan pengaduan melalui  SK K</a:t>
          </a:r>
          <a:r>
            <a:rPr lang="en-US" dirty="0" err="1" smtClean="0"/>
            <a:t>etua</a:t>
          </a:r>
          <a:r>
            <a:rPr lang="en-US" dirty="0" smtClean="0"/>
            <a:t> </a:t>
          </a:r>
          <a:r>
            <a:rPr lang="id-ID" dirty="0" smtClean="0"/>
            <a:t>M</a:t>
          </a:r>
          <a:r>
            <a:rPr lang="en-US" dirty="0" err="1" smtClean="0"/>
            <a:t>ahkamah</a:t>
          </a:r>
          <a:r>
            <a:rPr lang="en-US" dirty="0" smtClean="0"/>
            <a:t> </a:t>
          </a:r>
          <a:r>
            <a:rPr lang="id-ID" dirty="0" smtClean="0"/>
            <a:t>A</a:t>
          </a:r>
          <a:r>
            <a:rPr lang="en-US" dirty="0" smtClean="0"/>
            <a:t>gung RI</a:t>
          </a:r>
          <a:r>
            <a:rPr lang="id-ID" dirty="0" smtClean="0"/>
            <a:t> No</a:t>
          </a:r>
          <a:r>
            <a:rPr lang="en-US" dirty="0" err="1" smtClean="0"/>
            <a:t>mor</a:t>
          </a:r>
          <a:r>
            <a:rPr lang="id-ID" dirty="0" smtClean="0"/>
            <a:t>: 076/KMA/SK/VI/2009 tentang Pedoman Pelaksanaan Penanganan Pengaduan di Lingkungan Lembaga Peradilan.</a:t>
          </a:r>
          <a:endParaRPr lang="id-ID" dirty="0"/>
        </a:p>
      </dgm:t>
    </dgm:pt>
    <dgm:pt modelId="{3591E3DE-DDF3-41F9-B235-45C0AABB2AC0}" type="parTrans" cxnId="{6E9D9B4D-619D-4434-B21E-D6A1BE30AD05}">
      <dgm:prSet/>
      <dgm:spPr/>
      <dgm:t>
        <a:bodyPr/>
        <a:lstStyle/>
        <a:p>
          <a:endParaRPr lang="id-ID"/>
        </a:p>
      </dgm:t>
    </dgm:pt>
    <dgm:pt modelId="{F899EE09-FDEA-40BC-90C2-74B1A1EB361D}" type="sibTrans" cxnId="{6E9D9B4D-619D-4434-B21E-D6A1BE30AD05}">
      <dgm:prSet/>
      <dgm:spPr/>
      <dgm:t>
        <a:bodyPr/>
        <a:lstStyle/>
        <a:p>
          <a:endParaRPr lang="id-ID"/>
        </a:p>
      </dgm:t>
    </dgm:pt>
    <dgm:pt modelId="{2002A5BF-AA4E-42BB-95DF-CAA6D9B5ABF9}">
      <dgm:prSet phldrT="[Text]"/>
      <dgm:spPr/>
      <dgm:t>
        <a:bodyPr/>
        <a:lstStyle/>
        <a:p>
          <a:pPr marL="263525" indent="-263525"/>
          <a:r>
            <a:rPr lang="id-ID" dirty="0" smtClean="0"/>
            <a:t>b. 	Seluruh hasil penanganan pengaduan masyarakat telah ditindaklanjuti dan dapat diakses melalui https://www.mahkamahagung.go.id/di_web3/ index.asp.</a:t>
          </a:r>
          <a:r>
            <a:rPr lang="en-US" dirty="0" smtClean="0"/>
            <a:t> </a:t>
          </a:r>
          <a:r>
            <a:rPr lang="en-US" dirty="0" err="1" smtClean="0"/>
            <a:t>dan</a:t>
          </a:r>
          <a:r>
            <a:rPr lang="en-US" dirty="0" smtClean="0"/>
            <a:t> </a:t>
          </a:r>
          <a:r>
            <a:rPr lang="en-US" dirty="0" err="1" smtClean="0"/>
            <a:t>Meja</a:t>
          </a:r>
          <a:r>
            <a:rPr lang="en-US" dirty="0" smtClean="0"/>
            <a:t> </a:t>
          </a:r>
          <a:r>
            <a:rPr lang="en-US" dirty="0" err="1" smtClean="0"/>
            <a:t>Pengaduan</a:t>
          </a:r>
          <a:r>
            <a:rPr lang="en-US" dirty="0" smtClean="0"/>
            <a:t> </a:t>
          </a:r>
          <a:r>
            <a:rPr lang="en-US" dirty="0" err="1" smtClean="0"/>
            <a:t>Mahkamah</a:t>
          </a:r>
          <a:r>
            <a:rPr lang="en-US" dirty="0" smtClean="0"/>
            <a:t> </a:t>
          </a:r>
          <a:r>
            <a:rPr lang="en-US" dirty="0" err="1" smtClean="0"/>
            <a:t>Agung</a:t>
          </a:r>
          <a:r>
            <a:rPr lang="id-ID" dirty="0" smtClean="0"/>
            <a:t>.</a:t>
          </a:r>
          <a:endParaRPr lang="id-ID" dirty="0"/>
        </a:p>
      </dgm:t>
    </dgm:pt>
    <dgm:pt modelId="{892EDC50-211A-4E6B-94A6-FA8CD5D6D5CB}" type="parTrans" cxnId="{3A28C084-E710-4CA2-A0B0-877D990A4224}">
      <dgm:prSet/>
      <dgm:spPr/>
      <dgm:t>
        <a:bodyPr/>
        <a:lstStyle/>
        <a:p>
          <a:endParaRPr lang="id-ID"/>
        </a:p>
      </dgm:t>
    </dgm:pt>
    <dgm:pt modelId="{6C414D8C-028B-45B5-B8B5-2F9C941A1FD6}" type="sibTrans" cxnId="{3A28C084-E710-4CA2-A0B0-877D990A4224}">
      <dgm:prSet/>
      <dgm:spPr/>
      <dgm:t>
        <a:bodyPr/>
        <a:lstStyle/>
        <a:p>
          <a:endParaRPr lang="id-ID"/>
        </a:p>
      </dgm:t>
    </dgm:pt>
    <dgm:pt modelId="{8E0C6C4B-82FB-4D91-A991-65B1265485A9}">
      <dgm:prSet phldrT="[Text]"/>
      <dgm:spPr/>
      <dgm:t>
        <a:bodyPr/>
        <a:lstStyle/>
        <a:p>
          <a:pPr marL="263525" indent="-263525"/>
          <a:r>
            <a:rPr lang="id-ID" dirty="0" smtClean="0"/>
            <a:t>c. 	Seluruh hasil penanganan pengaduan masyarakat ditindaklanjuti diantaranya melalui</a:t>
          </a:r>
          <a:r>
            <a:rPr lang="en-US" dirty="0" smtClean="0"/>
            <a:t>:</a:t>
          </a:r>
          <a:endParaRPr lang="id-ID" dirty="0" smtClean="0"/>
        </a:p>
        <a:p>
          <a:pPr marL="449263" indent="-185738"/>
          <a:r>
            <a:rPr lang="id-ID" dirty="0" smtClean="0"/>
            <a:t>1) Hukuman disiplin sudah dipublikasikan pada website Mahkamah Agung dan website Badan Pengawasan tiap 3 bulan sekali.</a:t>
          </a:r>
          <a:endParaRPr lang="id-ID" dirty="0"/>
        </a:p>
      </dgm:t>
    </dgm:pt>
    <dgm:pt modelId="{A49546A1-9BDF-41D1-BDB5-AB4F2F24A754}" type="parTrans" cxnId="{90D1DC95-E896-4F3A-9CD3-F21739333E30}">
      <dgm:prSet/>
      <dgm:spPr/>
      <dgm:t>
        <a:bodyPr/>
        <a:lstStyle/>
        <a:p>
          <a:endParaRPr lang="id-ID"/>
        </a:p>
      </dgm:t>
    </dgm:pt>
    <dgm:pt modelId="{47D14199-F2BC-4E98-9464-77D7753F1419}" type="sibTrans" cxnId="{90D1DC95-E896-4F3A-9CD3-F21739333E30}">
      <dgm:prSet/>
      <dgm:spPr/>
      <dgm:t>
        <a:bodyPr/>
        <a:lstStyle/>
        <a:p>
          <a:endParaRPr lang="id-ID"/>
        </a:p>
      </dgm:t>
    </dgm:pt>
    <dgm:pt modelId="{CA0F9F47-BDCA-4722-BB03-B9901CD88B40}">
      <dgm:prSet/>
      <dgm:spPr/>
      <dgm:t>
        <a:bodyPr/>
        <a:lstStyle/>
        <a:p>
          <a:pPr marL="449263" indent="-185738"/>
          <a:r>
            <a:rPr lang="id-ID" dirty="0" smtClean="0"/>
            <a:t>2) Surat pemberitahuan kepada Pelapor bahwa pengaduan sudah ditindaklanjuti. </a:t>
          </a:r>
        </a:p>
        <a:p>
          <a:pPr marL="449263" indent="-185738"/>
          <a:r>
            <a:rPr lang="id-ID" dirty="0" smtClean="0"/>
            <a:t>3) Data Pengaduan masyarakat telah diupload pada website Bawas dan dilaporakn pada Laporan Tahunan Mahkamah Agung</a:t>
          </a:r>
          <a:endParaRPr lang="id-ID" dirty="0"/>
        </a:p>
      </dgm:t>
    </dgm:pt>
    <dgm:pt modelId="{5EDFA967-BF3E-46CE-A301-9CBBB43AA8C7}" type="parTrans" cxnId="{B28DC01F-CCFE-4925-B003-0149A960162A}">
      <dgm:prSet/>
      <dgm:spPr/>
      <dgm:t>
        <a:bodyPr/>
        <a:lstStyle/>
        <a:p>
          <a:endParaRPr lang="id-ID"/>
        </a:p>
      </dgm:t>
    </dgm:pt>
    <dgm:pt modelId="{4933C95A-6B82-40E5-86B6-AAD71D991BC7}" type="sibTrans" cxnId="{B28DC01F-CCFE-4925-B003-0149A960162A}">
      <dgm:prSet/>
      <dgm:spPr/>
      <dgm:t>
        <a:bodyPr/>
        <a:lstStyle/>
        <a:p>
          <a:endParaRPr lang="id-ID"/>
        </a:p>
      </dgm:t>
    </dgm:pt>
    <dgm:pt modelId="{572249FA-5703-4BEC-99B7-628A7C3C0307}" type="pres">
      <dgm:prSet presAssocID="{BA959DA4-A2D5-4E24-B2BB-D8B202CAB287}" presName="linear" presStyleCnt="0">
        <dgm:presLayoutVars>
          <dgm:dir/>
          <dgm:resizeHandles val="exact"/>
        </dgm:presLayoutVars>
      </dgm:prSet>
      <dgm:spPr/>
      <dgm:t>
        <a:bodyPr/>
        <a:lstStyle/>
        <a:p>
          <a:endParaRPr lang="id-ID"/>
        </a:p>
      </dgm:t>
    </dgm:pt>
    <dgm:pt modelId="{FBA1CCB4-661C-4ABC-8CC5-2E5E606299A5}" type="pres">
      <dgm:prSet presAssocID="{FBA210B2-7EC5-45F8-8001-C5AC7E330287}" presName="comp" presStyleCnt="0"/>
      <dgm:spPr/>
    </dgm:pt>
    <dgm:pt modelId="{061550F7-57C5-454C-899C-BD6F42411E9C}" type="pres">
      <dgm:prSet presAssocID="{FBA210B2-7EC5-45F8-8001-C5AC7E330287}" presName="box" presStyleLbl="node1" presStyleIdx="0" presStyleCnt="4" custLinFactNeighborY="-8368"/>
      <dgm:spPr/>
      <dgm:t>
        <a:bodyPr/>
        <a:lstStyle/>
        <a:p>
          <a:endParaRPr lang="id-ID"/>
        </a:p>
      </dgm:t>
    </dgm:pt>
    <dgm:pt modelId="{BB7A561F-2CA9-43F2-B7A6-29A89EEB6FDB}" type="pres">
      <dgm:prSet presAssocID="{FBA210B2-7EC5-45F8-8001-C5AC7E330287}" presName="img" presStyleLbl="fgImgPlace1" presStyleIdx="0" presStyleCnt="4"/>
      <dgm:spPr>
        <a:blipFill>
          <a:blip xmlns:r="http://schemas.openxmlformats.org/officeDocument/2006/relationships" r:embed="rId1">
            <a:extLst>
              <a:ext uri="{28A0092B-C50C-407E-A947-70E740481C1C}">
                <a14:useLocalDpi xmlns="" xmlns:a14="http://schemas.microsoft.com/office/drawing/2010/main" val="0"/>
              </a:ext>
            </a:extLst>
          </a:blip>
          <a:srcRect/>
          <a:stretch>
            <a:fillRect t="-5000" b="-5000"/>
          </a:stretch>
        </a:blipFill>
      </dgm:spPr>
    </dgm:pt>
    <dgm:pt modelId="{04668A57-D511-4B8F-818E-7D518FAC0CCA}" type="pres">
      <dgm:prSet presAssocID="{FBA210B2-7EC5-45F8-8001-C5AC7E330287}" presName="text" presStyleLbl="node1" presStyleIdx="0" presStyleCnt="4">
        <dgm:presLayoutVars>
          <dgm:bulletEnabled val="1"/>
        </dgm:presLayoutVars>
      </dgm:prSet>
      <dgm:spPr/>
      <dgm:t>
        <a:bodyPr/>
        <a:lstStyle/>
        <a:p>
          <a:endParaRPr lang="id-ID"/>
        </a:p>
      </dgm:t>
    </dgm:pt>
    <dgm:pt modelId="{565119EE-4A5E-4118-AAF2-9CE788A79B6D}" type="pres">
      <dgm:prSet presAssocID="{F899EE09-FDEA-40BC-90C2-74B1A1EB361D}" presName="spacer" presStyleCnt="0"/>
      <dgm:spPr/>
    </dgm:pt>
    <dgm:pt modelId="{A0B08289-4C68-4554-A99D-088182C2E07E}" type="pres">
      <dgm:prSet presAssocID="{2002A5BF-AA4E-42BB-95DF-CAA6D9B5ABF9}" presName="comp" presStyleCnt="0"/>
      <dgm:spPr/>
    </dgm:pt>
    <dgm:pt modelId="{F889C9F6-0E29-4519-8F1D-40A189C01092}" type="pres">
      <dgm:prSet presAssocID="{2002A5BF-AA4E-42BB-95DF-CAA6D9B5ABF9}" presName="box" presStyleLbl="node1" presStyleIdx="1" presStyleCnt="4"/>
      <dgm:spPr/>
      <dgm:t>
        <a:bodyPr/>
        <a:lstStyle/>
        <a:p>
          <a:endParaRPr lang="id-ID"/>
        </a:p>
      </dgm:t>
    </dgm:pt>
    <dgm:pt modelId="{ADC06176-A89A-4A47-95C9-3BBC4D32DDCA}" type="pres">
      <dgm:prSet presAssocID="{2002A5BF-AA4E-42BB-95DF-CAA6D9B5ABF9}" presName="img" presStyleLbl="fgImgPlace1" presStyleIdx="1" presStyleCnt="4"/>
      <dgm:spPr>
        <a:blipFill>
          <a:blip xmlns:r="http://schemas.openxmlformats.org/officeDocument/2006/relationships" r:embed="rId2">
            <a:extLst>
              <a:ext uri="{28A0092B-C50C-407E-A947-70E740481C1C}">
                <a14:useLocalDpi xmlns="" xmlns:a14="http://schemas.microsoft.com/office/drawing/2010/main" val="0"/>
              </a:ext>
            </a:extLst>
          </a:blip>
          <a:srcRect/>
          <a:stretch>
            <a:fillRect t="-41000" b="-41000"/>
          </a:stretch>
        </a:blipFill>
      </dgm:spPr>
    </dgm:pt>
    <dgm:pt modelId="{85A54DFC-5D19-45EE-A7BA-2C87A5C7CF01}" type="pres">
      <dgm:prSet presAssocID="{2002A5BF-AA4E-42BB-95DF-CAA6D9B5ABF9}" presName="text" presStyleLbl="node1" presStyleIdx="1" presStyleCnt="4">
        <dgm:presLayoutVars>
          <dgm:bulletEnabled val="1"/>
        </dgm:presLayoutVars>
      </dgm:prSet>
      <dgm:spPr/>
      <dgm:t>
        <a:bodyPr/>
        <a:lstStyle/>
        <a:p>
          <a:endParaRPr lang="id-ID"/>
        </a:p>
      </dgm:t>
    </dgm:pt>
    <dgm:pt modelId="{973CDD78-3437-4994-9241-1C5CDF59FCE3}" type="pres">
      <dgm:prSet presAssocID="{6C414D8C-028B-45B5-B8B5-2F9C941A1FD6}" presName="spacer" presStyleCnt="0"/>
      <dgm:spPr/>
    </dgm:pt>
    <dgm:pt modelId="{612E06FD-C727-4F83-8C4E-0E64AC2285A7}" type="pres">
      <dgm:prSet presAssocID="{8E0C6C4B-82FB-4D91-A991-65B1265485A9}" presName="comp" presStyleCnt="0"/>
      <dgm:spPr/>
    </dgm:pt>
    <dgm:pt modelId="{3C3B89DF-2C84-4B15-9566-D1635E6AD3E1}" type="pres">
      <dgm:prSet presAssocID="{8E0C6C4B-82FB-4D91-A991-65B1265485A9}" presName="box" presStyleLbl="node1" presStyleIdx="2" presStyleCnt="4"/>
      <dgm:spPr/>
      <dgm:t>
        <a:bodyPr/>
        <a:lstStyle/>
        <a:p>
          <a:endParaRPr lang="id-ID"/>
        </a:p>
      </dgm:t>
    </dgm:pt>
    <dgm:pt modelId="{1ABF548D-2A75-4D64-9164-05D3406B7621}" type="pres">
      <dgm:prSet presAssocID="{8E0C6C4B-82FB-4D91-A991-65B1265485A9}" presName="img" presStyleLbl="fgImgPlace1" presStyleIdx="2" presStyleCnt="4"/>
      <dgm:spPr>
        <a:blipFill>
          <a:blip xmlns:r="http://schemas.openxmlformats.org/officeDocument/2006/relationships" r:embed="rId3">
            <a:extLst>
              <a:ext uri="{28A0092B-C50C-407E-A947-70E740481C1C}">
                <a14:useLocalDpi xmlns="" xmlns:a14="http://schemas.microsoft.com/office/drawing/2010/main" val="0"/>
              </a:ext>
            </a:extLst>
          </a:blip>
          <a:srcRect/>
          <a:stretch>
            <a:fillRect t="-41000" b="-41000"/>
          </a:stretch>
        </a:blipFill>
      </dgm:spPr>
    </dgm:pt>
    <dgm:pt modelId="{C5A192D0-F3FD-4E78-8841-0E546C173E97}" type="pres">
      <dgm:prSet presAssocID="{8E0C6C4B-82FB-4D91-A991-65B1265485A9}" presName="text" presStyleLbl="node1" presStyleIdx="2" presStyleCnt="4">
        <dgm:presLayoutVars>
          <dgm:bulletEnabled val="1"/>
        </dgm:presLayoutVars>
      </dgm:prSet>
      <dgm:spPr/>
      <dgm:t>
        <a:bodyPr/>
        <a:lstStyle/>
        <a:p>
          <a:endParaRPr lang="id-ID"/>
        </a:p>
      </dgm:t>
    </dgm:pt>
    <dgm:pt modelId="{3AB0E3F9-E847-48DF-AC8F-02179A52751E}" type="pres">
      <dgm:prSet presAssocID="{47D14199-F2BC-4E98-9464-77D7753F1419}" presName="spacer" presStyleCnt="0"/>
      <dgm:spPr/>
    </dgm:pt>
    <dgm:pt modelId="{966B26D1-AB4F-4117-B58C-7EEFC5A9827F}" type="pres">
      <dgm:prSet presAssocID="{CA0F9F47-BDCA-4722-BB03-B9901CD88B40}" presName="comp" presStyleCnt="0"/>
      <dgm:spPr/>
    </dgm:pt>
    <dgm:pt modelId="{F354FAC6-2730-4C67-99F1-6CEA49831BE8}" type="pres">
      <dgm:prSet presAssocID="{CA0F9F47-BDCA-4722-BB03-B9901CD88B40}" presName="box" presStyleLbl="node1" presStyleIdx="3" presStyleCnt="4"/>
      <dgm:spPr/>
      <dgm:t>
        <a:bodyPr/>
        <a:lstStyle/>
        <a:p>
          <a:endParaRPr lang="id-ID"/>
        </a:p>
      </dgm:t>
    </dgm:pt>
    <dgm:pt modelId="{F2CE5FB0-AED1-456C-8F4A-D7F9DABE5DA0}" type="pres">
      <dgm:prSet presAssocID="{CA0F9F47-BDCA-4722-BB03-B9901CD88B40}" presName="img" presStyleLbl="fgImgPlace1" presStyleIdx="3" presStyleCnt="4"/>
      <dgm:spPr>
        <a:blipFill>
          <a:blip xmlns:r="http://schemas.openxmlformats.org/officeDocument/2006/relationships" r:embed="rId4">
            <a:extLst>
              <a:ext uri="{28A0092B-C50C-407E-A947-70E740481C1C}">
                <a14:useLocalDpi xmlns="" xmlns:a14="http://schemas.microsoft.com/office/drawing/2010/main" val="0"/>
              </a:ext>
            </a:extLst>
          </a:blip>
          <a:srcRect/>
          <a:stretch>
            <a:fillRect t="-13000" b="-13000"/>
          </a:stretch>
        </a:blipFill>
      </dgm:spPr>
    </dgm:pt>
    <dgm:pt modelId="{94FB70DF-DB9A-482E-89C3-894E2475378A}" type="pres">
      <dgm:prSet presAssocID="{CA0F9F47-BDCA-4722-BB03-B9901CD88B40}" presName="text" presStyleLbl="node1" presStyleIdx="3" presStyleCnt="4">
        <dgm:presLayoutVars>
          <dgm:bulletEnabled val="1"/>
        </dgm:presLayoutVars>
      </dgm:prSet>
      <dgm:spPr/>
      <dgm:t>
        <a:bodyPr/>
        <a:lstStyle/>
        <a:p>
          <a:endParaRPr lang="id-ID"/>
        </a:p>
      </dgm:t>
    </dgm:pt>
  </dgm:ptLst>
  <dgm:cxnLst>
    <dgm:cxn modelId="{1FAEC208-DEE3-49A7-8BE7-1D26A2E6A134}" type="presOf" srcId="{2002A5BF-AA4E-42BB-95DF-CAA6D9B5ABF9}" destId="{F889C9F6-0E29-4519-8F1D-40A189C01092}" srcOrd="0" destOrd="0" presId="urn:microsoft.com/office/officeart/2005/8/layout/vList4#2"/>
    <dgm:cxn modelId="{885E4698-865D-4E92-8229-CEECBB4EE073}" type="presOf" srcId="{8E0C6C4B-82FB-4D91-A991-65B1265485A9}" destId="{C5A192D0-F3FD-4E78-8841-0E546C173E97}" srcOrd="1" destOrd="0" presId="urn:microsoft.com/office/officeart/2005/8/layout/vList4#2"/>
    <dgm:cxn modelId="{E9C54713-F4EB-4552-B375-007CBB8B3259}" type="presOf" srcId="{CA0F9F47-BDCA-4722-BB03-B9901CD88B40}" destId="{94FB70DF-DB9A-482E-89C3-894E2475378A}" srcOrd="1" destOrd="0" presId="urn:microsoft.com/office/officeart/2005/8/layout/vList4#2"/>
    <dgm:cxn modelId="{90D1DC95-E896-4F3A-9CD3-F21739333E30}" srcId="{BA959DA4-A2D5-4E24-B2BB-D8B202CAB287}" destId="{8E0C6C4B-82FB-4D91-A991-65B1265485A9}" srcOrd="2" destOrd="0" parTransId="{A49546A1-9BDF-41D1-BDB5-AB4F2F24A754}" sibTransId="{47D14199-F2BC-4E98-9464-77D7753F1419}"/>
    <dgm:cxn modelId="{3A28C084-E710-4CA2-A0B0-877D990A4224}" srcId="{BA959DA4-A2D5-4E24-B2BB-D8B202CAB287}" destId="{2002A5BF-AA4E-42BB-95DF-CAA6D9B5ABF9}" srcOrd="1" destOrd="0" parTransId="{892EDC50-211A-4E6B-94A6-FA8CD5D6D5CB}" sibTransId="{6C414D8C-028B-45B5-B8B5-2F9C941A1FD6}"/>
    <dgm:cxn modelId="{FFDD307E-01E1-4DA9-BC99-C32423869733}" type="presOf" srcId="{8E0C6C4B-82FB-4D91-A991-65B1265485A9}" destId="{3C3B89DF-2C84-4B15-9566-D1635E6AD3E1}" srcOrd="0" destOrd="0" presId="urn:microsoft.com/office/officeart/2005/8/layout/vList4#2"/>
    <dgm:cxn modelId="{41758011-46D8-4D3F-89C1-F9E1DB0C7B9A}" type="presOf" srcId="{FBA210B2-7EC5-45F8-8001-C5AC7E330287}" destId="{061550F7-57C5-454C-899C-BD6F42411E9C}" srcOrd="0" destOrd="0" presId="urn:microsoft.com/office/officeart/2005/8/layout/vList4#2"/>
    <dgm:cxn modelId="{4DA0C746-31BF-45ED-9C8F-7A6EBF95C97C}" type="presOf" srcId="{CA0F9F47-BDCA-4722-BB03-B9901CD88B40}" destId="{F354FAC6-2730-4C67-99F1-6CEA49831BE8}" srcOrd="0" destOrd="0" presId="urn:microsoft.com/office/officeart/2005/8/layout/vList4#2"/>
    <dgm:cxn modelId="{6E9D9B4D-619D-4434-B21E-D6A1BE30AD05}" srcId="{BA959DA4-A2D5-4E24-B2BB-D8B202CAB287}" destId="{FBA210B2-7EC5-45F8-8001-C5AC7E330287}" srcOrd="0" destOrd="0" parTransId="{3591E3DE-DDF3-41F9-B235-45C0AABB2AC0}" sibTransId="{F899EE09-FDEA-40BC-90C2-74B1A1EB361D}"/>
    <dgm:cxn modelId="{84ED5CEB-ED82-4A9F-A2D1-9B3FE45BE2AF}" type="presOf" srcId="{2002A5BF-AA4E-42BB-95DF-CAA6D9B5ABF9}" destId="{85A54DFC-5D19-45EE-A7BA-2C87A5C7CF01}" srcOrd="1" destOrd="0" presId="urn:microsoft.com/office/officeart/2005/8/layout/vList4#2"/>
    <dgm:cxn modelId="{6D19255B-4436-4B3E-98F4-A545E68E9437}" type="presOf" srcId="{BA959DA4-A2D5-4E24-B2BB-D8B202CAB287}" destId="{572249FA-5703-4BEC-99B7-628A7C3C0307}" srcOrd="0" destOrd="0" presId="urn:microsoft.com/office/officeart/2005/8/layout/vList4#2"/>
    <dgm:cxn modelId="{C01B19A5-30D3-42BD-936C-74BC7AAE1618}" type="presOf" srcId="{FBA210B2-7EC5-45F8-8001-C5AC7E330287}" destId="{04668A57-D511-4B8F-818E-7D518FAC0CCA}" srcOrd="1" destOrd="0" presId="urn:microsoft.com/office/officeart/2005/8/layout/vList4#2"/>
    <dgm:cxn modelId="{B28DC01F-CCFE-4925-B003-0149A960162A}" srcId="{BA959DA4-A2D5-4E24-B2BB-D8B202CAB287}" destId="{CA0F9F47-BDCA-4722-BB03-B9901CD88B40}" srcOrd="3" destOrd="0" parTransId="{5EDFA967-BF3E-46CE-A301-9CBBB43AA8C7}" sibTransId="{4933C95A-6B82-40E5-86B6-AAD71D991BC7}"/>
    <dgm:cxn modelId="{A7F30315-1E93-4319-A517-1FA462523E01}" type="presParOf" srcId="{572249FA-5703-4BEC-99B7-628A7C3C0307}" destId="{FBA1CCB4-661C-4ABC-8CC5-2E5E606299A5}" srcOrd="0" destOrd="0" presId="urn:microsoft.com/office/officeart/2005/8/layout/vList4#2"/>
    <dgm:cxn modelId="{2B8C8182-0497-4689-A3A0-6F703CF67580}" type="presParOf" srcId="{FBA1CCB4-661C-4ABC-8CC5-2E5E606299A5}" destId="{061550F7-57C5-454C-899C-BD6F42411E9C}" srcOrd="0" destOrd="0" presId="urn:microsoft.com/office/officeart/2005/8/layout/vList4#2"/>
    <dgm:cxn modelId="{284E7F60-79E3-4828-99DB-D54CACB3E2A2}" type="presParOf" srcId="{FBA1CCB4-661C-4ABC-8CC5-2E5E606299A5}" destId="{BB7A561F-2CA9-43F2-B7A6-29A89EEB6FDB}" srcOrd="1" destOrd="0" presId="urn:microsoft.com/office/officeart/2005/8/layout/vList4#2"/>
    <dgm:cxn modelId="{D0EF2D67-DF96-4D9C-9AD5-DBAF3CB633B0}" type="presParOf" srcId="{FBA1CCB4-661C-4ABC-8CC5-2E5E606299A5}" destId="{04668A57-D511-4B8F-818E-7D518FAC0CCA}" srcOrd="2" destOrd="0" presId="urn:microsoft.com/office/officeart/2005/8/layout/vList4#2"/>
    <dgm:cxn modelId="{5F0E67BC-BB67-4C49-882B-B9EA140E13A4}" type="presParOf" srcId="{572249FA-5703-4BEC-99B7-628A7C3C0307}" destId="{565119EE-4A5E-4118-AAF2-9CE788A79B6D}" srcOrd="1" destOrd="0" presId="urn:microsoft.com/office/officeart/2005/8/layout/vList4#2"/>
    <dgm:cxn modelId="{D4CD012E-B00F-4898-9CD8-0714115393A5}" type="presParOf" srcId="{572249FA-5703-4BEC-99B7-628A7C3C0307}" destId="{A0B08289-4C68-4554-A99D-088182C2E07E}" srcOrd="2" destOrd="0" presId="urn:microsoft.com/office/officeart/2005/8/layout/vList4#2"/>
    <dgm:cxn modelId="{D05D11CC-4F7C-4A92-BA3A-2E3B004547C7}" type="presParOf" srcId="{A0B08289-4C68-4554-A99D-088182C2E07E}" destId="{F889C9F6-0E29-4519-8F1D-40A189C01092}" srcOrd="0" destOrd="0" presId="urn:microsoft.com/office/officeart/2005/8/layout/vList4#2"/>
    <dgm:cxn modelId="{FF8118E0-0F14-4692-A8D8-2CFC8635F965}" type="presParOf" srcId="{A0B08289-4C68-4554-A99D-088182C2E07E}" destId="{ADC06176-A89A-4A47-95C9-3BBC4D32DDCA}" srcOrd="1" destOrd="0" presId="urn:microsoft.com/office/officeart/2005/8/layout/vList4#2"/>
    <dgm:cxn modelId="{C2939E52-EFD0-483F-B35A-DE4C6BA7A89D}" type="presParOf" srcId="{A0B08289-4C68-4554-A99D-088182C2E07E}" destId="{85A54DFC-5D19-45EE-A7BA-2C87A5C7CF01}" srcOrd="2" destOrd="0" presId="urn:microsoft.com/office/officeart/2005/8/layout/vList4#2"/>
    <dgm:cxn modelId="{005B7CC8-2AAB-46DF-9205-E5506E41D0A0}" type="presParOf" srcId="{572249FA-5703-4BEC-99B7-628A7C3C0307}" destId="{973CDD78-3437-4994-9241-1C5CDF59FCE3}" srcOrd="3" destOrd="0" presId="urn:microsoft.com/office/officeart/2005/8/layout/vList4#2"/>
    <dgm:cxn modelId="{5F885B9D-8232-4EF7-BA97-B5D2AEC7A10B}" type="presParOf" srcId="{572249FA-5703-4BEC-99B7-628A7C3C0307}" destId="{612E06FD-C727-4F83-8C4E-0E64AC2285A7}" srcOrd="4" destOrd="0" presId="urn:microsoft.com/office/officeart/2005/8/layout/vList4#2"/>
    <dgm:cxn modelId="{E7B5E59D-1C14-47F9-9B05-4F7DA1FAD724}" type="presParOf" srcId="{612E06FD-C727-4F83-8C4E-0E64AC2285A7}" destId="{3C3B89DF-2C84-4B15-9566-D1635E6AD3E1}" srcOrd="0" destOrd="0" presId="urn:microsoft.com/office/officeart/2005/8/layout/vList4#2"/>
    <dgm:cxn modelId="{0F30B257-41F1-422B-99F9-1DF8B321ABBF}" type="presParOf" srcId="{612E06FD-C727-4F83-8C4E-0E64AC2285A7}" destId="{1ABF548D-2A75-4D64-9164-05D3406B7621}" srcOrd="1" destOrd="0" presId="urn:microsoft.com/office/officeart/2005/8/layout/vList4#2"/>
    <dgm:cxn modelId="{E5959830-6723-4780-BE11-827715D547F0}" type="presParOf" srcId="{612E06FD-C727-4F83-8C4E-0E64AC2285A7}" destId="{C5A192D0-F3FD-4E78-8841-0E546C173E97}" srcOrd="2" destOrd="0" presId="urn:microsoft.com/office/officeart/2005/8/layout/vList4#2"/>
    <dgm:cxn modelId="{71D191C1-CEDE-4065-9DEC-693BCCD331C0}" type="presParOf" srcId="{572249FA-5703-4BEC-99B7-628A7C3C0307}" destId="{3AB0E3F9-E847-48DF-AC8F-02179A52751E}" srcOrd="5" destOrd="0" presId="urn:microsoft.com/office/officeart/2005/8/layout/vList4#2"/>
    <dgm:cxn modelId="{4ED07A00-E9B0-437A-A3B2-FFACFF48D983}" type="presParOf" srcId="{572249FA-5703-4BEC-99B7-628A7C3C0307}" destId="{966B26D1-AB4F-4117-B58C-7EEFC5A9827F}" srcOrd="6" destOrd="0" presId="urn:microsoft.com/office/officeart/2005/8/layout/vList4#2"/>
    <dgm:cxn modelId="{3DAAC7EF-08D2-4630-A23B-912836F5E785}" type="presParOf" srcId="{966B26D1-AB4F-4117-B58C-7EEFC5A9827F}" destId="{F354FAC6-2730-4C67-99F1-6CEA49831BE8}" srcOrd="0" destOrd="0" presId="urn:microsoft.com/office/officeart/2005/8/layout/vList4#2"/>
    <dgm:cxn modelId="{A6DC068F-A5AD-4E2E-8760-0258117D300F}" type="presParOf" srcId="{966B26D1-AB4F-4117-B58C-7EEFC5A9827F}" destId="{F2CE5FB0-AED1-456C-8F4A-D7F9DABE5DA0}" srcOrd="1" destOrd="0" presId="urn:microsoft.com/office/officeart/2005/8/layout/vList4#2"/>
    <dgm:cxn modelId="{5DE93A65-B971-4761-B1F5-18B84F6E5471}" type="presParOf" srcId="{966B26D1-AB4F-4117-B58C-7EEFC5A9827F}" destId="{94FB70DF-DB9A-482E-89C3-894E2475378A}" srcOrd="2" destOrd="0" presId="urn:microsoft.com/office/officeart/2005/8/layout/vList4#2"/>
  </dgm:cxnLst>
  <dgm:bg/>
  <dgm:whole/>
</dgm:dataModel>
</file>

<file path=ppt/diagrams/data5.xml><?xml version="1.0" encoding="utf-8"?>
<dgm:dataModel xmlns:dgm="http://schemas.openxmlformats.org/drawingml/2006/diagram" xmlns:a="http://schemas.openxmlformats.org/drawingml/2006/main">
  <dgm:ptLst>
    <dgm:pt modelId="{596FD23C-9EFD-48F9-8216-77E6F12372B8}"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US"/>
        </a:p>
      </dgm:t>
    </dgm:pt>
    <dgm:pt modelId="{F78522CB-5CAB-484F-A2CB-95D2CA472261}">
      <dgm:prSet custT="1"/>
      <dgm:spPr/>
      <dgm:t>
        <a:bodyPr/>
        <a:lstStyle/>
        <a:p>
          <a:pPr rtl="0"/>
          <a:r>
            <a:rPr lang="en-US" sz="1800" b="1" dirty="0" err="1">
              <a:solidFill>
                <a:schemeClr val="tx1"/>
              </a:solidFill>
            </a:rPr>
            <a:t>Mengelola</a:t>
          </a:r>
          <a:r>
            <a:rPr lang="en-US" sz="1800" b="1" dirty="0">
              <a:solidFill>
                <a:schemeClr val="tx1"/>
              </a:solidFill>
            </a:rPr>
            <a:t> PNBP, </a:t>
          </a:r>
          <a:r>
            <a:rPr lang="en-US" sz="1800" b="1" dirty="0" err="1">
              <a:solidFill>
                <a:schemeClr val="tx1"/>
              </a:solidFill>
            </a:rPr>
            <a:t>Biaya</a:t>
          </a:r>
          <a:r>
            <a:rPr lang="en-US" sz="1800" b="1" dirty="0">
              <a:solidFill>
                <a:schemeClr val="tx1"/>
              </a:solidFill>
            </a:rPr>
            <a:t> </a:t>
          </a:r>
          <a:r>
            <a:rPr lang="en-US" sz="1800" b="1" dirty="0" err="1">
              <a:solidFill>
                <a:schemeClr val="tx1"/>
              </a:solidFill>
            </a:rPr>
            <a:t>Perkara</a:t>
          </a:r>
          <a:r>
            <a:rPr lang="en-US" sz="1800" b="1" dirty="0">
              <a:solidFill>
                <a:schemeClr val="tx1"/>
              </a:solidFill>
            </a:rPr>
            <a:t> yang </a:t>
          </a:r>
          <a:r>
            <a:rPr lang="en-US" sz="1800" b="1" dirty="0" err="1">
              <a:solidFill>
                <a:schemeClr val="tx1"/>
              </a:solidFill>
            </a:rPr>
            <a:t>Diumumkan</a:t>
          </a:r>
          <a:r>
            <a:rPr lang="en-US" sz="1800" b="1" dirty="0">
              <a:solidFill>
                <a:schemeClr val="tx1"/>
              </a:solidFill>
            </a:rPr>
            <a:t> </a:t>
          </a:r>
          <a:r>
            <a:rPr lang="en-US" sz="1800" b="1" dirty="0" err="1">
              <a:solidFill>
                <a:schemeClr val="tx1"/>
              </a:solidFill>
            </a:rPr>
            <a:t>dan</a:t>
          </a:r>
          <a:r>
            <a:rPr lang="en-US" sz="1800" b="1" dirty="0">
              <a:solidFill>
                <a:schemeClr val="tx1"/>
              </a:solidFill>
            </a:rPr>
            <a:t> </a:t>
          </a:r>
          <a:r>
            <a:rPr lang="en-US" sz="1800" b="1" dirty="0" err="1">
              <a:solidFill>
                <a:schemeClr val="tx1"/>
              </a:solidFill>
            </a:rPr>
            <a:t>Pembayaran</a:t>
          </a:r>
          <a:r>
            <a:rPr lang="en-US" sz="1800" b="1" dirty="0">
              <a:solidFill>
                <a:schemeClr val="tx1"/>
              </a:solidFill>
            </a:rPr>
            <a:t> </a:t>
          </a:r>
          <a:r>
            <a:rPr lang="en-US" sz="1800" b="1" dirty="0" err="1">
              <a:solidFill>
                <a:schemeClr val="tx1"/>
              </a:solidFill>
            </a:rPr>
            <a:t>Langsung</a:t>
          </a:r>
          <a:r>
            <a:rPr lang="en-US" sz="1800" b="1" dirty="0">
              <a:solidFill>
                <a:schemeClr val="tx1"/>
              </a:solidFill>
            </a:rPr>
            <a:t> </a:t>
          </a:r>
          <a:r>
            <a:rPr lang="en-US" sz="1800" b="1" dirty="0" err="1">
              <a:solidFill>
                <a:schemeClr val="tx1"/>
              </a:solidFill>
            </a:rPr>
            <a:t>ke</a:t>
          </a:r>
          <a:r>
            <a:rPr lang="en-US" sz="1800" b="1" dirty="0">
              <a:solidFill>
                <a:schemeClr val="tx1"/>
              </a:solidFill>
            </a:rPr>
            <a:t> Bank.</a:t>
          </a:r>
        </a:p>
      </dgm:t>
    </dgm:pt>
    <dgm:pt modelId="{16AC18F2-2869-4C4A-AABE-0EB5CBD5EE5C}" type="parTrans" cxnId="{F6100977-2CDE-4CA7-A920-DAFCB3404474}">
      <dgm:prSet/>
      <dgm:spPr/>
      <dgm:t>
        <a:bodyPr/>
        <a:lstStyle/>
        <a:p>
          <a:endParaRPr lang="en-US"/>
        </a:p>
      </dgm:t>
    </dgm:pt>
    <dgm:pt modelId="{4E6D0F58-FBBB-42BF-A2FF-85AFC28F0352}" type="sibTrans" cxnId="{F6100977-2CDE-4CA7-A920-DAFCB3404474}">
      <dgm:prSet/>
      <dgm:spPr/>
      <dgm:t>
        <a:bodyPr/>
        <a:lstStyle/>
        <a:p>
          <a:endParaRPr lang="en-US"/>
        </a:p>
      </dgm:t>
    </dgm:pt>
    <dgm:pt modelId="{4283624D-DD51-45DE-9D90-97B76F356853}">
      <dgm:prSet custT="1"/>
      <dgm:spPr/>
      <dgm:t>
        <a:bodyPr/>
        <a:lstStyle/>
        <a:p>
          <a:pPr rtl="0"/>
          <a:r>
            <a:rPr lang="en-US" sz="1800" b="1" dirty="0" err="1">
              <a:solidFill>
                <a:schemeClr val="tx1"/>
              </a:solidFill>
            </a:rPr>
            <a:t>Melakukan</a:t>
          </a:r>
          <a:r>
            <a:rPr lang="en-US" sz="1800" b="1" dirty="0">
              <a:solidFill>
                <a:schemeClr val="tx1"/>
              </a:solidFill>
            </a:rPr>
            <a:t> </a:t>
          </a:r>
          <a:r>
            <a:rPr lang="en-US" sz="1800" b="1" dirty="0" err="1">
              <a:solidFill>
                <a:schemeClr val="tx1"/>
              </a:solidFill>
            </a:rPr>
            <a:t>Sosialisasi</a:t>
          </a:r>
          <a:r>
            <a:rPr lang="en-US" sz="1800" b="1" dirty="0">
              <a:solidFill>
                <a:schemeClr val="tx1"/>
              </a:solidFill>
            </a:rPr>
            <a:t> </a:t>
          </a:r>
          <a:r>
            <a:rPr lang="en-US" sz="1800" b="1" dirty="0" err="1">
              <a:solidFill>
                <a:schemeClr val="tx1"/>
              </a:solidFill>
            </a:rPr>
            <a:t>dan</a:t>
          </a:r>
          <a:r>
            <a:rPr lang="en-US" sz="1800" b="1" dirty="0">
              <a:solidFill>
                <a:schemeClr val="tx1"/>
              </a:solidFill>
            </a:rPr>
            <a:t> </a:t>
          </a:r>
          <a:r>
            <a:rPr lang="en-US" sz="1800" b="1" dirty="0" err="1">
              <a:solidFill>
                <a:schemeClr val="tx1"/>
              </a:solidFill>
            </a:rPr>
            <a:t>Internalisasi</a:t>
          </a:r>
          <a:r>
            <a:rPr lang="en-US" sz="1800" b="1" dirty="0">
              <a:solidFill>
                <a:schemeClr val="tx1"/>
              </a:solidFill>
            </a:rPr>
            <a:t> </a:t>
          </a:r>
          <a:r>
            <a:rPr lang="en-US" sz="1800" b="1" dirty="0" err="1">
              <a:solidFill>
                <a:schemeClr val="tx1"/>
              </a:solidFill>
            </a:rPr>
            <a:t>Kode</a:t>
          </a:r>
          <a:r>
            <a:rPr lang="en-US" sz="1800" b="1" dirty="0">
              <a:solidFill>
                <a:schemeClr val="tx1"/>
              </a:solidFill>
            </a:rPr>
            <a:t> </a:t>
          </a:r>
          <a:r>
            <a:rPr lang="en-US" sz="1800" b="1" dirty="0" err="1">
              <a:solidFill>
                <a:schemeClr val="tx1"/>
              </a:solidFill>
            </a:rPr>
            <a:t>Etik</a:t>
          </a:r>
          <a:r>
            <a:rPr lang="en-US" sz="1800" b="1" dirty="0">
              <a:solidFill>
                <a:schemeClr val="tx1"/>
              </a:solidFill>
            </a:rPr>
            <a:t> Hakim </a:t>
          </a:r>
          <a:r>
            <a:rPr lang="en-US" sz="1800" b="1" dirty="0" err="1">
              <a:solidFill>
                <a:schemeClr val="tx1"/>
              </a:solidFill>
            </a:rPr>
            <a:t>Pada</a:t>
          </a:r>
          <a:r>
            <a:rPr lang="en-US" sz="1800" b="1" dirty="0">
              <a:solidFill>
                <a:schemeClr val="tx1"/>
              </a:solidFill>
            </a:rPr>
            <a:t> </a:t>
          </a:r>
          <a:r>
            <a:rPr lang="en-US" sz="1800" b="1" dirty="0" err="1">
              <a:solidFill>
                <a:schemeClr val="tx1"/>
              </a:solidFill>
            </a:rPr>
            <a:t>Lebih</a:t>
          </a:r>
          <a:r>
            <a:rPr lang="en-US" sz="1800" b="1" dirty="0">
              <a:solidFill>
                <a:schemeClr val="tx1"/>
              </a:solidFill>
            </a:rPr>
            <a:t> Dari 2.000 </a:t>
          </a:r>
          <a:r>
            <a:rPr lang="en-US" sz="1800" b="1" dirty="0" err="1">
              <a:solidFill>
                <a:schemeClr val="tx1"/>
              </a:solidFill>
            </a:rPr>
            <a:t>Orang</a:t>
          </a:r>
          <a:r>
            <a:rPr lang="en-US" sz="1800" b="1" dirty="0">
              <a:solidFill>
                <a:schemeClr val="tx1"/>
              </a:solidFill>
            </a:rPr>
            <a:t> </a:t>
          </a:r>
        </a:p>
      </dgm:t>
    </dgm:pt>
    <dgm:pt modelId="{D81F6649-913F-4366-9C4E-5743C2F3F865}" type="parTrans" cxnId="{1F894A7B-1EDC-4DA8-BAB6-4E0007DFE462}">
      <dgm:prSet/>
      <dgm:spPr/>
      <dgm:t>
        <a:bodyPr/>
        <a:lstStyle/>
        <a:p>
          <a:endParaRPr lang="en-US"/>
        </a:p>
      </dgm:t>
    </dgm:pt>
    <dgm:pt modelId="{61FE9D68-9A0A-44C8-B5A5-679086CC7225}" type="sibTrans" cxnId="{1F894A7B-1EDC-4DA8-BAB6-4E0007DFE462}">
      <dgm:prSet/>
      <dgm:spPr/>
      <dgm:t>
        <a:bodyPr/>
        <a:lstStyle/>
        <a:p>
          <a:endParaRPr lang="en-US"/>
        </a:p>
      </dgm:t>
    </dgm:pt>
    <dgm:pt modelId="{A581CEDA-9914-4C1D-9F90-18F490EC04FC}">
      <dgm:prSet custT="1"/>
      <dgm:spPr/>
      <dgm:t>
        <a:bodyPr/>
        <a:lstStyle/>
        <a:p>
          <a:pPr rtl="0"/>
          <a:r>
            <a:rPr lang="en-US" sz="1800" b="1" dirty="0" err="1">
              <a:solidFill>
                <a:schemeClr val="tx1"/>
              </a:solidFill>
            </a:rPr>
            <a:t>Merumuskan</a:t>
          </a:r>
          <a:r>
            <a:rPr lang="en-US" sz="1800" b="1" dirty="0">
              <a:solidFill>
                <a:schemeClr val="tx1"/>
              </a:solidFill>
            </a:rPr>
            <a:t> </a:t>
          </a:r>
          <a:r>
            <a:rPr lang="en-US" sz="1800" b="1" dirty="0" err="1">
              <a:solidFill>
                <a:schemeClr val="tx1"/>
              </a:solidFill>
            </a:rPr>
            <a:t>Uraian</a:t>
          </a:r>
          <a:r>
            <a:rPr lang="en-US" sz="1800" b="1" dirty="0">
              <a:solidFill>
                <a:schemeClr val="tx1"/>
              </a:solidFill>
            </a:rPr>
            <a:t> </a:t>
          </a:r>
          <a:r>
            <a:rPr lang="en-US" sz="1800" b="1" dirty="0" err="1">
              <a:solidFill>
                <a:schemeClr val="tx1"/>
              </a:solidFill>
            </a:rPr>
            <a:t>Pekerjaan</a:t>
          </a:r>
          <a:r>
            <a:rPr lang="en-US" sz="1800" b="1" dirty="0">
              <a:solidFill>
                <a:schemeClr val="tx1"/>
              </a:solidFill>
            </a:rPr>
            <a:t> </a:t>
          </a:r>
          <a:r>
            <a:rPr lang="en-US" sz="1800" b="1" dirty="0" err="1">
              <a:solidFill>
                <a:schemeClr val="tx1"/>
              </a:solidFill>
            </a:rPr>
            <a:t>Untuk</a:t>
          </a:r>
          <a:r>
            <a:rPr lang="en-US" sz="1800" b="1" dirty="0">
              <a:solidFill>
                <a:schemeClr val="tx1"/>
              </a:solidFill>
            </a:rPr>
            <a:t> </a:t>
          </a:r>
          <a:r>
            <a:rPr lang="en-US" sz="1800" b="1" dirty="0" err="1">
              <a:solidFill>
                <a:schemeClr val="tx1"/>
              </a:solidFill>
            </a:rPr>
            <a:t>Sebanyak</a:t>
          </a:r>
          <a:r>
            <a:rPr lang="en-US" sz="1800" b="1" dirty="0">
              <a:solidFill>
                <a:schemeClr val="tx1"/>
              </a:solidFill>
            </a:rPr>
            <a:t> 875 </a:t>
          </a:r>
          <a:r>
            <a:rPr lang="en-US" sz="1800" b="1" dirty="0" err="1">
              <a:solidFill>
                <a:schemeClr val="tx1"/>
              </a:solidFill>
            </a:rPr>
            <a:t>Posisi</a:t>
          </a:r>
          <a:endParaRPr lang="en-US" sz="1800" b="1" dirty="0">
            <a:solidFill>
              <a:schemeClr val="tx1"/>
            </a:solidFill>
          </a:endParaRPr>
        </a:p>
      </dgm:t>
    </dgm:pt>
    <dgm:pt modelId="{91B65A7C-05B3-4914-8CC8-6206266CB85D}" type="parTrans" cxnId="{20414FEE-E762-42AC-A0D8-35C3CD0BBB88}">
      <dgm:prSet/>
      <dgm:spPr/>
      <dgm:t>
        <a:bodyPr/>
        <a:lstStyle/>
        <a:p>
          <a:endParaRPr lang="en-US"/>
        </a:p>
      </dgm:t>
    </dgm:pt>
    <dgm:pt modelId="{CF95A199-A281-45C3-9C66-F3833FDAF7A8}" type="sibTrans" cxnId="{20414FEE-E762-42AC-A0D8-35C3CD0BBB88}">
      <dgm:prSet/>
      <dgm:spPr/>
      <dgm:t>
        <a:bodyPr/>
        <a:lstStyle/>
        <a:p>
          <a:endParaRPr lang="en-US"/>
        </a:p>
      </dgm:t>
    </dgm:pt>
    <dgm:pt modelId="{9C284D2A-006F-4B49-83D9-7B77CBC9D202}">
      <dgm:prSet custT="1"/>
      <dgm:spPr/>
      <dgm:t>
        <a:bodyPr/>
        <a:lstStyle/>
        <a:p>
          <a:pPr rtl="0"/>
          <a:r>
            <a:rPr lang="en-US" sz="1800" b="1" dirty="0" err="1">
              <a:solidFill>
                <a:schemeClr val="tx1"/>
              </a:solidFill>
            </a:rPr>
            <a:t>Merumuskan</a:t>
          </a:r>
          <a:r>
            <a:rPr lang="en-US" sz="1800" b="1" dirty="0">
              <a:solidFill>
                <a:schemeClr val="tx1"/>
              </a:solidFill>
            </a:rPr>
            <a:t> 26 grading (Hays System)</a:t>
          </a:r>
          <a:endParaRPr lang="en-US" sz="1400" b="1" dirty="0">
            <a:solidFill>
              <a:schemeClr val="tx1"/>
            </a:solidFill>
          </a:endParaRPr>
        </a:p>
      </dgm:t>
    </dgm:pt>
    <dgm:pt modelId="{2623AB45-8C4D-45D5-BA95-9BE64D2465B8}" type="parTrans" cxnId="{DC4F1B02-7D47-43EE-B9CB-A37F57C91CE9}">
      <dgm:prSet/>
      <dgm:spPr/>
      <dgm:t>
        <a:bodyPr/>
        <a:lstStyle/>
        <a:p>
          <a:endParaRPr lang="en-US"/>
        </a:p>
      </dgm:t>
    </dgm:pt>
    <dgm:pt modelId="{10E8E11B-4D45-4DEC-93DF-9AE347590727}" type="sibTrans" cxnId="{DC4F1B02-7D47-43EE-B9CB-A37F57C91CE9}">
      <dgm:prSet/>
      <dgm:spPr/>
      <dgm:t>
        <a:bodyPr/>
        <a:lstStyle/>
        <a:p>
          <a:endParaRPr lang="en-US"/>
        </a:p>
      </dgm:t>
    </dgm:pt>
    <dgm:pt modelId="{AB1ADFCF-0FD9-4529-B51F-5DB6E88672B0}" type="pres">
      <dgm:prSet presAssocID="{596FD23C-9EFD-48F9-8216-77E6F12372B8}" presName="Name0" presStyleCnt="0">
        <dgm:presLayoutVars>
          <dgm:chMax val="7"/>
          <dgm:chPref val="7"/>
          <dgm:dir/>
        </dgm:presLayoutVars>
      </dgm:prSet>
      <dgm:spPr/>
      <dgm:t>
        <a:bodyPr/>
        <a:lstStyle/>
        <a:p>
          <a:endParaRPr lang="en-US"/>
        </a:p>
      </dgm:t>
    </dgm:pt>
    <dgm:pt modelId="{D8C9D0CA-92BB-435A-8145-CCF95CC3194E}" type="pres">
      <dgm:prSet presAssocID="{596FD23C-9EFD-48F9-8216-77E6F12372B8}" presName="Name1" presStyleCnt="0"/>
      <dgm:spPr/>
    </dgm:pt>
    <dgm:pt modelId="{4B6DDC32-999D-4435-A133-1267317A46CC}" type="pres">
      <dgm:prSet presAssocID="{596FD23C-9EFD-48F9-8216-77E6F12372B8}" presName="cycle" presStyleCnt="0"/>
      <dgm:spPr/>
    </dgm:pt>
    <dgm:pt modelId="{2D276D85-12B6-4153-AE8E-F92C1D9E4FC1}" type="pres">
      <dgm:prSet presAssocID="{596FD23C-9EFD-48F9-8216-77E6F12372B8}" presName="srcNode" presStyleLbl="node1" presStyleIdx="0" presStyleCnt="4"/>
      <dgm:spPr/>
    </dgm:pt>
    <dgm:pt modelId="{3CD8B345-2852-4419-A0A4-D269C3A701E0}" type="pres">
      <dgm:prSet presAssocID="{596FD23C-9EFD-48F9-8216-77E6F12372B8}" presName="conn" presStyleLbl="parChTrans1D2" presStyleIdx="0" presStyleCnt="1"/>
      <dgm:spPr/>
      <dgm:t>
        <a:bodyPr/>
        <a:lstStyle/>
        <a:p>
          <a:endParaRPr lang="en-US"/>
        </a:p>
      </dgm:t>
    </dgm:pt>
    <dgm:pt modelId="{0EC4B55E-8AC0-4912-AC35-CCB1121C8E50}" type="pres">
      <dgm:prSet presAssocID="{596FD23C-9EFD-48F9-8216-77E6F12372B8}" presName="extraNode" presStyleLbl="node1" presStyleIdx="0" presStyleCnt="4"/>
      <dgm:spPr/>
    </dgm:pt>
    <dgm:pt modelId="{66DC65D8-41A8-46CD-88F4-AA513218C0E3}" type="pres">
      <dgm:prSet presAssocID="{596FD23C-9EFD-48F9-8216-77E6F12372B8}" presName="dstNode" presStyleLbl="node1" presStyleIdx="0" presStyleCnt="4"/>
      <dgm:spPr/>
    </dgm:pt>
    <dgm:pt modelId="{2B95967A-2291-4819-8E4B-34AAC2BA39F1}" type="pres">
      <dgm:prSet presAssocID="{F78522CB-5CAB-484F-A2CB-95D2CA472261}" presName="text_1" presStyleLbl="node1" presStyleIdx="0" presStyleCnt="4" custScaleY="127942">
        <dgm:presLayoutVars>
          <dgm:bulletEnabled val="1"/>
        </dgm:presLayoutVars>
      </dgm:prSet>
      <dgm:spPr/>
      <dgm:t>
        <a:bodyPr/>
        <a:lstStyle/>
        <a:p>
          <a:endParaRPr lang="en-US"/>
        </a:p>
      </dgm:t>
    </dgm:pt>
    <dgm:pt modelId="{EC9C239E-75A9-47A4-81A4-DFC2B74E9C45}" type="pres">
      <dgm:prSet presAssocID="{F78522CB-5CAB-484F-A2CB-95D2CA472261}" presName="accent_1" presStyleCnt="0"/>
      <dgm:spPr/>
    </dgm:pt>
    <dgm:pt modelId="{21AE53F0-350F-442F-BA8D-88F765EAC718}" type="pres">
      <dgm:prSet presAssocID="{F78522CB-5CAB-484F-A2CB-95D2CA472261}" presName="accentRepeatNode" presStyleLbl="solidFgAcc1" presStyleIdx="0" presStyleCnt="4"/>
      <dgm:spPr/>
    </dgm:pt>
    <dgm:pt modelId="{9A66ABDE-1762-4F99-B6F7-8D1493BC90A3}" type="pres">
      <dgm:prSet presAssocID="{4283624D-DD51-45DE-9D90-97B76F356853}" presName="text_2" presStyleLbl="node1" presStyleIdx="1" presStyleCnt="4" custScaleY="133523">
        <dgm:presLayoutVars>
          <dgm:bulletEnabled val="1"/>
        </dgm:presLayoutVars>
      </dgm:prSet>
      <dgm:spPr/>
      <dgm:t>
        <a:bodyPr/>
        <a:lstStyle/>
        <a:p>
          <a:endParaRPr lang="en-US"/>
        </a:p>
      </dgm:t>
    </dgm:pt>
    <dgm:pt modelId="{D4580596-5117-4F86-B0CB-DAA9014E6BED}" type="pres">
      <dgm:prSet presAssocID="{4283624D-DD51-45DE-9D90-97B76F356853}" presName="accent_2" presStyleCnt="0"/>
      <dgm:spPr/>
    </dgm:pt>
    <dgm:pt modelId="{D87A5CEE-B78A-409D-A607-29FC0CC6DB8A}" type="pres">
      <dgm:prSet presAssocID="{4283624D-DD51-45DE-9D90-97B76F356853}" presName="accentRepeatNode" presStyleLbl="solidFgAcc1" presStyleIdx="1" presStyleCnt="4"/>
      <dgm:spPr/>
    </dgm:pt>
    <dgm:pt modelId="{A283E1E1-C194-4D60-89B0-62DF53F45ED7}" type="pres">
      <dgm:prSet presAssocID="{A581CEDA-9914-4C1D-9F90-18F490EC04FC}" presName="text_3" presStyleLbl="node1" presStyleIdx="2" presStyleCnt="4" custScaleY="152297" custLinFactNeighborX="201" custLinFactNeighborY="10950">
        <dgm:presLayoutVars>
          <dgm:bulletEnabled val="1"/>
        </dgm:presLayoutVars>
      </dgm:prSet>
      <dgm:spPr/>
      <dgm:t>
        <a:bodyPr/>
        <a:lstStyle/>
        <a:p>
          <a:endParaRPr lang="en-US"/>
        </a:p>
      </dgm:t>
    </dgm:pt>
    <dgm:pt modelId="{88940C94-C6AD-42F2-9D54-1C52BDC85E97}" type="pres">
      <dgm:prSet presAssocID="{A581CEDA-9914-4C1D-9F90-18F490EC04FC}" presName="accent_3" presStyleCnt="0"/>
      <dgm:spPr/>
    </dgm:pt>
    <dgm:pt modelId="{960267F9-2E1D-4DB1-89AA-93F1C9BFF174}" type="pres">
      <dgm:prSet presAssocID="{A581CEDA-9914-4C1D-9F90-18F490EC04FC}" presName="accentRepeatNode" presStyleLbl="solidFgAcc1" presStyleIdx="2" presStyleCnt="4" custLinFactNeighborX="-1460" custLinFactNeighborY="10220"/>
      <dgm:spPr/>
    </dgm:pt>
    <dgm:pt modelId="{3ABDC53D-1555-4D2B-AC51-356258720EEA}" type="pres">
      <dgm:prSet presAssocID="{9C284D2A-006F-4B49-83D9-7B77CBC9D202}" presName="text_4" presStyleLbl="node1" presStyleIdx="3" presStyleCnt="4" custLinFactNeighborY="16425">
        <dgm:presLayoutVars>
          <dgm:bulletEnabled val="1"/>
        </dgm:presLayoutVars>
      </dgm:prSet>
      <dgm:spPr/>
      <dgm:t>
        <a:bodyPr/>
        <a:lstStyle/>
        <a:p>
          <a:endParaRPr lang="en-US"/>
        </a:p>
      </dgm:t>
    </dgm:pt>
    <dgm:pt modelId="{C9189A0C-CC00-4E65-92F9-0D82B239E1DC}" type="pres">
      <dgm:prSet presAssocID="{9C284D2A-006F-4B49-83D9-7B77CBC9D202}" presName="accent_4" presStyleCnt="0"/>
      <dgm:spPr/>
    </dgm:pt>
    <dgm:pt modelId="{500C4280-BEA6-462B-AA22-3315F3B46FFC}" type="pres">
      <dgm:prSet presAssocID="{9C284D2A-006F-4B49-83D9-7B77CBC9D202}" presName="accentRepeatNode" presStyleLbl="solidFgAcc1" presStyleIdx="3" presStyleCnt="4" custLinFactNeighborY="10220"/>
      <dgm:spPr/>
    </dgm:pt>
  </dgm:ptLst>
  <dgm:cxnLst>
    <dgm:cxn modelId="{DDFFDA47-01CC-42F1-B948-6BE834098CE3}" type="presOf" srcId="{4283624D-DD51-45DE-9D90-97B76F356853}" destId="{9A66ABDE-1762-4F99-B6F7-8D1493BC90A3}" srcOrd="0" destOrd="0" presId="urn:microsoft.com/office/officeart/2008/layout/VerticalCurvedList"/>
    <dgm:cxn modelId="{20414FEE-E762-42AC-A0D8-35C3CD0BBB88}" srcId="{596FD23C-9EFD-48F9-8216-77E6F12372B8}" destId="{A581CEDA-9914-4C1D-9F90-18F490EC04FC}" srcOrd="2" destOrd="0" parTransId="{91B65A7C-05B3-4914-8CC8-6206266CB85D}" sibTransId="{CF95A199-A281-45C3-9C66-F3833FDAF7A8}"/>
    <dgm:cxn modelId="{F6100977-2CDE-4CA7-A920-DAFCB3404474}" srcId="{596FD23C-9EFD-48F9-8216-77E6F12372B8}" destId="{F78522CB-5CAB-484F-A2CB-95D2CA472261}" srcOrd="0" destOrd="0" parTransId="{16AC18F2-2869-4C4A-AABE-0EB5CBD5EE5C}" sibTransId="{4E6D0F58-FBBB-42BF-A2FF-85AFC28F0352}"/>
    <dgm:cxn modelId="{CA8DE9E6-08D9-484E-AE6E-607B8E4D2653}" type="presOf" srcId="{596FD23C-9EFD-48F9-8216-77E6F12372B8}" destId="{AB1ADFCF-0FD9-4529-B51F-5DB6E88672B0}" srcOrd="0" destOrd="0" presId="urn:microsoft.com/office/officeart/2008/layout/VerticalCurvedList"/>
    <dgm:cxn modelId="{DC4F1B02-7D47-43EE-B9CB-A37F57C91CE9}" srcId="{596FD23C-9EFD-48F9-8216-77E6F12372B8}" destId="{9C284D2A-006F-4B49-83D9-7B77CBC9D202}" srcOrd="3" destOrd="0" parTransId="{2623AB45-8C4D-45D5-BA95-9BE64D2465B8}" sibTransId="{10E8E11B-4D45-4DEC-93DF-9AE347590727}"/>
    <dgm:cxn modelId="{88D53970-81B6-4CC0-A63B-3D0F2812780A}" type="presOf" srcId="{F78522CB-5CAB-484F-A2CB-95D2CA472261}" destId="{2B95967A-2291-4819-8E4B-34AAC2BA39F1}" srcOrd="0" destOrd="0" presId="urn:microsoft.com/office/officeart/2008/layout/VerticalCurvedList"/>
    <dgm:cxn modelId="{1F894A7B-1EDC-4DA8-BAB6-4E0007DFE462}" srcId="{596FD23C-9EFD-48F9-8216-77E6F12372B8}" destId="{4283624D-DD51-45DE-9D90-97B76F356853}" srcOrd="1" destOrd="0" parTransId="{D81F6649-913F-4366-9C4E-5743C2F3F865}" sibTransId="{61FE9D68-9A0A-44C8-B5A5-679086CC7225}"/>
    <dgm:cxn modelId="{AE5AF441-DAEB-4539-B39C-407C22286648}" type="presOf" srcId="{9C284D2A-006F-4B49-83D9-7B77CBC9D202}" destId="{3ABDC53D-1555-4D2B-AC51-356258720EEA}" srcOrd="0" destOrd="0" presId="urn:microsoft.com/office/officeart/2008/layout/VerticalCurvedList"/>
    <dgm:cxn modelId="{822CA348-9BC4-494A-BC4C-58FB0778DE91}" type="presOf" srcId="{A581CEDA-9914-4C1D-9F90-18F490EC04FC}" destId="{A283E1E1-C194-4D60-89B0-62DF53F45ED7}" srcOrd="0" destOrd="0" presId="urn:microsoft.com/office/officeart/2008/layout/VerticalCurvedList"/>
    <dgm:cxn modelId="{6816106D-C001-47D7-A72B-FAD1E0D9CF5E}" type="presOf" srcId="{4E6D0F58-FBBB-42BF-A2FF-85AFC28F0352}" destId="{3CD8B345-2852-4419-A0A4-D269C3A701E0}" srcOrd="0" destOrd="0" presId="urn:microsoft.com/office/officeart/2008/layout/VerticalCurvedList"/>
    <dgm:cxn modelId="{AA5129D4-D6EC-4032-9CB8-C4D47F1460B6}" type="presParOf" srcId="{AB1ADFCF-0FD9-4529-B51F-5DB6E88672B0}" destId="{D8C9D0CA-92BB-435A-8145-CCF95CC3194E}" srcOrd="0" destOrd="0" presId="urn:microsoft.com/office/officeart/2008/layout/VerticalCurvedList"/>
    <dgm:cxn modelId="{4A61D79B-5CF8-428B-B6F3-95C312B01C52}" type="presParOf" srcId="{D8C9D0CA-92BB-435A-8145-CCF95CC3194E}" destId="{4B6DDC32-999D-4435-A133-1267317A46CC}" srcOrd="0" destOrd="0" presId="urn:microsoft.com/office/officeart/2008/layout/VerticalCurvedList"/>
    <dgm:cxn modelId="{0C51558E-4D6F-4193-9C3D-97FA5A4459AD}" type="presParOf" srcId="{4B6DDC32-999D-4435-A133-1267317A46CC}" destId="{2D276D85-12B6-4153-AE8E-F92C1D9E4FC1}" srcOrd="0" destOrd="0" presId="urn:microsoft.com/office/officeart/2008/layout/VerticalCurvedList"/>
    <dgm:cxn modelId="{CADF6B83-E92E-41BE-8F55-061AABB21A3F}" type="presParOf" srcId="{4B6DDC32-999D-4435-A133-1267317A46CC}" destId="{3CD8B345-2852-4419-A0A4-D269C3A701E0}" srcOrd="1" destOrd="0" presId="urn:microsoft.com/office/officeart/2008/layout/VerticalCurvedList"/>
    <dgm:cxn modelId="{3A87FBFD-E87B-42D1-8754-659D2DF5BE1C}" type="presParOf" srcId="{4B6DDC32-999D-4435-A133-1267317A46CC}" destId="{0EC4B55E-8AC0-4912-AC35-CCB1121C8E50}" srcOrd="2" destOrd="0" presId="urn:microsoft.com/office/officeart/2008/layout/VerticalCurvedList"/>
    <dgm:cxn modelId="{30A012C8-48E2-47F5-A3AB-426288158E09}" type="presParOf" srcId="{4B6DDC32-999D-4435-A133-1267317A46CC}" destId="{66DC65D8-41A8-46CD-88F4-AA513218C0E3}" srcOrd="3" destOrd="0" presId="urn:microsoft.com/office/officeart/2008/layout/VerticalCurvedList"/>
    <dgm:cxn modelId="{C1807D76-A86D-46B1-AC3E-E7CD58D54AC4}" type="presParOf" srcId="{D8C9D0CA-92BB-435A-8145-CCF95CC3194E}" destId="{2B95967A-2291-4819-8E4B-34AAC2BA39F1}" srcOrd="1" destOrd="0" presId="urn:microsoft.com/office/officeart/2008/layout/VerticalCurvedList"/>
    <dgm:cxn modelId="{2CD4D284-9177-4738-AAE7-D92C9F4533B5}" type="presParOf" srcId="{D8C9D0CA-92BB-435A-8145-CCF95CC3194E}" destId="{EC9C239E-75A9-47A4-81A4-DFC2B74E9C45}" srcOrd="2" destOrd="0" presId="urn:microsoft.com/office/officeart/2008/layout/VerticalCurvedList"/>
    <dgm:cxn modelId="{94EE9172-A1D6-4172-BCCB-D536F109825A}" type="presParOf" srcId="{EC9C239E-75A9-47A4-81A4-DFC2B74E9C45}" destId="{21AE53F0-350F-442F-BA8D-88F765EAC718}" srcOrd="0" destOrd="0" presId="urn:microsoft.com/office/officeart/2008/layout/VerticalCurvedList"/>
    <dgm:cxn modelId="{0BA1ECDC-A48F-4B6B-B207-496C1BD0F6E2}" type="presParOf" srcId="{D8C9D0CA-92BB-435A-8145-CCF95CC3194E}" destId="{9A66ABDE-1762-4F99-B6F7-8D1493BC90A3}" srcOrd="3" destOrd="0" presId="urn:microsoft.com/office/officeart/2008/layout/VerticalCurvedList"/>
    <dgm:cxn modelId="{5260FFD1-9E84-445E-B4FC-FA03E78B7383}" type="presParOf" srcId="{D8C9D0CA-92BB-435A-8145-CCF95CC3194E}" destId="{D4580596-5117-4F86-B0CB-DAA9014E6BED}" srcOrd="4" destOrd="0" presId="urn:microsoft.com/office/officeart/2008/layout/VerticalCurvedList"/>
    <dgm:cxn modelId="{DD24519F-27EE-4D65-89FA-C63953FABF98}" type="presParOf" srcId="{D4580596-5117-4F86-B0CB-DAA9014E6BED}" destId="{D87A5CEE-B78A-409D-A607-29FC0CC6DB8A}" srcOrd="0" destOrd="0" presId="urn:microsoft.com/office/officeart/2008/layout/VerticalCurvedList"/>
    <dgm:cxn modelId="{5BF32D66-E77F-4320-971B-AC89FC4B8230}" type="presParOf" srcId="{D8C9D0CA-92BB-435A-8145-CCF95CC3194E}" destId="{A283E1E1-C194-4D60-89B0-62DF53F45ED7}" srcOrd="5" destOrd="0" presId="urn:microsoft.com/office/officeart/2008/layout/VerticalCurvedList"/>
    <dgm:cxn modelId="{D2DBCFB1-D9C3-4855-AB8B-AD2FC55D937A}" type="presParOf" srcId="{D8C9D0CA-92BB-435A-8145-CCF95CC3194E}" destId="{88940C94-C6AD-42F2-9D54-1C52BDC85E97}" srcOrd="6" destOrd="0" presId="urn:microsoft.com/office/officeart/2008/layout/VerticalCurvedList"/>
    <dgm:cxn modelId="{9AA4D291-F6FC-44DA-A998-C79E366ACC74}" type="presParOf" srcId="{88940C94-C6AD-42F2-9D54-1C52BDC85E97}" destId="{960267F9-2E1D-4DB1-89AA-93F1C9BFF174}" srcOrd="0" destOrd="0" presId="urn:microsoft.com/office/officeart/2008/layout/VerticalCurvedList"/>
    <dgm:cxn modelId="{507BD244-8A3C-40FC-978D-B591E035EA94}" type="presParOf" srcId="{D8C9D0CA-92BB-435A-8145-CCF95CC3194E}" destId="{3ABDC53D-1555-4D2B-AC51-356258720EEA}" srcOrd="7" destOrd="0" presId="urn:microsoft.com/office/officeart/2008/layout/VerticalCurvedList"/>
    <dgm:cxn modelId="{DD627127-3815-4A5E-AD60-3A48C238ED86}" type="presParOf" srcId="{D8C9D0CA-92BB-435A-8145-CCF95CC3194E}" destId="{C9189A0C-CC00-4E65-92F9-0D82B239E1DC}" srcOrd="8" destOrd="0" presId="urn:microsoft.com/office/officeart/2008/layout/VerticalCurvedList"/>
    <dgm:cxn modelId="{1DE91D07-6C5C-4CC3-851A-8D4C6C8F1144}" type="presParOf" srcId="{C9189A0C-CC00-4E65-92F9-0D82B239E1DC}" destId="{500C4280-BEA6-462B-AA22-3315F3B46FFC}" srcOrd="0" destOrd="0" presId="urn:microsoft.com/office/officeart/2008/layout/VerticalCurvedList"/>
  </dgm:cxnLst>
  <dgm:bg/>
  <dgm:whole/>
</dgm:dataModel>
</file>

<file path=ppt/diagrams/data50.xml><?xml version="1.0" encoding="utf-8"?>
<dgm:dataModel xmlns:dgm="http://schemas.openxmlformats.org/drawingml/2006/diagram" xmlns:a="http://schemas.openxmlformats.org/drawingml/2006/main">
  <dgm:ptLst>
    <dgm:pt modelId="{EF47486C-E4D4-4FC3-B2E6-1506FBD42EFE}" type="doc">
      <dgm:prSet loTypeId="urn:microsoft.com/office/officeart/2005/8/layout/pList2#1" loCatId="list" qsTypeId="urn:microsoft.com/office/officeart/2005/8/quickstyle/simple5" qsCatId="simple" csTypeId="urn:microsoft.com/office/officeart/2005/8/colors/colorful3" csCatId="colorful" phldr="1"/>
      <dgm:spPr/>
    </dgm:pt>
    <dgm:pt modelId="{509B964F-FB50-4157-AC69-1D5C33FEC7E9}">
      <dgm:prSet phldrT="[Text]" custT="1"/>
      <dgm:spPr/>
      <dgm:t>
        <a:bodyPr/>
        <a:lstStyle/>
        <a:p>
          <a:pPr marL="263525" indent="-263525" algn="l"/>
          <a:r>
            <a:rPr lang="id-ID" sz="1800" dirty="0" smtClean="0"/>
            <a:t>a. 	Telah terdapat kebijakan tentang Whistle Blowing System yang ditampung pada SK. Kabawas No : 62a/BP/SK/X/2014 tentang Pedoman Pelaksanaan Penanganan Pengaduan Internal (Whistle Blower) di Lingkungan MA dan badan peradilan dibawahnya.</a:t>
          </a:r>
          <a:endParaRPr lang="id-ID" sz="1800" dirty="0"/>
        </a:p>
      </dgm:t>
    </dgm:pt>
    <dgm:pt modelId="{F8841876-EA07-4445-98F8-514D2298490B}" type="parTrans" cxnId="{A1078C0F-0E90-4B89-81F1-70651DB024B7}">
      <dgm:prSet/>
      <dgm:spPr/>
      <dgm:t>
        <a:bodyPr/>
        <a:lstStyle/>
        <a:p>
          <a:endParaRPr lang="id-ID"/>
        </a:p>
      </dgm:t>
    </dgm:pt>
    <dgm:pt modelId="{F8E8C88F-B674-4A36-9290-80098C87A23B}" type="sibTrans" cxnId="{A1078C0F-0E90-4B89-81F1-70651DB024B7}">
      <dgm:prSet/>
      <dgm:spPr/>
      <dgm:t>
        <a:bodyPr/>
        <a:lstStyle/>
        <a:p>
          <a:endParaRPr lang="id-ID"/>
        </a:p>
      </dgm:t>
    </dgm:pt>
    <dgm:pt modelId="{050CEE9C-7F41-42D1-AD01-2C1D8A9ACC45}">
      <dgm:prSet phldrT="[Text]" custT="1"/>
      <dgm:spPr/>
      <dgm:t>
        <a:bodyPr/>
        <a:lstStyle/>
        <a:p>
          <a:pPr marL="263525" indent="-263525" algn="l"/>
          <a:r>
            <a:rPr lang="id-ID" sz="1800" dirty="0" smtClean="0"/>
            <a:t>b. 	Whistle blowing system telah disosialisasikan ke seluruh organisasi yang termuat didalam Laporan Tahunan MA Tahun 2013</a:t>
          </a:r>
          <a:endParaRPr lang="id-ID" sz="1800" dirty="0"/>
        </a:p>
      </dgm:t>
    </dgm:pt>
    <dgm:pt modelId="{FA67227C-3F91-417E-9F47-B0A5365D1980}" type="parTrans" cxnId="{249D8A79-B0FD-4ABC-96AF-FA09CD292FEA}">
      <dgm:prSet/>
      <dgm:spPr/>
      <dgm:t>
        <a:bodyPr/>
        <a:lstStyle/>
        <a:p>
          <a:endParaRPr lang="id-ID"/>
        </a:p>
      </dgm:t>
    </dgm:pt>
    <dgm:pt modelId="{8204990A-B956-4119-893F-E60B63358D5B}" type="sibTrans" cxnId="{249D8A79-B0FD-4ABC-96AF-FA09CD292FEA}">
      <dgm:prSet/>
      <dgm:spPr/>
      <dgm:t>
        <a:bodyPr/>
        <a:lstStyle/>
        <a:p>
          <a:endParaRPr lang="id-ID"/>
        </a:p>
      </dgm:t>
    </dgm:pt>
    <dgm:pt modelId="{A1FB18A8-88F6-4A9E-B9CF-89292A10457A}">
      <dgm:prSet phldrT="[Text]" custT="1"/>
      <dgm:spPr/>
      <dgm:t>
        <a:bodyPr/>
        <a:lstStyle/>
        <a:p>
          <a:pPr marL="185738" indent="-185738" algn="l"/>
          <a:r>
            <a:rPr lang="id-ID" sz="1800" dirty="0" smtClean="0"/>
            <a:t>c. Kebijakan whistle blowing system telah diimplementasikan dimana penyampaian pengaduan berkaitan dengan whistleblowerjustice collabulator melalui aplikasi sistem web bawas dengan alamat http://bawas.mahkamagung.goidportal/whistleblowing-system/wbs-login</a:t>
          </a:r>
          <a:endParaRPr lang="id-ID" sz="1800" dirty="0"/>
        </a:p>
      </dgm:t>
    </dgm:pt>
    <dgm:pt modelId="{CE366973-5CB4-4B40-84E0-5AAAF8E7324D}" type="parTrans" cxnId="{DF339DDA-72E4-43A5-896A-562957E46B25}">
      <dgm:prSet/>
      <dgm:spPr/>
      <dgm:t>
        <a:bodyPr/>
        <a:lstStyle/>
        <a:p>
          <a:endParaRPr lang="id-ID"/>
        </a:p>
      </dgm:t>
    </dgm:pt>
    <dgm:pt modelId="{4B37F25B-CC17-44C4-8FDF-F98D676AAC02}" type="sibTrans" cxnId="{DF339DDA-72E4-43A5-896A-562957E46B25}">
      <dgm:prSet/>
      <dgm:spPr/>
      <dgm:t>
        <a:bodyPr/>
        <a:lstStyle/>
        <a:p>
          <a:endParaRPr lang="id-ID"/>
        </a:p>
      </dgm:t>
    </dgm:pt>
    <dgm:pt modelId="{67C6A4D7-FAB0-4940-8B31-1E2BF0D68468}" type="pres">
      <dgm:prSet presAssocID="{EF47486C-E4D4-4FC3-B2E6-1506FBD42EFE}" presName="Name0" presStyleCnt="0">
        <dgm:presLayoutVars>
          <dgm:dir/>
          <dgm:resizeHandles val="exact"/>
        </dgm:presLayoutVars>
      </dgm:prSet>
      <dgm:spPr/>
    </dgm:pt>
    <dgm:pt modelId="{64202C22-E641-487B-AC82-1703FD5396E1}" type="pres">
      <dgm:prSet presAssocID="{EF47486C-E4D4-4FC3-B2E6-1506FBD42EFE}" presName="bkgdShp" presStyleLbl="alignAccFollowNode1" presStyleIdx="0" presStyleCnt="1" custScaleY="64171" custLinFactNeighborY="-18488"/>
      <dgm:spPr/>
    </dgm:pt>
    <dgm:pt modelId="{0F873CD4-CDA9-465E-BD7A-D0538EFF73DA}" type="pres">
      <dgm:prSet presAssocID="{EF47486C-E4D4-4FC3-B2E6-1506FBD42EFE}" presName="linComp" presStyleCnt="0"/>
      <dgm:spPr/>
    </dgm:pt>
    <dgm:pt modelId="{E93BCEA7-63D8-4DC0-A4E0-E72E94B655FE}" type="pres">
      <dgm:prSet presAssocID="{509B964F-FB50-4157-AC69-1D5C33FEC7E9}" presName="compNode" presStyleCnt="0"/>
      <dgm:spPr/>
    </dgm:pt>
    <dgm:pt modelId="{019326EC-E9DC-4A23-A0F0-361CAA961A8A}" type="pres">
      <dgm:prSet presAssocID="{509B964F-FB50-4157-AC69-1D5C33FEC7E9}" presName="node" presStyleLbl="node1" presStyleIdx="0" presStyleCnt="3" custScaleX="107478" custScaleY="128944" custLinFactNeighborX="1528" custLinFactNeighborY="-7236">
        <dgm:presLayoutVars>
          <dgm:bulletEnabled val="1"/>
        </dgm:presLayoutVars>
      </dgm:prSet>
      <dgm:spPr/>
      <dgm:t>
        <a:bodyPr/>
        <a:lstStyle/>
        <a:p>
          <a:endParaRPr lang="id-ID"/>
        </a:p>
      </dgm:t>
    </dgm:pt>
    <dgm:pt modelId="{DB6DBCAA-F7E2-47FA-8599-2777B3FB36D6}" type="pres">
      <dgm:prSet presAssocID="{509B964F-FB50-4157-AC69-1D5C33FEC7E9}" presName="invisiNode" presStyleLbl="node1" presStyleIdx="0" presStyleCnt="3"/>
      <dgm:spPr/>
    </dgm:pt>
    <dgm:pt modelId="{D0E776DB-282E-4CEE-A133-4155FB49B536}" type="pres">
      <dgm:prSet presAssocID="{509B964F-FB50-4157-AC69-1D5C33FEC7E9}" presName="imagNode" presStyleLbl="fgImgPlace1" presStyleIdx="0" presStyleCnt="3" custScaleX="102027" custScaleY="67264" custLinFactNeighborY="-6051"/>
      <dgm:spPr>
        <a:blipFill>
          <a:blip xmlns:r="http://schemas.openxmlformats.org/officeDocument/2006/relationships" r:embed="rId1">
            <a:extLst>
              <a:ext uri="{28A0092B-C50C-407E-A947-70E740481C1C}">
                <a14:useLocalDpi xmlns="" xmlns:a14="http://schemas.microsoft.com/office/drawing/2010/main" val="0"/>
              </a:ext>
            </a:extLst>
          </a:blip>
          <a:srcRect/>
          <a:stretch>
            <a:fillRect t="-44000" b="-44000"/>
          </a:stretch>
        </a:blipFill>
      </dgm:spPr>
    </dgm:pt>
    <dgm:pt modelId="{4EC174D2-2A4E-4059-A138-14057130CB08}" type="pres">
      <dgm:prSet presAssocID="{F8E8C88F-B674-4A36-9290-80098C87A23B}" presName="sibTrans" presStyleLbl="sibTrans2D1" presStyleIdx="0" presStyleCnt="0"/>
      <dgm:spPr/>
      <dgm:t>
        <a:bodyPr/>
        <a:lstStyle/>
        <a:p>
          <a:endParaRPr lang="id-ID"/>
        </a:p>
      </dgm:t>
    </dgm:pt>
    <dgm:pt modelId="{48506EB1-52A5-4E59-9591-060C15BEB537}" type="pres">
      <dgm:prSet presAssocID="{050CEE9C-7F41-42D1-AD01-2C1D8A9ACC45}" presName="compNode" presStyleCnt="0"/>
      <dgm:spPr/>
    </dgm:pt>
    <dgm:pt modelId="{60AA4E71-6B51-4016-BA5B-F3B2FFACFE0F}" type="pres">
      <dgm:prSet presAssocID="{050CEE9C-7F41-42D1-AD01-2C1D8A9ACC45}" presName="node" presStyleLbl="node1" presStyleIdx="1" presStyleCnt="3" custScaleY="128944" custLinFactNeighborX="1528" custLinFactNeighborY="-7236">
        <dgm:presLayoutVars>
          <dgm:bulletEnabled val="1"/>
        </dgm:presLayoutVars>
      </dgm:prSet>
      <dgm:spPr/>
      <dgm:t>
        <a:bodyPr/>
        <a:lstStyle/>
        <a:p>
          <a:endParaRPr lang="id-ID"/>
        </a:p>
      </dgm:t>
    </dgm:pt>
    <dgm:pt modelId="{895533DD-97B5-4A81-A34F-C687B3AC195B}" type="pres">
      <dgm:prSet presAssocID="{050CEE9C-7F41-42D1-AD01-2C1D8A9ACC45}" presName="invisiNode" presStyleLbl="node1" presStyleIdx="1" presStyleCnt="3"/>
      <dgm:spPr/>
    </dgm:pt>
    <dgm:pt modelId="{A8DC98B4-0851-476D-8615-CEAF2C8E8DF6}" type="pres">
      <dgm:prSet presAssocID="{050CEE9C-7F41-42D1-AD01-2C1D8A9ACC45}" presName="imagNode" presStyleLbl="fgImgPlace1" presStyleIdx="1" presStyleCnt="3" custScaleX="97977" custScaleY="67264" custLinFactNeighborY="-6051"/>
      <dgm:spPr>
        <a:blipFill>
          <a:blip xmlns:r="http://schemas.openxmlformats.org/officeDocument/2006/relationships" r:embed="rId2">
            <a:extLst>
              <a:ext uri="{28A0092B-C50C-407E-A947-70E740481C1C}">
                <a14:useLocalDpi xmlns="" xmlns:a14="http://schemas.microsoft.com/office/drawing/2010/main" val="0"/>
              </a:ext>
            </a:extLst>
          </a:blip>
          <a:srcRect/>
          <a:stretch>
            <a:fillRect t="-39000" b="-39000"/>
          </a:stretch>
        </a:blipFill>
      </dgm:spPr>
    </dgm:pt>
    <dgm:pt modelId="{7B01FC79-1993-4401-8F84-635A61B3EE5B}" type="pres">
      <dgm:prSet presAssocID="{8204990A-B956-4119-893F-E60B63358D5B}" presName="sibTrans" presStyleLbl="sibTrans2D1" presStyleIdx="0" presStyleCnt="0"/>
      <dgm:spPr/>
      <dgm:t>
        <a:bodyPr/>
        <a:lstStyle/>
        <a:p>
          <a:endParaRPr lang="id-ID"/>
        </a:p>
      </dgm:t>
    </dgm:pt>
    <dgm:pt modelId="{E7D4BE55-2BE8-4BBE-9307-AAF7100E3432}" type="pres">
      <dgm:prSet presAssocID="{A1FB18A8-88F6-4A9E-B9CF-89292A10457A}" presName="compNode" presStyleCnt="0"/>
      <dgm:spPr/>
    </dgm:pt>
    <dgm:pt modelId="{DD7DA574-1D78-4C2A-95A6-03324D67F9D8}" type="pres">
      <dgm:prSet presAssocID="{A1FB18A8-88F6-4A9E-B9CF-89292A10457A}" presName="node" presStyleLbl="node1" presStyleIdx="2" presStyleCnt="3" custScaleX="114449" custScaleY="128944" custLinFactNeighborX="1528" custLinFactNeighborY="-7236">
        <dgm:presLayoutVars>
          <dgm:bulletEnabled val="1"/>
        </dgm:presLayoutVars>
      </dgm:prSet>
      <dgm:spPr/>
      <dgm:t>
        <a:bodyPr/>
        <a:lstStyle/>
        <a:p>
          <a:endParaRPr lang="id-ID"/>
        </a:p>
      </dgm:t>
    </dgm:pt>
    <dgm:pt modelId="{481EB88A-C853-4C52-8045-BB34C136EBFE}" type="pres">
      <dgm:prSet presAssocID="{A1FB18A8-88F6-4A9E-B9CF-89292A10457A}" presName="invisiNode" presStyleLbl="node1" presStyleIdx="2" presStyleCnt="3"/>
      <dgm:spPr/>
    </dgm:pt>
    <dgm:pt modelId="{6E02B426-3F38-4AA9-B629-1647427B64EA}" type="pres">
      <dgm:prSet presAssocID="{A1FB18A8-88F6-4A9E-B9CF-89292A10457A}" presName="imagNode" presStyleLbl="fgImgPlace1" presStyleIdx="2" presStyleCnt="3" custScaleX="98996" custScaleY="67264" custLinFactNeighborX="4713" custLinFactNeighborY="-6277"/>
      <dgm:spPr>
        <a:blipFill>
          <a:blip xmlns:r="http://schemas.openxmlformats.org/officeDocument/2006/relationships" r:embed="rId3">
            <a:extLst>
              <a:ext uri="{28A0092B-C50C-407E-A947-70E740481C1C}">
                <a14:useLocalDpi xmlns="" xmlns:a14="http://schemas.microsoft.com/office/drawing/2010/main" val="0"/>
              </a:ext>
            </a:extLst>
          </a:blip>
          <a:srcRect/>
          <a:stretch>
            <a:fillRect t="-47000" b="-47000"/>
          </a:stretch>
        </a:blipFill>
      </dgm:spPr>
    </dgm:pt>
  </dgm:ptLst>
  <dgm:cxnLst>
    <dgm:cxn modelId="{DF339DDA-72E4-43A5-896A-562957E46B25}" srcId="{EF47486C-E4D4-4FC3-B2E6-1506FBD42EFE}" destId="{A1FB18A8-88F6-4A9E-B9CF-89292A10457A}" srcOrd="2" destOrd="0" parTransId="{CE366973-5CB4-4B40-84E0-5AAAF8E7324D}" sibTransId="{4B37F25B-CC17-44C4-8FDF-F98D676AAC02}"/>
    <dgm:cxn modelId="{F771FC4A-86B3-4B70-A099-B6B396D2C49F}" type="presOf" srcId="{509B964F-FB50-4157-AC69-1D5C33FEC7E9}" destId="{019326EC-E9DC-4A23-A0F0-361CAA961A8A}" srcOrd="0" destOrd="0" presId="urn:microsoft.com/office/officeart/2005/8/layout/pList2#1"/>
    <dgm:cxn modelId="{A1078C0F-0E90-4B89-81F1-70651DB024B7}" srcId="{EF47486C-E4D4-4FC3-B2E6-1506FBD42EFE}" destId="{509B964F-FB50-4157-AC69-1D5C33FEC7E9}" srcOrd="0" destOrd="0" parTransId="{F8841876-EA07-4445-98F8-514D2298490B}" sibTransId="{F8E8C88F-B674-4A36-9290-80098C87A23B}"/>
    <dgm:cxn modelId="{0CEF0C02-A05D-4887-86C4-C6B0CA990A44}" type="presOf" srcId="{EF47486C-E4D4-4FC3-B2E6-1506FBD42EFE}" destId="{67C6A4D7-FAB0-4940-8B31-1E2BF0D68468}" srcOrd="0" destOrd="0" presId="urn:microsoft.com/office/officeart/2005/8/layout/pList2#1"/>
    <dgm:cxn modelId="{249D8A79-B0FD-4ABC-96AF-FA09CD292FEA}" srcId="{EF47486C-E4D4-4FC3-B2E6-1506FBD42EFE}" destId="{050CEE9C-7F41-42D1-AD01-2C1D8A9ACC45}" srcOrd="1" destOrd="0" parTransId="{FA67227C-3F91-417E-9F47-B0A5365D1980}" sibTransId="{8204990A-B956-4119-893F-E60B63358D5B}"/>
    <dgm:cxn modelId="{41E191A8-E4E4-4F06-B985-3C80FCE77809}" type="presOf" srcId="{050CEE9C-7F41-42D1-AD01-2C1D8A9ACC45}" destId="{60AA4E71-6B51-4016-BA5B-F3B2FFACFE0F}" srcOrd="0" destOrd="0" presId="urn:microsoft.com/office/officeart/2005/8/layout/pList2#1"/>
    <dgm:cxn modelId="{DE8058DE-5E5F-4796-81C4-3F89A71BE923}" type="presOf" srcId="{8204990A-B956-4119-893F-E60B63358D5B}" destId="{7B01FC79-1993-4401-8F84-635A61B3EE5B}" srcOrd="0" destOrd="0" presId="urn:microsoft.com/office/officeart/2005/8/layout/pList2#1"/>
    <dgm:cxn modelId="{9E06D540-5526-4F81-81FC-FE427A6F5F2B}" type="presOf" srcId="{F8E8C88F-B674-4A36-9290-80098C87A23B}" destId="{4EC174D2-2A4E-4059-A138-14057130CB08}" srcOrd="0" destOrd="0" presId="urn:microsoft.com/office/officeart/2005/8/layout/pList2#1"/>
    <dgm:cxn modelId="{8A04D987-84FA-4B2B-9FD2-4CA9A17229D5}" type="presOf" srcId="{A1FB18A8-88F6-4A9E-B9CF-89292A10457A}" destId="{DD7DA574-1D78-4C2A-95A6-03324D67F9D8}" srcOrd="0" destOrd="0" presId="urn:microsoft.com/office/officeart/2005/8/layout/pList2#1"/>
    <dgm:cxn modelId="{61F72F4F-4B2B-483D-B03B-CF3F2817086B}" type="presParOf" srcId="{67C6A4D7-FAB0-4940-8B31-1E2BF0D68468}" destId="{64202C22-E641-487B-AC82-1703FD5396E1}" srcOrd="0" destOrd="0" presId="urn:microsoft.com/office/officeart/2005/8/layout/pList2#1"/>
    <dgm:cxn modelId="{FFE0ECFB-F923-4ECB-8D6C-1BB99466E306}" type="presParOf" srcId="{67C6A4D7-FAB0-4940-8B31-1E2BF0D68468}" destId="{0F873CD4-CDA9-465E-BD7A-D0538EFF73DA}" srcOrd="1" destOrd="0" presId="urn:microsoft.com/office/officeart/2005/8/layout/pList2#1"/>
    <dgm:cxn modelId="{F0917DC1-20AD-41B0-BAED-21BFC2CD38E4}" type="presParOf" srcId="{0F873CD4-CDA9-465E-BD7A-D0538EFF73DA}" destId="{E93BCEA7-63D8-4DC0-A4E0-E72E94B655FE}" srcOrd="0" destOrd="0" presId="urn:microsoft.com/office/officeart/2005/8/layout/pList2#1"/>
    <dgm:cxn modelId="{BABB7F57-4B78-46E5-86C8-2BE058C50B29}" type="presParOf" srcId="{E93BCEA7-63D8-4DC0-A4E0-E72E94B655FE}" destId="{019326EC-E9DC-4A23-A0F0-361CAA961A8A}" srcOrd="0" destOrd="0" presId="urn:microsoft.com/office/officeart/2005/8/layout/pList2#1"/>
    <dgm:cxn modelId="{4A9FB75C-5368-47A9-BB57-48C132200860}" type="presParOf" srcId="{E93BCEA7-63D8-4DC0-A4E0-E72E94B655FE}" destId="{DB6DBCAA-F7E2-47FA-8599-2777B3FB36D6}" srcOrd="1" destOrd="0" presId="urn:microsoft.com/office/officeart/2005/8/layout/pList2#1"/>
    <dgm:cxn modelId="{62DA135C-1F1C-4067-A8BE-BB7E631FEF7C}" type="presParOf" srcId="{E93BCEA7-63D8-4DC0-A4E0-E72E94B655FE}" destId="{D0E776DB-282E-4CEE-A133-4155FB49B536}" srcOrd="2" destOrd="0" presId="urn:microsoft.com/office/officeart/2005/8/layout/pList2#1"/>
    <dgm:cxn modelId="{483E0942-6A55-4FDF-A865-62008AB9644C}" type="presParOf" srcId="{0F873CD4-CDA9-465E-BD7A-D0538EFF73DA}" destId="{4EC174D2-2A4E-4059-A138-14057130CB08}" srcOrd="1" destOrd="0" presId="urn:microsoft.com/office/officeart/2005/8/layout/pList2#1"/>
    <dgm:cxn modelId="{CA8AD487-1405-4327-AD1F-73D7991789C2}" type="presParOf" srcId="{0F873CD4-CDA9-465E-BD7A-D0538EFF73DA}" destId="{48506EB1-52A5-4E59-9591-060C15BEB537}" srcOrd="2" destOrd="0" presId="urn:microsoft.com/office/officeart/2005/8/layout/pList2#1"/>
    <dgm:cxn modelId="{68C233FD-734B-4249-8F88-D1848069E2BF}" type="presParOf" srcId="{48506EB1-52A5-4E59-9591-060C15BEB537}" destId="{60AA4E71-6B51-4016-BA5B-F3B2FFACFE0F}" srcOrd="0" destOrd="0" presId="urn:microsoft.com/office/officeart/2005/8/layout/pList2#1"/>
    <dgm:cxn modelId="{99D6877A-3F32-4F79-88AC-C1AF82B3534E}" type="presParOf" srcId="{48506EB1-52A5-4E59-9591-060C15BEB537}" destId="{895533DD-97B5-4A81-A34F-C687B3AC195B}" srcOrd="1" destOrd="0" presId="urn:microsoft.com/office/officeart/2005/8/layout/pList2#1"/>
    <dgm:cxn modelId="{88E34CE8-228E-4DE6-8269-A8FFEC936FED}" type="presParOf" srcId="{48506EB1-52A5-4E59-9591-060C15BEB537}" destId="{A8DC98B4-0851-476D-8615-CEAF2C8E8DF6}" srcOrd="2" destOrd="0" presId="urn:microsoft.com/office/officeart/2005/8/layout/pList2#1"/>
    <dgm:cxn modelId="{B5CFDEAA-ACB7-44CF-A41F-881C0014C0DF}" type="presParOf" srcId="{0F873CD4-CDA9-465E-BD7A-D0538EFF73DA}" destId="{7B01FC79-1993-4401-8F84-635A61B3EE5B}" srcOrd="3" destOrd="0" presId="urn:microsoft.com/office/officeart/2005/8/layout/pList2#1"/>
    <dgm:cxn modelId="{0BABB1DC-9413-40DE-842B-531C0D2E8C1A}" type="presParOf" srcId="{0F873CD4-CDA9-465E-BD7A-D0538EFF73DA}" destId="{E7D4BE55-2BE8-4BBE-9307-AAF7100E3432}" srcOrd="4" destOrd="0" presId="urn:microsoft.com/office/officeart/2005/8/layout/pList2#1"/>
    <dgm:cxn modelId="{A5ED04A6-9D08-4347-8FC6-650DA5A5F736}" type="presParOf" srcId="{E7D4BE55-2BE8-4BBE-9307-AAF7100E3432}" destId="{DD7DA574-1D78-4C2A-95A6-03324D67F9D8}" srcOrd="0" destOrd="0" presId="urn:microsoft.com/office/officeart/2005/8/layout/pList2#1"/>
    <dgm:cxn modelId="{39651B53-8BEB-4471-99BF-B2D7A9089B23}" type="presParOf" srcId="{E7D4BE55-2BE8-4BBE-9307-AAF7100E3432}" destId="{481EB88A-C853-4C52-8045-BB34C136EBFE}" srcOrd="1" destOrd="0" presId="urn:microsoft.com/office/officeart/2005/8/layout/pList2#1"/>
    <dgm:cxn modelId="{643B0B8E-99FB-4C3B-B0B6-C0DFF804FCE4}" type="presParOf" srcId="{E7D4BE55-2BE8-4BBE-9307-AAF7100E3432}" destId="{6E02B426-3F38-4AA9-B629-1647427B64EA}" srcOrd="2" destOrd="0" presId="urn:microsoft.com/office/officeart/2005/8/layout/pList2#1"/>
  </dgm:cxnLst>
  <dgm:bg/>
  <dgm:whole/>
</dgm:dataModel>
</file>

<file path=ppt/diagrams/data51.xml><?xml version="1.0" encoding="utf-8"?>
<dgm:dataModel xmlns:dgm="http://schemas.openxmlformats.org/drawingml/2006/diagram" xmlns:a="http://schemas.openxmlformats.org/drawingml/2006/main">
  <dgm:ptLst>
    <dgm:pt modelId="{5ECF3224-A773-4AAC-B4D0-1091243CCEE3}" type="doc">
      <dgm:prSet loTypeId="urn:microsoft.com/office/officeart/2005/8/layout/vList2" loCatId="list" qsTypeId="urn:microsoft.com/office/officeart/2005/8/quickstyle/3d3" qsCatId="3D" csTypeId="urn:microsoft.com/office/officeart/2005/8/colors/colorful1#19" csCatId="colorful" phldr="1"/>
      <dgm:spPr/>
      <dgm:t>
        <a:bodyPr/>
        <a:lstStyle/>
        <a:p>
          <a:endParaRPr lang="id-ID"/>
        </a:p>
      </dgm:t>
    </dgm:pt>
    <dgm:pt modelId="{FAC45C18-5AE2-4DDF-9060-9972F1CDC019}">
      <dgm:prSet phldrT="[Text]" custT="1"/>
      <dgm:spPr/>
      <dgm:t>
        <a:bodyPr/>
        <a:lstStyle/>
        <a:p>
          <a:r>
            <a:rPr lang="id-ID" sz="3200" dirty="0" smtClean="0"/>
            <a:t>5. </a:t>
          </a:r>
          <a:r>
            <a:rPr lang="id-ID" sz="3200" b="1" dirty="0" smtClean="0"/>
            <a:t>Penanganan Benturan Kepentingan</a:t>
          </a:r>
          <a:endParaRPr lang="id-ID" sz="3200" dirty="0"/>
        </a:p>
      </dgm:t>
    </dgm:pt>
    <dgm:pt modelId="{9FB97506-355F-4EE9-B510-FD92C5C4ED59}" type="parTrans" cxnId="{6CE5E8ED-3B89-4C2A-B47F-2E96D51121EF}">
      <dgm:prSet/>
      <dgm:spPr/>
      <dgm:t>
        <a:bodyPr/>
        <a:lstStyle/>
        <a:p>
          <a:endParaRPr lang="id-ID" sz="1800"/>
        </a:p>
      </dgm:t>
    </dgm:pt>
    <dgm:pt modelId="{EC96395D-E11F-4AF9-B17F-5F51527B31E4}" type="sibTrans" cxnId="{6CE5E8ED-3B89-4C2A-B47F-2E96D51121EF}">
      <dgm:prSet/>
      <dgm:spPr/>
      <dgm:t>
        <a:bodyPr/>
        <a:lstStyle/>
        <a:p>
          <a:endParaRPr lang="id-ID" sz="1800"/>
        </a:p>
      </dgm:t>
    </dgm:pt>
    <dgm:pt modelId="{CCC1697C-4240-4807-B84B-4E76412CE693}">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id-ID" sz="1800" dirty="0" smtClean="0"/>
            <a:t>Telah terdapat peraturan/kebijakan Penanganan Benturan Kepentingan </a:t>
          </a:r>
          <a:r>
            <a:rPr lang="en-US" sz="1800" dirty="0" err="1" smtClean="0"/>
            <a:t>yaitu</a:t>
          </a:r>
          <a:r>
            <a:rPr lang="en-US" sz="1800" dirty="0" smtClean="0"/>
            <a:t> SK </a:t>
          </a:r>
          <a:r>
            <a:rPr lang="en-US" sz="1800" dirty="0" err="1" smtClean="0"/>
            <a:t>Sekma</a:t>
          </a:r>
          <a:r>
            <a:rPr lang="en-US" sz="1800" dirty="0" smtClean="0"/>
            <a:t> No : 59A/</a:t>
          </a:r>
          <a:r>
            <a:rPr lang="en-US" sz="1800" dirty="0" err="1" smtClean="0"/>
            <a:t>Sek</a:t>
          </a:r>
          <a:r>
            <a:rPr lang="en-US" sz="1800" dirty="0" smtClean="0"/>
            <a:t>/SK/11/2014 </a:t>
          </a:r>
          <a:r>
            <a:rPr lang="en-US" sz="1800" dirty="0" err="1" smtClean="0"/>
            <a:t>tentang</a:t>
          </a:r>
          <a:r>
            <a:rPr lang="en-US" sz="1800" dirty="0" smtClean="0"/>
            <a:t> </a:t>
          </a:r>
          <a:r>
            <a:rPr lang="en-US" sz="1800" dirty="0" err="1" smtClean="0"/>
            <a:t>Pedoman</a:t>
          </a:r>
          <a:r>
            <a:rPr lang="en-US" sz="1800" dirty="0" smtClean="0"/>
            <a:t> </a:t>
          </a:r>
          <a:r>
            <a:rPr lang="en-US" sz="1800" dirty="0" err="1" smtClean="0"/>
            <a:t>Penanganan</a:t>
          </a:r>
          <a:r>
            <a:rPr lang="en-US" sz="1800" dirty="0" smtClean="0"/>
            <a:t> </a:t>
          </a:r>
          <a:r>
            <a:rPr lang="en-US" sz="1800" dirty="0" err="1" smtClean="0"/>
            <a:t>Benturan</a:t>
          </a:r>
          <a:r>
            <a:rPr lang="en-US" sz="1800" dirty="0" smtClean="0"/>
            <a:t> </a:t>
          </a:r>
          <a:r>
            <a:rPr lang="en-US" sz="1800" dirty="0" err="1" smtClean="0"/>
            <a:t>Kepentingan</a:t>
          </a:r>
          <a:r>
            <a:rPr lang="en-US" sz="1800" dirty="0" smtClean="0"/>
            <a:t> di </a:t>
          </a:r>
          <a:r>
            <a:rPr lang="en-US" sz="1800" dirty="0" err="1" smtClean="0"/>
            <a:t>Lingkungan</a:t>
          </a:r>
          <a:r>
            <a:rPr lang="en-US" sz="1800" dirty="0" smtClean="0"/>
            <a:t> </a:t>
          </a:r>
          <a:r>
            <a:rPr lang="en-US" sz="1800" dirty="0" err="1" smtClean="0"/>
            <a:t>Mahkamah</a:t>
          </a:r>
          <a:r>
            <a:rPr lang="en-US" sz="1800" dirty="0" smtClean="0"/>
            <a:t> </a:t>
          </a:r>
          <a:r>
            <a:rPr lang="en-US" sz="1800" dirty="0" err="1" smtClean="0"/>
            <a:t>Agung</a:t>
          </a:r>
          <a:r>
            <a:rPr lang="en-US" sz="1800" dirty="0" smtClean="0"/>
            <a:t> </a:t>
          </a:r>
          <a:r>
            <a:rPr lang="en-US" sz="1800" dirty="0" err="1" smtClean="0"/>
            <a:t>dan</a:t>
          </a:r>
          <a:r>
            <a:rPr lang="en-US" sz="1800" dirty="0" smtClean="0"/>
            <a:t> </a:t>
          </a:r>
          <a:r>
            <a:rPr lang="en-US" sz="1800" dirty="0" err="1" smtClean="0"/>
            <a:t>Badan</a:t>
          </a:r>
          <a:r>
            <a:rPr lang="en-US" sz="1800" dirty="0" smtClean="0"/>
            <a:t> </a:t>
          </a:r>
          <a:r>
            <a:rPr lang="en-US" sz="1800" dirty="0" err="1" smtClean="0"/>
            <a:t>Peradilan</a:t>
          </a:r>
          <a:r>
            <a:rPr lang="en-US" sz="1800" dirty="0" smtClean="0"/>
            <a:t> </a:t>
          </a:r>
          <a:r>
            <a:rPr lang="en-US" sz="1800" dirty="0" err="1" smtClean="0"/>
            <a:t>dibawahnya</a:t>
          </a:r>
          <a:endParaRPr lang="id-ID" sz="1800" dirty="0"/>
        </a:p>
      </dgm:t>
    </dgm:pt>
    <dgm:pt modelId="{11E052FC-7114-4B8D-8AA9-7C18D9CB8B2E}" type="parTrans" cxnId="{A5A35D93-73DE-44A2-8430-F02A6D3F6AC2}">
      <dgm:prSet/>
      <dgm:spPr/>
      <dgm:t>
        <a:bodyPr/>
        <a:lstStyle/>
        <a:p>
          <a:endParaRPr lang="id-ID" sz="1800"/>
        </a:p>
      </dgm:t>
    </dgm:pt>
    <dgm:pt modelId="{06A9F727-2066-4986-B333-86B6291C4707}" type="sibTrans" cxnId="{A5A35D93-73DE-44A2-8430-F02A6D3F6AC2}">
      <dgm:prSet/>
      <dgm:spPr/>
      <dgm:t>
        <a:bodyPr/>
        <a:lstStyle/>
        <a:p>
          <a:endParaRPr lang="id-ID" sz="1800"/>
        </a:p>
      </dgm:t>
    </dgm:pt>
    <dgm:pt modelId="{6AD4C3AB-77AC-4116-8C47-3D8A34C3476E}">
      <dgm:prSet phldrT="[Text]" custT="1"/>
      <dgm:spPr/>
      <dgm:t>
        <a:bodyPr/>
        <a:lstStyle/>
        <a:p>
          <a:r>
            <a:rPr lang="id-ID" sz="3200" dirty="0" smtClean="0"/>
            <a:t>6. </a:t>
          </a:r>
          <a:r>
            <a:rPr lang="id-ID" sz="3200" b="1" dirty="0" smtClean="0"/>
            <a:t>Pembangunan Zona Integritas</a:t>
          </a:r>
          <a:endParaRPr lang="id-ID" sz="3200" dirty="0"/>
        </a:p>
      </dgm:t>
    </dgm:pt>
    <dgm:pt modelId="{6C61B7D8-3FEE-43D3-A4F4-4BFB781798DD}" type="parTrans" cxnId="{A93AFFE2-5EB5-46CC-ADC6-7987A154044A}">
      <dgm:prSet/>
      <dgm:spPr/>
      <dgm:t>
        <a:bodyPr/>
        <a:lstStyle/>
        <a:p>
          <a:endParaRPr lang="id-ID" sz="1800"/>
        </a:p>
      </dgm:t>
    </dgm:pt>
    <dgm:pt modelId="{2F6AB253-EDDC-4A13-8308-040AB238C507}" type="sibTrans" cxnId="{A93AFFE2-5EB5-46CC-ADC6-7987A154044A}">
      <dgm:prSet/>
      <dgm:spPr/>
      <dgm:t>
        <a:bodyPr/>
        <a:lstStyle/>
        <a:p>
          <a:endParaRPr lang="id-ID" sz="1800"/>
        </a:p>
      </dgm:t>
    </dgm:pt>
    <dgm:pt modelId="{46D55A3C-442F-4745-B385-DECF3DFDEFF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id-ID" sz="1800" dirty="0" smtClean="0"/>
            <a:t>Telah terdapat Dokumen Pencanangan Zona Integritas ditandatangani sesuai ketentuan yaitu SK KMA No : 194A/KMA/SK/XI/2014 tentang Pembentukan Tim Pembangunan Zona Integritas Mahkamah Agung</a:t>
          </a:r>
          <a:endParaRPr lang="id-ID" sz="1800" dirty="0"/>
        </a:p>
      </dgm:t>
    </dgm:pt>
    <dgm:pt modelId="{8FD5B9C0-A28B-4D40-B669-8B4DA137E550}" type="parTrans" cxnId="{ABFB68C5-3EB7-4450-ACE5-E8D0391E1880}">
      <dgm:prSet/>
      <dgm:spPr/>
      <dgm:t>
        <a:bodyPr/>
        <a:lstStyle/>
        <a:p>
          <a:endParaRPr lang="id-ID" sz="1800"/>
        </a:p>
      </dgm:t>
    </dgm:pt>
    <dgm:pt modelId="{823BBE29-8EC3-4949-8F3D-37EF781743E4}" type="sibTrans" cxnId="{ABFB68C5-3EB7-4450-ACE5-E8D0391E1880}">
      <dgm:prSet/>
      <dgm:spPr/>
      <dgm:t>
        <a:bodyPr/>
        <a:lstStyle/>
        <a:p>
          <a:endParaRPr lang="id-ID" sz="1800"/>
        </a:p>
      </dgm:t>
    </dgm:pt>
    <dgm:pt modelId="{FF2C54FC-BC67-481A-B569-88907606BE9B}" type="pres">
      <dgm:prSet presAssocID="{5ECF3224-A773-4AAC-B4D0-1091243CCEE3}" presName="linear" presStyleCnt="0">
        <dgm:presLayoutVars>
          <dgm:animLvl val="lvl"/>
          <dgm:resizeHandles val="exact"/>
        </dgm:presLayoutVars>
      </dgm:prSet>
      <dgm:spPr/>
      <dgm:t>
        <a:bodyPr/>
        <a:lstStyle/>
        <a:p>
          <a:endParaRPr lang="id-ID"/>
        </a:p>
      </dgm:t>
    </dgm:pt>
    <dgm:pt modelId="{95462A3B-2635-4D61-9A8D-8F922AA7849E}" type="pres">
      <dgm:prSet presAssocID="{FAC45C18-5AE2-4DDF-9060-9972F1CDC019}" presName="parentText" presStyleLbl="node1" presStyleIdx="0" presStyleCnt="2">
        <dgm:presLayoutVars>
          <dgm:chMax val="0"/>
          <dgm:bulletEnabled val="1"/>
        </dgm:presLayoutVars>
      </dgm:prSet>
      <dgm:spPr/>
      <dgm:t>
        <a:bodyPr/>
        <a:lstStyle/>
        <a:p>
          <a:endParaRPr lang="id-ID"/>
        </a:p>
      </dgm:t>
    </dgm:pt>
    <dgm:pt modelId="{D03A8858-53BD-49C2-8240-F9F0C0F1C31F}" type="pres">
      <dgm:prSet presAssocID="{FAC45C18-5AE2-4DDF-9060-9972F1CDC019}" presName="childText" presStyleLbl="revTx" presStyleIdx="0" presStyleCnt="2">
        <dgm:presLayoutVars>
          <dgm:bulletEnabled val="1"/>
        </dgm:presLayoutVars>
      </dgm:prSet>
      <dgm:spPr/>
      <dgm:t>
        <a:bodyPr/>
        <a:lstStyle/>
        <a:p>
          <a:endParaRPr lang="id-ID"/>
        </a:p>
      </dgm:t>
    </dgm:pt>
    <dgm:pt modelId="{742D8FCF-3E01-4E8E-AA63-1F6839929002}" type="pres">
      <dgm:prSet presAssocID="{6AD4C3AB-77AC-4116-8C47-3D8A34C3476E}" presName="parentText" presStyleLbl="node1" presStyleIdx="1" presStyleCnt="2">
        <dgm:presLayoutVars>
          <dgm:chMax val="0"/>
          <dgm:bulletEnabled val="1"/>
        </dgm:presLayoutVars>
      </dgm:prSet>
      <dgm:spPr/>
      <dgm:t>
        <a:bodyPr/>
        <a:lstStyle/>
        <a:p>
          <a:endParaRPr lang="id-ID"/>
        </a:p>
      </dgm:t>
    </dgm:pt>
    <dgm:pt modelId="{949F737D-CACE-427C-9536-8C6A96BDF7E9}" type="pres">
      <dgm:prSet presAssocID="{6AD4C3AB-77AC-4116-8C47-3D8A34C3476E}" presName="childText" presStyleLbl="revTx" presStyleIdx="1" presStyleCnt="2">
        <dgm:presLayoutVars>
          <dgm:bulletEnabled val="1"/>
        </dgm:presLayoutVars>
      </dgm:prSet>
      <dgm:spPr/>
      <dgm:t>
        <a:bodyPr/>
        <a:lstStyle/>
        <a:p>
          <a:endParaRPr lang="id-ID"/>
        </a:p>
      </dgm:t>
    </dgm:pt>
  </dgm:ptLst>
  <dgm:cxnLst>
    <dgm:cxn modelId="{A5A35D93-73DE-44A2-8430-F02A6D3F6AC2}" srcId="{FAC45C18-5AE2-4DDF-9060-9972F1CDC019}" destId="{CCC1697C-4240-4807-B84B-4E76412CE693}" srcOrd="0" destOrd="0" parTransId="{11E052FC-7114-4B8D-8AA9-7C18D9CB8B2E}" sibTransId="{06A9F727-2066-4986-B333-86B6291C4707}"/>
    <dgm:cxn modelId="{B6C9D0DC-FC66-4145-9D53-6D0C3C681917}" type="presOf" srcId="{6AD4C3AB-77AC-4116-8C47-3D8A34C3476E}" destId="{742D8FCF-3E01-4E8E-AA63-1F6839929002}" srcOrd="0" destOrd="0" presId="urn:microsoft.com/office/officeart/2005/8/layout/vList2"/>
    <dgm:cxn modelId="{ABFB68C5-3EB7-4450-ACE5-E8D0391E1880}" srcId="{6AD4C3AB-77AC-4116-8C47-3D8A34C3476E}" destId="{46D55A3C-442F-4745-B385-DECF3DFDEFF2}" srcOrd="0" destOrd="0" parTransId="{8FD5B9C0-A28B-4D40-B669-8B4DA137E550}" sibTransId="{823BBE29-8EC3-4949-8F3D-37EF781743E4}"/>
    <dgm:cxn modelId="{A93AFFE2-5EB5-46CC-ADC6-7987A154044A}" srcId="{5ECF3224-A773-4AAC-B4D0-1091243CCEE3}" destId="{6AD4C3AB-77AC-4116-8C47-3D8A34C3476E}" srcOrd="1" destOrd="0" parTransId="{6C61B7D8-3FEE-43D3-A4F4-4BFB781798DD}" sibTransId="{2F6AB253-EDDC-4A13-8308-040AB238C507}"/>
    <dgm:cxn modelId="{D3FBEF92-7116-4078-B855-48B77ABC4CF9}" type="presOf" srcId="{FAC45C18-5AE2-4DDF-9060-9972F1CDC019}" destId="{95462A3B-2635-4D61-9A8D-8F922AA7849E}" srcOrd="0" destOrd="0" presId="urn:microsoft.com/office/officeart/2005/8/layout/vList2"/>
    <dgm:cxn modelId="{C1C5F052-1B04-41C0-A8F5-4B209B55FB81}" type="presOf" srcId="{5ECF3224-A773-4AAC-B4D0-1091243CCEE3}" destId="{FF2C54FC-BC67-481A-B569-88907606BE9B}" srcOrd="0" destOrd="0" presId="urn:microsoft.com/office/officeart/2005/8/layout/vList2"/>
    <dgm:cxn modelId="{3224DF8B-A013-44B9-B7C6-A21B5C84B161}" type="presOf" srcId="{46D55A3C-442F-4745-B385-DECF3DFDEFF2}" destId="{949F737D-CACE-427C-9536-8C6A96BDF7E9}" srcOrd="0" destOrd="0" presId="urn:microsoft.com/office/officeart/2005/8/layout/vList2"/>
    <dgm:cxn modelId="{6CE5E8ED-3B89-4C2A-B47F-2E96D51121EF}" srcId="{5ECF3224-A773-4AAC-B4D0-1091243CCEE3}" destId="{FAC45C18-5AE2-4DDF-9060-9972F1CDC019}" srcOrd="0" destOrd="0" parTransId="{9FB97506-355F-4EE9-B510-FD92C5C4ED59}" sibTransId="{EC96395D-E11F-4AF9-B17F-5F51527B31E4}"/>
    <dgm:cxn modelId="{8FF3290F-FEEC-4F45-ACBE-1B9A495D64C2}" type="presOf" srcId="{CCC1697C-4240-4807-B84B-4E76412CE693}" destId="{D03A8858-53BD-49C2-8240-F9F0C0F1C31F}" srcOrd="0" destOrd="0" presId="urn:microsoft.com/office/officeart/2005/8/layout/vList2"/>
    <dgm:cxn modelId="{DEE9A1B8-C6DD-4158-ABA8-6DA7683C09EE}" type="presParOf" srcId="{FF2C54FC-BC67-481A-B569-88907606BE9B}" destId="{95462A3B-2635-4D61-9A8D-8F922AA7849E}" srcOrd="0" destOrd="0" presId="urn:microsoft.com/office/officeart/2005/8/layout/vList2"/>
    <dgm:cxn modelId="{378C9E8E-F9D2-4307-997D-EFCF6B887A1C}" type="presParOf" srcId="{FF2C54FC-BC67-481A-B569-88907606BE9B}" destId="{D03A8858-53BD-49C2-8240-F9F0C0F1C31F}" srcOrd="1" destOrd="0" presId="urn:microsoft.com/office/officeart/2005/8/layout/vList2"/>
    <dgm:cxn modelId="{C817915E-28BB-47B5-8159-D0CCE2AE9CB2}" type="presParOf" srcId="{FF2C54FC-BC67-481A-B569-88907606BE9B}" destId="{742D8FCF-3E01-4E8E-AA63-1F6839929002}" srcOrd="2" destOrd="0" presId="urn:microsoft.com/office/officeart/2005/8/layout/vList2"/>
    <dgm:cxn modelId="{9085795A-C8C7-4D34-A7C7-C09D7247C9F7}" type="presParOf" srcId="{FF2C54FC-BC67-481A-B569-88907606BE9B}" destId="{949F737D-CACE-427C-9536-8C6A96BDF7E9}" srcOrd="3" destOrd="0" presId="urn:microsoft.com/office/officeart/2005/8/layout/vList2"/>
  </dgm:cxnLst>
  <dgm:bg/>
  <dgm:whole/>
</dgm:dataModel>
</file>

<file path=ppt/diagrams/data52.xml><?xml version="1.0" encoding="utf-8"?>
<dgm:dataModel xmlns:dgm="http://schemas.openxmlformats.org/drawingml/2006/diagram" xmlns:a="http://schemas.openxmlformats.org/drawingml/2006/main">
  <dgm:ptLst>
    <dgm:pt modelId="{271A112E-EF2A-4D22-B40A-CB46684DBE3B}" type="doc">
      <dgm:prSet loTypeId="urn:microsoft.com/office/officeart/2005/8/layout/hierarchy4" loCatId="list" qsTypeId="urn:microsoft.com/office/officeart/2005/8/quickstyle/3d3" qsCatId="3D" csTypeId="urn:microsoft.com/office/officeart/2005/8/colors/colorful2" csCatId="colorful" phldr="1"/>
      <dgm:spPr/>
      <dgm:t>
        <a:bodyPr/>
        <a:lstStyle/>
        <a:p>
          <a:endParaRPr lang="id-ID"/>
        </a:p>
      </dgm:t>
    </dgm:pt>
    <dgm:pt modelId="{1DC3B7B2-AFAC-4F04-A2A2-51BE5232DE09}">
      <dgm:prSet phldrT="[Text]" custT="1"/>
      <dgm:spPr/>
      <dgm:t>
        <a:bodyPr/>
        <a:lstStyle/>
        <a:p>
          <a:r>
            <a:rPr lang="id-ID" sz="2800" dirty="0" smtClean="0"/>
            <a:t>7. </a:t>
          </a:r>
          <a:r>
            <a:rPr lang="id-ID" sz="2800" b="1" dirty="0" smtClean="0"/>
            <a:t>Aparat Pengawasan Intern Pemerintah (APIP)</a:t>
          </a:r>
          <a:endParaRPr lang="id-ID" sz="2800" dirty="0"/>
        </a:p>
      </dgm:t>
    </dgm:pt>
    <dgm:pt modelId="{40CB4CD8-470A-4B63-9EED-091F694A89CA}" type="parTrans" cxnId="{E7E21BF9-BAD0-436D-9303-5EE55D91B0B9}">
      <dgm:prSet/>
      <dgm:spPr/>
      <dgm:t>
        <a:bodyPr/>
        <a:lstStyle/>
        <a:p>
          <a:endParaRPr lang="id-ID" sz="1800"/>
        </a:p>
      </dgm:t>
    </dgm:pt>
    <dgm:pt modelId="{F18E206E-FFA4-4266-A806-14FE7F7CCDA0}" type="sibTrans" cxnId="{E7E21BF9-BAD0-436D-9303-5EE55D91B0B9}">
      <dgm:prSet/>
      <dgm:spPr/>
      <dgm:t>
        <a:bodyPr/>
        <a:lstStyle/>
        <a:p>
          <a:endParaRPr lang="id-ID" sz="1800"/>
        </a:p>
      </dgm:t>
    </dgm:pt>
    <dgm:pt modelId="{89EB939B-C155-4CA6-B902-EC7B46E5F390}">
      <dgm:prSet phldrT="[Text]" custT="1"/>
      <dgm:spPr/>
      <dgm:t>
        <a:bodyPr anchor="t"/>
        <a:lstStyle/>
        <a:p>
          <a:pPr marL="185738" indent="-185738" algn="l"/>
          <a:r>
            <a:rPr lang="id-ID" sz="1800" dirty="0" smtClean="0"/>
            <a:t>a. Seluruh rekomendasi yang memerlukan komitmen pimpinan telah ditindaklanjuti dalam 2 tahun terakhir diataranya terdapat dalam monitoring pemeriksaan reguler</a:t>
          </a:r>
          <a:endParaRPr lang="id-ID" sz="1800" dirty="0"/>
        </a:p>
      </dgm:t>
    </dgm:pt>
    <dgm:pt modelId="{6F69F696-E4B7-4217-AEB5-BA36BDAA2C03}" type="parTrans" cxnId="{9682600B-3725-468D-99E8-56455D859AA4}">
      <dgm:prSet/>
      <dgm:spPr/>
      <dgm:t>
        <a:bodyPr/>
        <a:lstStyle/>
        <a:p>
          <a:endParaRPr lang="id-ID" sz="1800"/>
        </a:p>
      </dgm:t>
    </dgm:pt>
    <dgm:pt modelId="{E326BAB2-562D-4BF3-BD31-01E7F50E9A7B}" type="sibTrans" cxnId="{9682600B-3725-468D-99E8-56455D859AA4}">
      <dgm:prSet/>
      <dgm:spPr/>
      <dgm:t>
        <a:bodyPr/>
        <a:lstStyle/>
        <a:p>
          <a:endParaRPr lang="id-ID" sz="1800"/>
        </a:p>
      </dgm:t>
    </dgm:pt>
    <dgm:pt modelId="{8DE97BF1-FA5F-404F-9166-7AE0248FC9D6}">
      <dgm:prSet phldrT="[Text]" custT="1"/>
      <dgm:spPr/>
      <dgm:t>
        <a:bodyPr anchor="t"/>
        <a:lstStyle/>
        <a:p>
          <a:pPr marL="185738" indent="-185738" algn="l"/>
          <a:r>
            <a:rPr lang="id-ID" sz="1800" dirty="0" smtClean="0"/>
            <a:t>c. APIP didukung dengan anggaran yang memadai yang terdapat dalam DIPA Badan Pengawasan Mahkamah Agung RI</a:t>
          </a:r>
          <a:endParaRPr lang="id-ID" sz="1800" dirty="0"/>
        </a:p>
      </dgm:t>
    </dgm:pt>
    <dgm:pt modelId="{F1EFC79B-7B34-4554-98D7-8B384138DDBA}" type="parTrans" cxnId="{A5947611-794E-40FC-97E0-F09E0159F979}">
      <dgm:prSet/>
      <dgm:spPr/>
      <dgm:t>
        <a:bodyPr/>
        <a:lstStyle/>
        <a:p>
          <a:endParaRPr lang="id-ID" sz="1800"/>
        </a:p>
      </dgm:t>
    </dgm:pt>
    <dgm:pt modelId="{54A373B9-DD30-4835-A025-5603BDFE8ACB}" type="sibTrans" cxnId="{A5947611-794E-40FC-97E0-F09E0159F979}">
      <dgm:prSet/>
      <dgm:spPr/>
      <dgm:t>
        <a:bodyPr/>
        <a:lstStyle/>
        <a:p>
          <a:endParaRPr lang="id-ID" sz="1800"/>
        </a:p>
      </dgm:t>
    </dgm:pt>
    <dgm:pt modelId="{C9AC40E7-3702-44E5-9D74-BDB57DCB3C04}">
      <dgm:prSet phldrT="[Text]" custT="1">
        <dgm:style>
          <a:lnRef idx="0">
            <a:schemeClr val="accent6"/>
          </a:lnRef>
          <a:fillRef idx="3">
            <a:schemeClr val="accent6"/>
          </a:fillRef>
          <a:effectRef idx="3">
            <a:schemeClr val="accent6"/>
          </a:effectRef>
          <a:fontRef idx="minor">
            <a:schemeClr val="lt1"/>
          </a:fontRef>
        </dgm:style>
      </dgm:prSet>
      <dgm:spPr/>
      <dgm:t>
        <a:bodyPr anchor="t"/>
        <a:lstStyle/>
        <a:p>
          <a:pPr marL="263525" indent="-263525" algn="l"/>
          <a:r>
            <a:rPr lang="id-ID" sz="1800" dirty="0" smtClean="0"/>
            <a:t>d. Seluruh fungsi pengawasan internal berfokus pada client dan audit berbasis risiko yang terdapat dalam Program Kerja Pengawasan Tahunan</a:t>
          </a:r>
          <a:endParaRPr lang="id-ID" sz="1800" dirty="0"/>
        </a:p>
      </dgm:t>
    </dgm:pt>
    <dgm:pt modelId="{661C0606-67ED-4761-B95F-EF8D93DFCADA}" type="parTrans" cxnId="{D415A4FB-93CD-4EAE-839B-EC06CE674379}">
      <dgm:prSet/>
      <dgm:spPr/>
      <dgm:t>
        <a:bodyPr/>
        <a:lstStyle/>
        <a:p>
          <a:endParaRPr lang="id-ID" sz="1800"/>
        </a:p>
      </dgm:t>
    </dgm:pt>
    <dgm:pt modelId="{642D32E5-96CD-421E-95C4-BB02A01A9F55}" type="sibTrans" cxnId="{D415A4FB-93CD-4EAE-839B-EC06CE674379}">
      <dgm:prSet/>
      <dgm:spPr/>
      <dgm:t>
        <a:bodyPr/>
        <a:lstStyle/>
        <a:p>
          <a:endParaRPr lang="id-ID" sz="1800"/>
        </a:p>
      </dgm:t>
    </dgm:pt>
    <dgm:pt modelId="{7F873B3E-7BD8-406F-B20B-47ECFD25A0C0}">
      <dgm:prSet phldrT="[Text]" custT="1">
        <dgm:style>
          <a:lnRef idx="0">
            <a:schemeClr val="accent2"/>
          </a:lnRef>
          <a:fillRef idx="3">
            <a:schemeClr val="accent2"/>
          </a:fillRef>
          <a:effectRef idx="3">
            <a:schemeClr val="accent2"/>
          </a:effectRef>
          <a:fontRef idx="minor">
            <a:schemeClr val="lt1"/>
          </a:fontRef>
        </dgm:style>
      </dgm:prSet>
      <dgm:spPr/>
      <dgm:t>
        <a:bodyPr anchor="t"/>
        <a:lstStyle/>
        <a:p>
          <a:pPr marL="263525" indent="-263525" algn="l"/>
          <a:r>
            <a:rPr lang="id-ID" sz="1800" dirty="0" smtClean="0"/>
            <a:t>b. 	Sebagian besar fungsi pengawasan internal tertangani oleh SDM yang kompeten baik secara kuantitas maupun kualitas dengan cara melakukan kegiatan Assessment Aparat Badan Pengawasan M</a:t>
          </a:r>
          <a:r>
            <a:rPr lang="en-US" sz="1800" dirty="0" err="1" smtClean="0"/>
            <a:t>ahkamah</a:t>
          </a:r>
          <a:r>
            <a:rPr lang="en-US" sz="1800" dirty="0" smtClean="0"/>
            <a:t> </a:t>
          </a:r>
          <a:r>
            <a:rPr lang="en-US" sz="1800" dirty="0" err="1" smtClean="0"/>
            <a:t>Agung</a:t>
          </a:r>
          <a:r>
            <a:rPr lang="en-US" sz="1800" dirty="0" smtClean="0"/>
            <a:t> </a:t>
          </a:r>
          <a:r>
            <a:rPr lang="id-ID" sz="1800" dirty="0" smtClean="0"/>
            <a:t>RI</a:t>
          </a:r>
          <a:endParaRPr lang="id-ID" sz="1800" dirty="0"/>
        </a:p>
      </dgm:t>
    </dgm:pt>
    <dgm:pt modelId="{2FA3815E-474D-4F9B-A6B4-E87DDC8389A3}" type="parTrans" cxnId="{7E11F3CB-0411-4F9B-9E95-5B388D5134C4}">
      <dgm:prSet/>
      <dgm:spPr/>
      <dgm:t>
        <a:bodyPr/>
        <a:lstStyle/>
        <a:p>
          <a:endParaRPr lang="id-ID" sz="1800"/>
        </a:p>
      </dgm:t>
    </dgm:pt>
    <dgm:pt modelId="{0D93F4B5-5DDA-4B90-A447-88E9FF4B32EA}" type="sibTrans" cxnId="{7E11F3CB-0411-4F9B-9E95-5B388D5134C4}">
      <dgm:prSet/>
      <dgm:spPr/>
      <dgm:t>
        <a:bodyPr/>
        <a:lstStyle/>
        <a:p>
          <a:endParaRPr lang="id-ID" sz="1800"/>
        </a:p>
      </dgm:t>
    </dgm:pt>
    <dgm:pt modelId="{45B4E766-5F14-4D15-9AE2-96B0AF846F63}" type="pres">
      <dgm:prSet presAssocID="{271A112E-EF2A-4D22-B40A-CB46684DBE3B}" presName="Name0" presStyleCnt="0">
        <dgm:presLayoutVars>
          <dgm:chPref val="1"/>
          <dgm:dir/>
          <dgm:animOne val="branch"/>
          <dgm:animLvl val="lvl"/>
          <dgm:resizeHandles/>
        </dgm:presLayoutVars>
      </dgm:prSet>
      <dgm:spPr/>
      <dgm:t>
        <a:bodyPr/>
        <a:lstStyle/>
        <a:p>
          <a:endParaRPr lang="id-ID"/>
        </a:p>
      </dgm:t>
    </dgm:pt>
    <dgm:pt modelId="{AB0E4ADE-BA1E-4198-93FB-A1B465523151}" type="pres">
      <dgm:prSet presAssocID="{1DC3B7B2-AFAC-4F04-A2A2-51BE5232DE09}" presName="vertOne" presStyleCnt="0"/>
      <dgm:spPr/>
    </dgm:pt>
    <dgm:pt modelId="{DF6895B0-67A8-4D84-9346-F5BA62E177C3}" type="pres">
      <dgm:prSet presAssocID="{1DC3B7B2-AFAC-4F04-A2A2-51BE5232DE09}" presName="txOne" presStyleLbl="node0" presStyleIdx="0" presStyleCnt="1" custScaleY="16189">
        <dgm:presLayoutVars>
          <dgm:chPref val="3"/>
        </dgm:presLayoutVars>
      </dgm:prSet>
      <dgm:spPr/>
      <dgm:t>
        <a:bodyPr/>
        <a:lstStyle/>
        <a:p>
          <a:endParaRPr lang="id-ID"/>
        </a:p>
      </dgm:t>
    </dgm:pt>
    <dgm:pt modelId="{8BC95BB3-7841-4425-AC23-A3573C23E2A6}" type="pres">
      <dgm:prSet presAssocID="{1DC3B7B2-AFAC-4F04-A2A2-51BE5232DE09}" presName="parTransOne" presStyleCnt="0"/>
      <dgm:spPr/>
    </dgm:pt>
    <dgm:pt modelId="{A6A9907F-AE99-4018-8204-4258D81C8A3B}" type="pres">
      <dgm:prSet presAssocID="{1DC3B7B2-AFAC-4F04-A2A2-51BE5232DE09}" presName="horzOne" presStyleCnt="0"/>
      <dgm:spPr/>
    </dgm:pt>
    <dgm:pt modelId="{0980C991-8E57-4F60-8F08-EED7F2549A03}" type="pres">
      <dgm:prSet presAssocID="{89EB939B-C155-4CA6-B902-EC7B46E5F390}" presName="vertTwo" presStyleCnt="0"/>
      <dgm:spPr/>
    </dgm:pt>
    <dgm:pt modelId="{7FCE03C0-36EA-4E76-B28F-A85FE51D18B6}" type="pres">
      <dgm:prSet presAssocID="{89EB939B-C155-4CA6-B902-EC7B46E5F390}" presName="txTwo" presStyleLbl="node2" presStyleIdx="0" presStyleCnt="2" custScaleX="71473" custScaleY="42159" custLinFactNeighborX="-8208">
        <dgm:presLayoutVars>
          <dgm:chPref val="3"/>
        </dgm:presLayoutVars>
      </dgm:prSet>
      <dgm:spPr/>
      <dgm:t>
        <a:bodyPr/>
        <a:lstStyle/>
        <a:p>
          <a:endParaRPr lang="id-ID"/>
        </a:p>
      </dgm:t>
    </dgm:pt>
    <dgm:pt modelId="{E780D224-F8AC-4F6D-A379-697EA6D69F1C}" type="pres">
      <dgm:prSet presAssocID="{89EB939B-C155-4CA6-B902-EC7B46E5F390}" presName="parTransTwo" presStyleCnt="0"/>
      <dgm:spPr/>
    </dgm:pt>
    <dgm:pt modelId="{C8032A8E-CDFF-4076-BFFD-2EFC6B3A32AE}" type="pres">
      <dgm:prSet presAssocID="{89EB939B-C155-4CA6-B902-EC7B46E5F390}" presName="horzTwo" presStyleCnt="0"/>
      <dgm:spPr/>
    </dgm:pt>
    <dgm:pt modelId="{13E2B39C-0502-4680-8C14-C8459238CBB2}" type="pres">
      <dgm:prSet presAssocID="{8DE97BF1-FA5F-404F-9166-7AE0248FC9D6}" presName="vertThree" presStyleCnt="0"/>
      <dgm:spPr/>
    </dgm:pt>
    <dgm:pt modelId="{633CA69A-CA77-4B33-881A-17DA39183158}" type="pres">
      <dgm:prSet presAssocID="{8DE97BF1-FA5F-404F-9166-7AE0248FC9D6}" presName="txThree" presStyleLbl="node3" presStyleIdx="0" presStyleCnt="2" custScaleX="555509" custScaleY="42631" custLinFactX="600000" custLinFactNeighborX="611123" custLinFactNeighborY="10994">
        <dgm:presLayoutVars>
          <dgm:chPref val="3"/>
        </dgm:presLayoutVars>
      </dgm:prSet>
      <dgm:spPr/>
      <dgm:t>
        <a:bodyPr/>
        <a:lstStyle/>
        <a:p>
          <a:endParaRPr lang="id-ID"/>
        </a:p>
      </dgm:t>
    </dgm:pt>
    <dgm:pt modelId="{C9063299-5664-4A28-A011-67131FD2A99F}" type="pres">
      <dgm:prSet presAssocID="{8DE97BF1-FA5F-404F-9166-7AE0248FC9D6}" presName="horzThree" presStyleCnt="0"/>
      <dgm:spPr/>
    </dgm:pt>
    <dgm:pt modelId="{FD9CFD3C-E72D-4ABD-87EE-DCE6D9117296}" type="pres">
      <dgm:prSet presAssocID="{54A373B9-DD30-4835-A025-5603BDFE8ACB}" presName="sibSpaceThree" presStyleCnt="0"/>
      <dgm:spPr/>
    </dgm:pt>
    <dgm:pt modelId="{61612B1D-7DE7-45FF-B30F-DCEE12C2EF00}" type="pres">
      <dgm:prSet presAssocID="{C9AC40E7-3702-44E5-9D74-BDB57DCB3C04}" presName="vertThree" presStyleCnt="0"/>
      <dgm:spPr/>
    </dgm:pt>
    <dgm:pt modelId="{9D01FF6A-8380-485B-BCA2-82516C1F5A20}" type="pres">
      <dgm:prSet presAssocID="{C9AC40E7-3702-44E5-9D74-BDB57DCB3C04}" presName="txThree" presStyleLbl="node3" presStyleIdx="1" presStyleCnt="2" custScaleX="565243" custScaleY="54796" custLinFactX="-142969" custLinFactNeighborX="-200000" custLinFactNeighborY="-1320">
        <dgm:presLayoutVars>
          <dgm:chPref val="3"/>
        </dgm:presLayoutVars>
      </dgm:prSet>
      <dgm:spPr/>
      <dgm:t>
        <a:bodyPr/>
        <a:lstStyle/>
        <a:p>
          <a:endParaRPr lang="id-ID"/>
        </a:p>
      </dgm:t>
    </dgm:pt>
    <dgm:pt modelId="{C1E4B6F2-5BED-4C4C-BA97-01EB819BF690}" type="pres">
      <dgm:prSet presAssocID="{C9AC40E7-3702-44E5-9D74-BDB57DCB3C04}" presName="horzThree" presStyleCnt="0"/>
      <dgm:spPr/>
    </dgm:pt>
    <dgm:pt modelId="{CE472898-2872-407E-AA33-0B88C5678967}" type="pres">
      <dgm:prSet presAssocID="{E326BAB2-562D-4BF3-BD31-01E7F50E9A7B}" presName="sibSpaceTwo" presStyleCnt="0"/>
      <dgm:spPr/>
    </dgm:pt>
    <dgm:pt modelId="{B585FBC7-11A1-43DC-9CF9-4FD8E72EFD86}" type="pres">
      <dgm:prSet presAssocID="{7F873B3E-7BD8-406F-B20B-47ECFD25A0C0}" presName="vertTwo" presStyleCnt="0"/>
      <dgm:spPr/>
    </dgm:pt>
    <dgm:pt modelId="{CCA5BC25-E1B4-4A01-A70A-4B659EFA7DF6}" type="pres">
      <dgm:prSet presAssocID="{7F873B3E-7BD8-406F-B20B-47ECFD25A0C0}" presName="txTwo" presStyleLbl="node2" presStyleIdx="1" presStyleCnt="2" custScaleX="844100" custScaleY="54395" custLinFactNeighborX="-62439" custLinFactNeighborY="-1501">
        <dgm:presLayoutVars>
          <dgm:chPref val="3"/>
        </dgm:presLayoutVars>
      </dgm:prSet>
      <dgm:spPr/>
      <dgm:t>
        <a:bodyPr/>
        <a:lstStyle/>
        <a:p>
          <a:endParaRPr lang="id-ID"/>
        </a:p>
      </dgm:t>
    </dgm:pt>
    <dgm:pt modelId="{CDA02A56-4BCB-4E68-B292-64BDAF4EC1B7}" type="pres">
      <dgm:prSet presAssocID="{7F873B3E-7BD8-406F-B20B-47ECFD25A0C0}" presName="horzTwo" presStyleCnt="0"/>
      <dgm:spPr/>
    </dgm:pt>
  </dgm:ptLst>
  <dgm:cxnLst>
    <dgm:cxn modelId="{E7E21BF9-BAD0-436D-9303-5EE55D91B0B9}" srcId="{271A112E-EF2A-4D22-B40A-CB46684DBE3B}" destId="{1DC3B7B2-AFAC-4F04-A2A2-51BE5232DE09}" srcOrd="0" destOrd="0" parTransId="{40CB4CD8-470A-4B63-9EED-091F694A89CA}" sibTransId="{F18E206E-FFA4-4266-A806-14FE7F7CCDA0}"/>
    <dgm:cxn modelId="{F4D51F47-8EC0-4778-9AF7-C4259000E2CD}" type="presOf" srcId="{C9AC40E7-3702-44E5-9D74-BDB57DCB3C04}" destId="{9D01FF6A-8380-485B-BCA2-82516C1F5A20}" srcOrd="0" destOrd="0" presId="urn:microsoft.com/office/officeart/2005/8/layout/hierarchy4"/>
    <dgm:cxn modelId="{D415A4FB-93CD-4EAE-839B-EC06CE674379}" srcId="{89EB939B-C155-4CA6-B902-EC7B46E5F390}" destId="{C9AC40E7-3702-44E5-9D74-BDB57DCB3C04}" srcOrd="1" destOrd="0" parTransId="{661C0606-67ED-4761-B95F-EF8D93DFCADA}" sibTransId="{642D32E5-96CD-421E-95C4-BB02A01A9F55}"/>
    <dgm:cxn modelId="{9682600B-3725-468D-99E8-56455D859AA4}" srcId="{1DC3B7B2-AFAC-4F04-A2A2-51BE5232DE09}" destId="{89EB939B-C155-4CA6-B902-EC7B46E5F390}" srcOrd="0" destOrd="0" parTransId="{6F69F696-E4B7-4217-AEB5-BA36BDAA2C03}" sibTransId="{E326BAB2-562D-4BF3-BD31-01E7F50E9A7B}"/>
    <dgm:cxn modelId="{D3A576C7-4453-4456-8261-8E099B8E767C}" type="presOf" srcId="{7F873B3E-7BD8-406F-B20B-47ECFD25A0C0}" destId="{CCA5BC25-E1B4-4A01-A70A-4B659EFA7DF6}" srcOrd="0" destOrd="0" presId="urn:microsoft.com/office/officeart/2005/8/layout/hierarchy4"/>
    <dgm:cxn modelId="{76E7240C-C82F-455A-80B6-5F5EE6186C92}" type="presOf" srcId="{271A112E-EF2A-4D22-B40A-CB46684DBE3B}" destId="{45B4E766-5F14-4D15-9AE2-96B0AF846F63}" srcOrd="0" destOrd="0" presId="urn:microsoft.com/office/officeart/2005/8/layout/hierarchy4"/>
    <dgm:cxn modelId="{A5947611-794E-40FC-97E0-F09E0159F979}" srcId="{89EB939B-C155-4CA6-B902-EC7B46E5F390}" destId="{8DE97BF1-FA5F-404F-9166-7AE0248FC9D6}" srcOrd="0" destOrd="0" parTransId="{F1EFC79B-7B34-4554-98D7-8B384138DDBA}" sibTransId="{54A373B9-DD30-4835-A025-5603BDFE8ACB}"/>
    <dgm:cxn modelId="{6F101C3D-09EE-4B78-8A20-0C421EFBA009}" type="presOf" srcId="{89EB939B-C155-4CA6-B902-EC7B46E5F390}" destId="{7FCE03C0-36EA-4E76-B28F-A85FE51D18B6}" srcOrd="0" destOrd="0" presId="urn:microsoft.com/office/officeart/2005/8/layout/hierarchy4"/>
    <dgm:cxn modelId="{465EEDDC-67D5-4E6A-8704-5D9E2F55D7B0}" type="presOf" srcId="{8DE97BF1-FA5F-404F-9166-7AE0248FC9D6}" destId="{633CA69A-CA77-4B33-881A-17DA39183158}" srcOrd="0" destOrd="0" presId="urn:microsoft.com/office/officeart/2005/8/layout/hierarchy4"/>
    <dgm:cxn modelId="{7E11F3CB-0411-4F9B-9E95-5B388D5134C4}" srcId="{1DC3B7B2-AFAC-4F04-A2A2-51BE5232DE09}" destId="{7F873B3E-7BD8-406F-B20B-47ECFD25A0C0}" srcOrd="1" destOrd="0" parTransId="{2FA3815E-474D-4F9B-A6B4-E87DDC8389A3}" sibTransId="{0D93F4B5-5DDA-4B90-A447-88E9FF4B32EA}"/>
    <dgm:cxn modelId="{274B0A5D-A0F4-47F1-A3A8-2CB1AAEE3E6B}" type="presOf" srcId="{1DC3B7B2-AFAC-4F04-A2A2-51BE5232DE09}" destId="{DF6895B0-67A8-4D84-9346-F5BA62E177C3}" srcOrd="0" destOrd="0" presId="urn:microsoft.com/office/officeart/2005/8/layout/hierarchy4"/>
    <dgm:cxn modelId="{AEA2D593-D8A3-471D-BEED-C002F03303E4}" type="presParOf" srcId="{45B4E766-5F14-4D15-9AE2-96B0AF846F63}" destId="{AB0E4ADE-BA1E-4198-93FB-A1B465523151}" srcOrd="0" destOrd="0" presId="urn:microsoft.com/office/officeart/2005/8/layout/hierarchy4"/>
    <dgm:cxn modelId="{A0C7FE5C-FCBE-4423-B69F-5378884C6DF6}" type="presParOf" srcId="{AB0E4ADE-BA1E-4198-93FB-A1B465523151}" destId="{DF6895B0-67A8-4D84-9346-F5BA62E177C3}" srcOrd="0" destOrd="0" presId="urn:microsoft.com/office/officeart/2005/8/layout/hierarchy4"/>
    <dgm:cxn modelId="{B9CD5C86-0271-47F5-8492-D6A7CD81473C}" type="presParOf" srcId="{AB0E4ADE-BA1E-4198-93FB-A1B465523151}" destId="{8BC95BB3-7841-4425-AC23-A3573C23E2A6}" srcOrd="1" destOrd="0" presId="urn:microsoft.com/office/officeart/2005/8/layout/hierarchy4"/>
    <dgm:cxn modelId="{F6656A6D-8397-40EA-A59D-511C6C7015C0}" type="presParOf" srcId="{AB0E4ADE-BA1E-4198-93FB-A1B465523151}" destId="{A6A9907F-AE99-4018-8204-4258D81C8A3B}" srcOrd="2" destOrd="0" presId="urn:microsoft.com/office/officeart/2005/8/layout/hierarchy4"/>
    <dgm:cxn modelId="{AA0E0197-BF15-4626-9DDB-2C729DC9E719}" type="presParOf" srcId="{A6A9907F-AE99-4018-8204-4258D81C8A3B}" destId="{0980C991-8E57-4F60-8F08-EED7F2549A03}" srcOrd="0" destOrd="0" presId="urn:microsoft.com/office/officeart/2005/8/layout/hierarchy4"/>
    <dgm:cxn modelId="{7A88FD73-1FAF-4639-A038-9BB564A24794}" type="presParOf" srcId="{0980C991-8E57-4F60-8F08-EED7F2549A03}" destId="{7FCE03C0-36EA-4E76-B28F-A85FE51D18B6}" srcOrd="0" destOrd="0" presId="urn:microsoft.com/office/officeart/2005/8/layout/hierarchy4"/>
    <dgm:cxn modelId="{6F16D1C3-0293-475E-B98F-C74AE81040C2}" type="presParOf" srcId="{0980C991-8E57-4F60-8F08-EED7F2549A03}" destId="{E780D224-F8AC-4F6D-A379-697EA6D69F1C}" srcOrd="1" destOrd="0" presId="urn:microsoft.com/office/officeart/2005/8/layout/hierarchy4"/>
    <dgm:cxn modelId="{7079236D-250C-45C6-9DD4-645B1069EFDE}" type="presParOf" srcId="{0980C991-8E57-4F60-8F08-EED7F2549A03}" destId="{C8032A8E-CDFF-4076-BFFD-2EFC6B3A32AE}" srcOrd="2" destOrd="0" presId="urn:microsoft.com/office/officeart/2005/8/layout/hierarchy4"/>
    <dgm:cxn modelId="{BFC17CD4-774D-4CE8-AC6B-C5D684F3D1DC}" type="presParOf" srcId="{C8032A8E-CDFF-4076-BFFD-2EFC6B3A32AE}" destId="{13E2B39C-0502-4680-8C14-C8459238CBB2}" srcOrd="0" destOrd="0" presId="urn:microsoft.com/office/officeart/2005/8/layout/hierarchy4"/>
    <dgm:cxn modelId="{EBDF518A-4271-4603-838D-EE275B24BAD7}" type="presParOf" srcId="{13E2B39C-0502-4680-8C14-C8459238CBB2}" destId="{633CA69A-CA77-4B33-881A-17DA39183158}" srcOrd="0" destOrd="0" presId="urn:microsoft.com/office/officeart/2005/8/layout/hierarchy4"/>
    <dgm:cxn modelId="{CAB3D3E9-3F5C-4861-AD4E-5206895C46EF}" type="presParOf" srcId="{13E2B39C-0502-4680-8C14-C8459238CBB2}" destId="{C9063299-5664-4A28-A011-67131FD2A99F}" srcOrd="1" destOrd="0" presId="urn:microsoft.com/office/officeart/2005/8/layout/hierarchy4"/>
    <dgm:cxn modelId="{D448080A-33AC-40F7-9FE9-088685B7AAD6}" type="presParOf" srcId="{C8032A8E-CDFF-4076-BFFD-2EFC6B3A32AE}" destId="{FD9CFD3C-E72D-4ABD-87EE-DCE6D9117296}" srcOrd="1" destOrd="0" presId="urn:microsoft.com/office/officeart/2005/8/layout/hierarchy4"/>
    <dgm:cxn modelId="{302F3C7B-2106-49D7-9D9A-5DA7B647C8C8}" type="presParOf" srcId="{C8032A8E-CDFF-4076-BFFD-2EFC6B3A32AE}" destId="{61612B1D-7DE7-45FF-B30F-DCEE12C2EF00}" srcOrd="2" destOrd="0" presId="urn:microsoft.com/office/officeart/2005/8/layout/hierarchy4"/>
    <dgm:cxn modelId="{5E49844E-E227-4987-A9C9-E9BCC0AA5999}" type="presParOf" srcId="{61612B1D-7DE7-45FF-B30F-DCEE12C2EF00}" destId="{9D01FF6A-8380-485B-BCA2-82516C1F5A20}" srcOrd="0" destOrd="0" presId="urn:microsoft.com/office/officeart/2005/8/layout/hierarchy4"/>
    <dgm:cxn modelId="{544D9963-F970-4FE6-83CE-BF0AC6E1CDF0}" type="presParOf" srcId="{61612B1D-7DE7-45FF-B30F-DCEE12C2EF00}" destId="{C1E4B6F2-5BED-4C4C-BA97-01EB819BF690}" srcOrd="1" destOrd="0" presId="urn:microsoft.com/office/officeart/2005/8/layout/hierarchy4"/>
    <dgm:cxn modelId="{16456A7E-4E86-48C8-8C10-9E9F35B62C48}" type="presParOf" srcId="{A6A9907F-AE99-4018-8204-4258D81C8A3B}" destId="{CE472898-2872-407E-AA33-0B88C5678967}" srcOrd="1" destOrd="0" presId="urn:microsoft.com/office/officeart/2005/8/layout/hierarchy4"/>
    <dgm:cxn modelId="{22E469C1-67E8-46C5-AC6D-EF365B1AC61A}" type="presParOf" srcId="{A6A9907F-AE99-4018-8204-4258D81C8A3B}" destId="{B585FBC7-11A1-43DC-9CF9-4FD8E72EFD86}" srcOrd="2" destOrd="0" presId="urn:microsoft.com/office/officeart/2005/8/layout/hierarchy4"/>
    <dgm:cxn modelId="{79040C4A-CE86-48B9-A744-4A4718C21B43}" type="presParOf" srcId="{B585FBC7-11A1-43DC-9CF9-4FD8E72EFD86}" destId="{CCA5BC25-E1B4-4A01-A70A-4B659EFA7DF6}" srcOrd="0" destOrd="0" presId="urn:microsoft.com/office/officeart/2005/8/layout/hierarchy4"/>
    <dgm:cxn modelId="{39F273CF-8565-46C6-8B83-D56F9EA52DC9}" type="presParOf" srcId="{B585FBC7-11A1-43DC-9CF9-4FD8E72EFD86}" destId="{CDA02A56-4BCB-4E68-B292-64BDAF4EC1B7}" srcOrd="1" destOrd="0" presId="urn:microsoft.com/office/officeart/2005/8/layout/hierarchy4"/>
  </dgm:cxnLst>
  <dgm:bg/>
  <dgm:whole/>
</dgm:dataModel>
</file>

<file path=ppt/diagrams/data53.xml><?xml version="1.0" encoding="utf-8"?>
<dgm:dataModel xmlns:dgm="http://schemas.openxmlformats.org/drawingml/2006/diagram" xmlns:a="http://schemas.openxmlformats.org/drawingml/2006/main">
  <dgm:ptLst>
    <dgm:pt modelId="{75781DA1-F979-4976-8E0D-C31FCF14236B}" type="doc">
      <dgm:prSet loTypeId="urn:microsoft.com/office/officeart/2005/8/layout/process5" loCatId="process" qsTypeId="urn:microsoft.com/office/officeart/2005/8/quickstyle/simple5" qsCatId="simple" csTypeId="urn:microsoft.com/office/officeart/2005/8/colors/colorful1#20" csCatId="colorful" phldr="1"/>
      <dgm:spPr/>
    </dgm:pt>
    <dgm:pt modelId="{595CD87E-1F3B-4A8B-8907-A38218DCF2C7}">
      <dgm:prSet phldrT="[Text]" custT="1"/>
      <dgm:spPr/>
      <dgm:t>
        <a:bodyPr/>
        <a:lstStyle/>
        <a:p>
          <a:pPr algn="l"/>
          <a:r>
            <a:rPr lang="id-ID" sz="1800" dirty="0" smtClean="0"/>
            <a:t>1. </a:t>
          </a:r>
          <a:r>
            <a:rPr lang="id-ID" sz="1800" b="1" dirty="0" smtClean="0"/>
            <a:t>Standar Pelayanan</a:t>
          </a:r>
          <a:endParaRPr lang="id-ID" sz="1800" dirty="0"/>
        </a:p>
      </dgm:t>
    </dgm:pt>
    <dgm:pt modelId="{17E29E88-2436-4443-87E1-921ED29AF5A2}" type="parTrans" cxnId="{14E0E90B-E99A-4817-B262-AE2769B017FA}">
      <dgm:prSet/>
      <dgm:spPr/>
      <dgm:t>
        <a:bodyPr/>
        <a:lstStyle/>
        <a:p>
          <a:pPr algn="l"/>
          <a:endParaRPr lang="id-ID" sz="1800"/>
        </a:p>
      </dgm:t>
    </dgm:pt>
    <dgm:pt modelId="{E8A08480-409B-4BB9-BFDE-737FA2879B0C}" type="sibTrans" cxnId="{14E0E90B-E99A-4817-B262-AE2769B017FA}">
      <dgm:prSet custT="1"/>
      <dgm:spPr/>
      <dgm:t>
        <a:bodyPr/>
        <a:lstStyle/>
        <a:p>
          <a:pPr algn="l"/>
          <a:endParaRPr lang="id-ID" sz="1800"/>
        </a:p>
      </dgm:t>
    </dgm:pt>
    <dgm:pt modelId="{6FC5DC47-4E89-4C46-BA3B-E9AB86ABFA76}">
      <dgm:prSet phldrT="[Text]" custT="1"/>
      <dgm:spPr/>
      <dgm:t>
        <a:bodyPr/>
        <a:lstStyle/>
        <a:p>
          <a:pPr marL="263525" indent="-263525" algn="l"/>
          <a:r>
            <a:rPr lang="id-ID" sz="1800" dirty="0" smtClean="0"/>
            <a:t>2. 	</a:t>
          </a:r>
          <a:r>
            <a:rPr lang="id-ID" sz="1800" b="1" dirty="0" smtClean="0"/>
            <a:t>Budaya Pelayanan Prima</a:t>
          </a:r>
          <a:endParaRPr lang="id-ID" sz="1800" dirty="0"/>
        </a:p>
      </dgm:t>
    </dgm:pt>
    <dgm:pt modelId="{D609FBBD-7B1A-414B-B685-B51E48A829C8}" type="parTrans" cxnId="{278D3CA6-E159-4CEB-B9AF-8B1ECAC1F902}">
      <dgm:prSet/>
      <dgm:spPr/>
      <dgm:t>
        <a:bodyPr/>
        <a:lstStyle/>
        <a:p>
          <a:pPr algn="l"/>
          <a:endParaRPr lang="id-ID" sz="1800"/>
        </a:p>
      </dgm:t>
    </dgm:pt>
    <dgm:pt modelId="{1B6B55BE-7A40-4B92-9FD6-309215720961}" type="sibTrans" cxnId="{278D3CA6-E159-4CEB-B9AF-8B1ECAC1F902}">
      <dgm:prSet custT="1"/>
      <dgm:spPr/>
      <dgm:t>
        <a:bodyPr/>
        <a:lstStyle/>
        <a:p>
          <a:pPr algn="l"/>
          <a:endParaRPr lang="id-ID" sz="1800"/>
        </a:p>
      </dgm:t>
    </dgm:pt>
    <dgm:pt modelId="{8BD5F7FE-C967-4268-BBF7-342E05BA77DE}">
      <dgm:prSet phldrT="[Text]" custT="1"/>
      <dgm:spPr/>
      <dgm:t>
        <a:bodyPr/>
        <a:lstStyle/>
        <a:p>
          <a:pPr marL="263525" indent="-263525" algn="l"/>
          <a:r>
            <a:rPr lang="id-ID" sz="1800" dirty="0" smtClean="0"/>
            <a:t>3. 	</a:t>
          </a:r>
          <a:r>
            <a:rPr lang="id-ID" sz="1800" b="1" dirty="0" smtClean="0"/>
            <a:t>Pengelolaan Pengaduan</a:t>
          </a:r>
          <a:endParaRPr lang="id-ID" sz="1800" dirty="0"/>
        </a:p>
      </dgm:t>
    </dgm:pt>
    <dgm:pt modelId="{7C5759C3-43CE-4A62-A401-88EBBE3CF748}" type="parTrans" cxnId="{D2C30F30-EEAB-4CFD-A6FB-4E9C8874D705}">
      <dgm:prSet/>
      <dgm:spPr/>
      <dgm:t>
        <a:bodyPr/>
        <a:lstStyle/>
        <a:p>
          <a:pPr algn="l"/>
          <a:endParaRPr lang="id-ID" sz="1800"/>
        </a:p>
      </dgm:t>
    </dgm:pt>
    <dgm:pt modelId="{DBD79A89-7366-4AA0-93C5-795A812A5A4E}" type="sibTrans" cxnId="{D2C30F30-EEAB-4CFD-A6FB-4E9C8874D705}">
      <dgm:prSet/>
      <dgm:spPr/>
      <dgm:t>
        <a:bodyPr/>
        <a:lstStyle/>
        <a:p>
          <a:pPr algn="l"/>
          <a:endParaRPr lang="id-ID" sz="1800"/>
        </a:p>
      </dgm:t>
    </dgm:pt>
    <dgm:pt modelId="{AC46D083-8B7B-4FC3-AEE4-4D506DCDE979}">
      <dgm:prSet custT="1"/>
      <dgm:spPr/>
      <dgm:t>
        <a:bodyPr/>
        <a:lstStyle/>
        <a:p>
          <a:pPr marL="185738" indent="-185738" algn="l"/>
          <a:r>
            <a:rPr lang="id-ID" sz="1800" dirty="0" smtClean="0"/>
            <a:t>4. </a:t>
          </a:r>
          <a:r>
            <a:rPr lang="id-ID" sz="1800" b="1" dirty="0" smtClean="0"/>
            <a:t>Penilaian Kepuasan terhadap Pelayanan</a:t>
          </a:r>
          <a:endParaRPr lang="id-ID" sz="1800" dirty="0"/>
        </a:p>
      </dgm:t>
    </dgm:pt>
    <dgm:pt modelId="{112ED23A-3DB6-417A-A587-14563A54C281}" type="parTrans" cxnId="{F9F6C53C-02D1-4D1C-BB16-8383FC3A00A3}">
      <dgm:prSet/>
      <dgm:spPr/>
      <dgm:t>
        <a:bodyPr/>
        <a:lstStyle/>
        <a:p>
          <a:pPr algn="l"/>
          <a:endParaRPr lang="id-ID"/>
        </a:p>
      </dgm:t>
    </dgm:pt>
    <dgm:pt modelId="{21BF00EE-C828-4851-800D-655B75BFAACB}" type="sibTrans" cxnId="{F9F6C53C-02D1-4D1C-BB16-8383FC3A00A3}">
      <dgm:prSet/>
      <dgm:spPr/>
      <dgm:t>
        <a:bodyPr/>
        <a:lstStyle/>
        <a:p>
          <a:pPr algn="l"/>
          <a:endParaRPr lang="id-ID"/>
        </a:p>
      </dgm:t>
    </dgm:pt>
    <dgm:pt modelId="{6EB06CA9-962F-4227-9C86-B8FE254D6CAA}">
      <dgm:prSet custT="1"/>
      <dgm:spPr/>
      <dgm:t>
        <a:bodyPr/>
        <a:lstStyle/>
        <a:p>
          <a:pPr marL="263525" indent="-263525" algn="l"/>
          <a:r>
            <a:rPr lang="id-ID" sz="1800" dirty="0" smtClean="0"/>
            <a:t>5. 	</a:t>
          </a:r>
          <a:r>
            <a:rPr lang="id-ID" sz="1800" b="1" dirty="0" smtClean="0"/>
            <a:t>Pemanfaatan Teknologi Informasi</a:t>
          </a:r>
          <a:endParaRPr lang="id-ID" sz="1800" dirty="0"/>
        </a:p>
      </dgm:t>
    </dgm:pt>
    <dgm:pt modelId="{09112DCA-EE87-4F6F-9004-114E48D5EBD3}" type="parTrans" cxnId="{7FAD18DB-1BD8-4D1F-A159-4858D6D9956C}">
      <dgm:prSet/>
      <dgm:spPr/>
      <dgm:t>
        <a:bodyPr/>
        <a:lstStyle/>
        <a:p>
          <a:pPr algn="l"/>
          <a:endParaRPr lang="id-ID"/>
        </a:p>
      </dgm:t>
    </dgm:pt>
    <dgm:pt modelId="{026FFC99-920C-4079-B83D-B3131BB4E3B7}" type="sibTrans" cxnId="{7FAD18DB-1BD8-4D1F-A159-4858D6D9956C}">
      <dgm:prSet/>
      <dgm:spPr/>
      <dgm:t>
        <a:bodyPr/>
        <a:lstStyle/>
        <a:p>
          <a:pPr algn="l"/>
          <a:endParaRPr lang="id-ID"/>
        </a:p>
      </dgm:t>
    </dgm:pt>
    <dgm:pt modelId="{81A19D53-82E4-4E1A-B51A-F03364BA3E6B}" type="pres">
      <dgm:prSet presAssocID="{75781DA1-F979-4976-8E0D-C31FCF14236B}" presName="diagram" presStyleCnt="0">
        <dgm:presLayoutVars>
          <dgm:dir/>
          <dgm:resizeHandles val="exact"/>
        </dgm:presLayoutVars>
      </dgm:prSet>
      <dgm:spPr/>
    </dgm:pt>
    <dgm:pt modelId="{CD15DD38-BC99-46CF-8E7F-FC4D7FBEF599}" type="pres">
      <dgm:prSet presAssocID="{595CD87E-1F3B-4A8B-8907-A38218DCF2C7}" presName="node" presStyleLbl="node1" presStyleIdx="0" presStyleCnt="5">
        <dgm:presLayoutVars>
          <dgm:bulletEnabled val="1"/>
        </dgm:presLayoutVars>
      </dgm:prSet>
      <dgm:spPr/>
      <dgm:t>
        <a:bodyPr/>
        <a:lstStyle/>
        <a:p>
          <a:endParaRPr lang="id-ID"/>
        </a:p>
      </dgm:t>
    </dgm:pt>
    <dgm:pt modelId="{F7AC908A-18B2-436F-9A6A-761C734D76CE}" type="pres">
      <dgm:prSet presAssocID="{E8A08480-409B-4BB9-BFDE-737FA2879B0C}" presName="sibTrans" presStyleLbl="sibTrans2D1" presStyleIdx="0" presStyleCnt="4"/>
      <dgm:spPr/>
      <dgm:t>
        <a:bodyPr/>
        <a:lstStyle/>
        <a:p>
          <a:endParaRPr lang="id-ID"/>
        </a:p>
      </dgm:t>
    </dgm:pt>
    <dgm:pt modelId="{20019744-7810-4596-A630-4C7EC2997482}" type="pres">
      <dgm:prSet presAssocID="{E8A08480-409B-4BB9-BFDE-737FA2879B0C}" presName="connectorText" presStyleLbl="sibTrans2D1" presStyleIdx="0" presStyleCnt="4"/>
      <dgm:spPr/>
      <dgm:t>
        <a:bodyPr/>
        <a:lstStyle/>
        <a:p>
          <a:endParaRPr lang="id-ID"/>
        </a:p>
      </dgm:t>
    </dgm:pt>
    <dgm:pt modelId="{A126F713-FAFB-4DE5-AF51-639C0BA66E13}" type="pres">
      <dgm:prSet presAssocID="{6FC5DC47-4E89-4C46-BA3B-E9AB86ABFA76}" presName="node" presStyleLbl="node1" presStyleIdx="1" presStyleCnt="5">
        <dgm:presLayoutVars>
          <dgm:bulletEnabled val="1"/>
        </dgm:presLayoutVars>
      </dgm:prSet>
      <dgm:spPr/>
      <dgm:t>
        <a:bodyPr/>
        <a:lstStyle/>
        <a:p>
          <a:endParaRPr lang="id-ID"/>
        </a:p>
      </dgm:t>
    </dgm:pt>
    <dgm:pt modelId="{1DFA6B1E-DEFF-494C-83D7-A4FFBF99AEE3}" type="pres">
      <dgm:prSet presAssocID="{1B6B55BE-7A40-4B92-9FD6-309215720961}" presName="sibTrans" presStyleLbl="sibTrans2D1" presStyleIdx="1" presStyleCnt="4"/>
      <dgm:spPr/>
      <dgm:t>
        <a:bodyPr/>
        <a:lstStyle/>
        <a:p>
          <a:endParaRPr lang="id-ID"/>
        </a:p>
      </dgm:t>
    </dgm:pt>
    <dgm:pt modelId="{0E49857B-BC42-45F1-9F94-B0A754ADCEC1}" type="pres">
      <dgm:prSet presAssocID="{1B6B55BE-7A40-4B92-9FD6-309215720961}" presName="connectorText" presStyleLbl="sibTrans2D1" presStyleIdx="1" presStyleCnt="4"/>
      <dgm:spPr/>
      <dgm:t>
        <a:bodyPr/>
        <a:lstStyle/>
        <a:p>
          <a:endParaRPr lang="id-ID"/>
        </a:p>
      </dgm:t>
    </dgm:pt>
    <dgm:pt modelId="{FAFE9636-8742-48C6-B5EB-4F47B5A8A3EA}" type="pres">
      <dgm:prSet presAssocID="{8BD5F7FE-C967-4268-BBF7-342E05BA77DE}" presName="node" presStyleLbl="node1" presStyleIdx="2" presStyleCnt="5">
        <dgm:presLayoutVars>
          <dgm:bulletEnabled val="1"/>
        </dgm:presLayoutVars>
      </dgm:prSet>
      <dgm:spPr/>
      <dgm:t>
        <a:bodyPr/>
        <a:lstStyle/>
        <a:p>
          <a:endParaRPr lang="id-ID"/>
        </a:p>
      </dgm:t>
    </dgm:pt>
    <dgm:pt modelId="{5800C28B-C72E-41E9-B09B-0DC9EBC27654}" type="pres">
      <dgm:prSet presAssocID="{DBD79A89-7366-4AA0-93C5-795A812A5A4E}" presName="sibTrans" presStyleLbl="sibTrans2D1" presStyleIdx="2" presStyleCnt="4"/>
      <dgm:spPr/>
      <dgm:t>
        <a:bodyPr/>
        <a:lstStyle/>
        <a:p>
          <a:endParaRPr lang="id-ID"/>
        </a:p>
      </dgm:t>
    </dgm:pt>
    <dgm:pt modelId="{5610A1E1-F0C8-429A-A948-0D6BA8C400BD}" type="pres">
      <dgm:prSet presAssocID="{DBD79A89-7366-4AA0-93C5-795A812A5A4E}" presName="connectorText" presStyleLbl="sibTrans2D1" presStyleIdx="2" presStyleCnt="4"/>
      <dgm:spPr/>
      <dgm:t>
        <a:bodyPr/>
        <a:lstStyle/>
        <a:p>
          <a:endParaRPr lang="id-ID"/>
        </a:p>
      </dgm:t>
    </dgm:pt>
    <dgm:pt modelId="{88F94B6D-35B4-41F1-A364-D6D166444C86}" type="pres">
      <dgm:prSet presAssocID="{AC46D083-8B7B-4FC3-AEE4-4D506DCDE979}" presName="node" presStyleLbl="node1" presStyleIdx="3" presStyleCnt="5">
        <dgm:presLayoutVars>
          <dgm:bulletEnabled val="1"/>
        </dgm:presLayoutVars>
      </dgm:prSet>
      <dgm:spPr/>
      <dgm:t>
        <a:bodyPr/>
        <a:lstStyle/>
        <a:p>
          <a:endParaRPr lang="id-ID"/>
        </a:p>
      </dgm:t>
    </dgm:pt>
    <dgm:pt modelId="{14307F9B-762A-4F56-ACD8-CC8A299783CD}" type="pres">
      <dgm:prSet presAssocID="{21BF00EE-C828-4851-800D-655B75BFAACB}" presName="sibTrans" presStyleLbl="sibTrans2D1" presStyleIdx="3" presStyleCnt="4"/>
      <dgm:spPr/>
      <dgm:t>
        <a:bodyPr/>
        <a:lstStyle/>
        <a:p>
          <a:endParaRPr lang="id-ID"/>
        </a:p>
      </dgm:t>
    </dgm:pt>
    <dgm:pt modelId="{F1FF7DCC-17BC-45F3-A95C-0AC42E297A5B}" type="pres">
      <dgm:prSet presAssocID="{21BF00EE-C828-4851-800D-655B75BFAACB}" presName="connectorText" presStyleLbl="sibTrans2D1" presStyleIdx="3" presStyleCnt="4"/>
      <dgm:spPr/>
      <dgm:t>
        <a:bodyPr/>
        <a:lstStyle/>
        <a:p>
          <a:endParaRPr lang="id-ID"/>
        </a:p>
      </dgm:t>
    </dgm:pt>
    <dgm:pt modelId="{75B3B35B-9E3C-420C-BA53-C9E20356C77C}" type="pres">
      <dgm:prSet presAssocID="{6EB06CA9-962F-4227-9C86-B8FE254D6CAA}" presName="node" presStyleLbl="node1" presStyleIdx="4" presStyleCnt="5">
        <dgm:presLayoutVars>
          <dgm:bulletEnabled val="1"/>
        </dgm:presLayoutVars>
      </dgm:prSet>
      <dgm:spPr/>
      <dgm:t>
        <a:bodyPr/>
        <a:lstStyle/>
        <a:p>
          <a:endParaRPr lang="id-ID"/>
        </a:p>
      </dgm:t>
    </dgm:pt>
  </dgm:ptLst>
  <dgm:cxnLst>
    <dgm:cxn modelId="{1C8752C5-7340-4D97-AE4B-8BD076C9ABB1}" type="presOf" srcId="{8BD5F7FE-C967-4268-BBF7-342E05BA77DE}" destId="{FAFE9636-8742-48C6-B5EB-4F47B5A8A3EA}" srcOrd="0" destOrd="0" presId="urn:microsoft.com/office/officeart/2005/8/layout/process5"/>
    <dgm:cxn modelId="{B67E0E0B-DD15-40BC-9C35-9B1F49204EE5}" type="presOf" srcId="{1B6B55BE-7A40-4B92-9FD6-309215720961}" destId="{0E49857B-BC42-45F1-9F94-B0A754ADCEC1}" srcOrd="1" destOrd="0" presId="urn:microsoft.com/office/officeart/2005/8/layout/process5"/>
    <dgm:cxn modelId="{22F9A0E2-C20C-4BEF-954B-152D5F78B8D7}" type="presOf" srcId="{6FC5DC47-4E89-4C46-BA3B-E9AB86ABFA76}" destId="{A126F713-FAFB-4DE5-AF51-639C0BA66E13}" srcOrd="0" destOrd="0" presId="urn:microsoft.com/office/officeart/2005/8/layout/process5"/>
    <dgm:cxn modelId="{C88DFB79-2942-4EDF-977B-BAA71283EE7B}" type="presOf" srcId="{1B6B55BE-7A40-4B92-9FD6-309215720961}" destId="{1DFA6B1E-DEFF-494C-83D7-A4FFBF99AEE3}" srcOrd="0" destOrd="0" presId="urn:microsoft.com/office/officeart/2005/8/layout/process5"/>
    <dgm:cxn modelId="{7B58141B-952B-4DCE-A02E-E10CDE61D629}" type="presOf" srcId="{21BF00EE-C828-4851-800D-655B75BFAACB}" destId="{F1FF7DCC-17BC-45F3-A95C-0AC42E297A5B}" srcOrd="1" destOrd="0" presId="urn:microsoft.com/office/officeart/2005/8/layout/process5"/>
    <dgm:cxn modelId="{14E0E90B-E99A-4817-B262-AE2769B017FA}" srcId="{75781DA1-F979-4976-8E0D-C31FCF14236B}" destId="{595CD87E-1F3B-4A8B-8907-A38218DCF2C7}" srcOrd="0" destOrd="0" parTransId="{17E29E88-2436-4443-87E1-921ED29AF5A2}" sibTransId="{E8A08480-409B-4BB9-BFDE-737FA2879B0C}"/>
    <dgm:cxn modelId="{D2C30F30-EEAB-4CFD-A6FB-4E9C8874D705}" srcId="{75781DA1-F979-4976-8E0D-C31FCF14236B}" destId="{8BD5F7FE-C967-4268-BBF7-342E05BA77DE}" srcOrd="2" destOrd="0" parTransId="{7C5759C3-43CE-4A62-A401-88EBBE3CF748}" sibTransId="{DBD79A89-7366-4AA0-93C5-795A812A5A4E}"/>
    <dgm:cxn modelId="{0FE4DC73-2994-4092-84B4-F3D4939532E1}" type="presOf" srcId="{DBD79A89-7366-4AA0-93C5-795A812A5A4E}" destId="{5800C28B-C72E-41E9-B09B-0DC9EBC27654}" srcOrd="0" destOrd="0" presId="urn:microsoft.com/office/officeart/2005/8/layout/process5"/>
    <dgm:cxn modelId="{4067339E-F9CB-47DB-A81D-77024E775F4C}" type="presOf" srcId="{DBD79A89-7366-4AA0-93C5-795A812A5A4E}" destId="{5610A1E1-F0C8-429A-A948-0D6BA8C400BD}" srcOrd="1" destOrd="0" presId="urn:microsoft.com/office/officeart/2005/8/layout/process5"/>
    <dgm:cxn modelId="{B379F47C-9248-4E38-889E-60C3ABBC20A5}" type="presOf" srcId="{21BF00EE-C828-4851-800D-655B75BFAACB}" destId="{14307F9B-762A-4F56-ACD8-CC8A299783CD}" srcOrd="0" destOrd="0" presId="urn:microsoft.com/office/officeart/2005/8/layout/process5"/>
    <dgm:cxn modelId="{83A8A161-352B-4643-95D5-3886149912FF}" type="presOf" srcId="{75781DA1-F979-4976-8E0D-C31FCF14236B}" destId="{81A19D53-82E4-4E1A-B51A-F03364BA3E6B}" srcOrd="0" destOrd="0" presId="urn:microsoft.com/office/officeart/2005/8/layout/process5"/>
    <dgm:cxn modelId="{BC6ECE95-2D2A-4E11-AC50-AE4F1272E632}" type="presOf" srcId="{6EB06CA9-962F-4227-9C86-B8FE254D6CAA}" destId="{75B3B35B-9E3C-420C-BA53-C9E20356C77C}" srcOrd="0" destOrd="0" presId="urn:microsoft.com/office/officeart/2005/8/layout/process5"/>
    <dgm:cxn modelId="{F9F6C53C-02D1-4D1C-BB16-8383FC3A00A3}" srcId="{75781DA1-F979-4976-8E0D-C31FCF14236B}" destId="{AC46D083-8B7B-4FC3-AEE4-4D506DCDE979}" srcOrd="3" destOrd="0" parTransId="{112ED23A-3DB6-417A-A587-14563A54C281}" sibTransId="{21BF00EE-C828-4851-800D-655B75BFAACB}"/>
    <dgm:cxn modelId="{7FAD18DB-1BD8-4D1F-A159-4858D6D9956C}" srcId="{75781DA1-F979-4976-8E0D-C31FCF14236B}" destId="{6EB06CA9-962F-4227-9C86-B8FE254D6CAA}" srcOrd="4" destOrd="0" parTransId="{09112DCA-EE87-4F6F-9004-114E48D5EBD3}" sibTransId="{026FFC99-920C-4079-B83D-B3131BB4E3B7}"/>
    <dgm:cxn modelId="{278D3CA6-E159-4CEB-B9AF-8B1ECAC1F902}" srcId="{75781DA1-F979-4976-8E0D-C31FCF14236B}" destId="{6FC5DC47-4E89-4C46-BA3B-E9AB86ABFA76}" srcOrd="1" destOrd="0" parTransId="{D609FBBD-7B1A-414B-B685-B51E48A829C8}" sibTransId="{1B6B55BE-7A40-4B92-9FD6-309215720961}"/>
    <dgm:cxn modelId="{776F8415-40B5-40EF-A282-1ECA107F921D}" type="presOf" srcId="{E8A08480-409B-4BB9-BFDE-737FA2879B0C}" destId="{F7AC908A-18B2-436F-9A6A-761C734D76CE}" srcOrd="0" destOrd="0" presId="urn:microsoft.com/office/officeart/2005/8/layout/process5"/>
    <dgm:cxn modelId="{12E5754A-3055-4848-90BA-8BBB4AABE64D}" type="presOf" srcId="{E8A08480-409B-4BB9-BFDE-737FA2879B0C}" destId="{20019744-7810-4596-A630-4C7EC2997482}" srcOrd="1" destOrd="0" presId="urn:microsoft.com/office/officeart/2005/8/layout/process5"/>
    <dgm:cxn modelId="{F75BE6B9-CC57-436F-AEC1-4CECDCD594EF}" type="presOf" srcId="{AC46D083-8B7B-4FC3-AEE4-4D506DCDE979}" destId="{88F94B6D-35B4-41F1-A364-D6D166444C86}" srcOrd="0" destOrd="0" presId="urn:microsoft.com/office/officeart/2005/8/layout/process5"/>
    <dgm:cxn modelId="{8880C09F-968A-4AA4-A5A2-55424A054E1D}" type="presOf" srcId="{595CD87E-1F3B-4A8B-8907-A38218DCF2C7}" destId="{CD15DD38-BC99-46CF-8E7F-FC4D7FBEF599}" srcOrd="0" destOrd="0" presId="urn:microsoft.com/office/officeart/2005/8/layout/process5"/>
    <dgm:cxn modelId="{A5195CB0-829E-4BDC-93A1-DFA9F7FC2B28}" type="presParOf" srcId="{81A19D53-82E4-4E1A-B51A-F03364BA3E6B}" destId="{CD15DD38-BC99-46CF-8E7F-FC4D7FBEF599}" srcOrd="0" destOrd="0" presId="urn:microsoft.com/office/officeart/2005/8/layout/process5"/>
    <dgm:cxn modelId="{D3812897-0337-4B6D-B14F-558DAEE9FAC7}" type="presParOf" srcId="{81A19D53-82E4-4E1A-B51A-F03364BA3E6B}" destId="{F7AC908A-18B2-436F-9A6A-761C734D76CE}" srcOrd="1" destOrd="0" presId="urn:microsoft.com/office/officeart/2005/8/layout/process5"/>
    <dgm:cxn modelId="{04327CDF-C25B-45AA-A1E4-9342EE505822}" type="presParOf" srcId="{F7AC908A-18B2-436F-9A6A-761C734D76CE}" destId="{20019744-7810-4596-A630-4C7EC2997482}" srcOrd="0" destOrd="0" presId="urn:microsoft.com/office/officeart/2005/8/layout/process5"/>
    <dgm:cxn modelId="{E15FAD8E-7961-4357-9787-C6C76B3B5952}" type="presParOf" srcId="{81A19D53-82E4-4E1A-B51A-F03364BA3E6B}" destId="{A126F713-FAFB-4DE5-AF51-639C0BA66E13}" srcOrd="2" destOrd="0" presId="urn:microsoft.com/office/officeart/2005/8/layout/process5"/>
    <dgm:cxn modelId="{44460FA5-F0EB-4F6F-8B2C-D6C43CE123EC}" type="presParOf" srcId="{81A19D53-82E4-4E1A-B51A-F03364BA3E6B}" destId="{1DFA6B1E-DEFF-494C-83D7-A4FFBF99AEE3}" srcOrd="3" destOrd="0" presId="urn:microsoft.com/office/officeart/2005/8/layout/process5"/>
    <dgm:cxn modelId="{F0384FFF-6AB7-426C-9D85-3E090C4D4156}" type="presParOf" srcId="{1DFA6B1E-DEFF-494C-83D7-A4FFBF99AEE3}" destId="{0E49857B-BC42-45F1-9F94-B0A754ADCEC1}" srcOrd="0" destOrd="0" presId="urn:microsoft.com/office/officeart/2005/8/layout/process5"/>
    <dgm:cxn modelId="{D9DE51A2-AB76-4FC3-8523-CDB4A1D59F08}" type="presParOf" srcId="{81A19D53-82E4-4E1A-B51A-F03364BA3E6B}" destId="{FAFE9636-8742-48C6-B5EB-4F47B5A8A3EA}" srcOrd="4" destOrd="0" presId="urn:microsoft.com/office/officeart/2005/8/layout/process5"/>
    <dgm:cxn modelId="{00E63005-BE6C-4052-8E63-C55AAF6ECDB9}" type="presParOf" srcId="{81A19D53-82E4-4E1A-B51A-F03364BA3E6B}" destId="{5800C28B-C72E-41E9-B09B-0DC9EBC27654}" srcOrd="5" destOrd="0" presId="urn:microsoft.com/office/officeart/2005/8/layout/process5"/>
    <dgm:cxn modelId="{42BD97F2-696F-4354-8771-5E611F758755}" type="presParOf" srcId="{5800C28B-C72E-41E9-B09B-0DC9EBC27654}" destId="{5610A1E1-F0C8-429A-A948-0D6BA8C400BD}" srcOrd="0" destOrd="0" presId="urn:microsoft.com/office/officeart/2005/8/layout/process5"/>
    <dgm:cxn modelId="{6910A974-B993-4A20-AF6F-CECDB067A8C3}" type="presParOf" srcId="{81A19D53-82E4-4E1A-B51A-F03364BA3E6B}" destId="{88F94B6D-35B4-41F1-A364-D6D166444C86}" srcOrd="6" destOrd="0" presId="urn:microsoft.com/office/officeart/2005/8/layout/process5"/>
    <dgm:cxn modelId="{6F789935-5A67-4C90-81DA-E61580CF325C}" type="presParOf" srcId="{81A19D53-82E4-4E1A-B51A-F03364BA3E6B}" destId="{14307F9B-762A-4F56-ACD8-CC8A299783CD}" srcOrd="7" destOrd="0" presId="urn:microsoft.com/office/officeart/2005/8/layout/process5"/>
    <dgm:cxn modelId="{83F9120D-EA63-4579-8D77-A1D891863FF9}" type="presParOf" srcId="{14307F9B-762A-4F56-ACD8-CC8A299783CD}" destId="{F1FF7DCC-17BC-45F3-A95C-0AC42E297A5B}" srcOrd="0" destOrd="0" presId="urn:microsoft.com/office/officeart/2005/8/layout/process5"/>
    <dgm:cxn modelId="{B3B18CDC-BA88-4AC4-9450-A6270AE3DE2D}" type="presParOf" srcId="{81A19D53-82E4-4E1A-B51A-F03364BA3E6B}" destId="{75B3B35B-9E3C-420C-BA53-C9E20356C77C}" srcOrd="8" destOrd="0" presId="urn:microsoft.com/office/officeart/2005/8/layout/process5"/>
  </dgm:cxnLst>
  <dgm:bg/>
  <dgm:whole/>
</dgm:dataModel>
</file>

<file path=ppt/diagrams/data54.xml><?xml version="1.0" encoding="utf-8"?>
<dgm:dataModel xmlns:dgm="http://schemas.openxmlformats.org/drawingml/2006/diagram" xmlns:a="http://schemas.openxmlformats.org/drawingml/2006/main">
  <dgm:ptLst>
    <dgm:pt modelId="{98500F01-6E7C-4255-AE62-052C9D5FDC7A}" type="doc">
      <dgm:prSet loTypeId="urn:microsoft.com/office/officeart/2008/layout/PictureAccentList" loCatId="picture" qsTypeId="urn:microsoft.com/office/officeart/2005/8/quickstyle/simple5" qsCatId="simple" csTypeId="urn:microsoft.com/office/officeart/2005/8/colors/colorful2" csCatId="colorful" phldr="1"/>
      <dgm:spPr/>
      <dgm:t>
        <a:bodyPr/>
        <a:lstStyle/>
        <a:p>
          <a:endParaRPr lang="id-ID"/>
        </a:p>
      </dgm:t>
    </dgm:pt>
    <dgm:pt modelId="{1F93E677-456F-4B37-829F-86EEF1EBAD42}">
      <dgm:prSet phldrT="[Text]" custT="1"/>
      <dgm:spPr/>
      <dgm:t>
        <a:bodyPr/>
        <a:lstStyle/>
        <a:p>
          <a:r>
            <a:rPr lang="id-ID" sz="4400" b="1" dirty="0" smtClean="0"/>
            <a:t>3. Pengelolaan Pengaduan</a:t>
          </a:r>
          <a:endParaRPr lang="id-ID" sz="4400" dirty="0"/>
        </a:p>
      </dgm:t>
    </dgm:pt>
    <dgm:pt modelId="{7E6BC78C-F939-4837-A3F3-ADB541C31671}" type="parTrans" cxnId="{FE5C3C12-3DC5-40CF-B11E-268963653A16}">
      <dgm:prSet/>
      <dgm:spPr/>
      <dgm:t>
        <a:bodyPr/>
        <a:lstStyle/>
        <a:p>
          <a:endParaRPr lang="id-ID" sz="1800"/>
        </a:p>
      </dgm:t>
    </dgm:pt>
    <dgm:pt modelId="{9D5724D1-4C5E-433C-BECF-8706FBEF6A19}" type="sibTrans" cxnId="{FE5C3C12-3DC5-40CF-B11E-268963653A16}">
      <dgm:prSet/>
      <dgm:spPr/>
      <dgm:t>
        <a:bodyPr/>
        <a:lstStyle/>
        <a:p>
          <a:endParaRPr lang="id-ID" sz="1800"/>
        </a:p>
      </dgm:t>
    </dgm:pt>
    <dgm:pt modelId="{6FCC00B9-9CBC-41DB-8528-EEAC2DD32B1C}">
      <dgm:prSet phldrT="[Text]" custT="1"/>
      <dgm:spPr/>
      <dgm:t>
        <a:bodyPr/>
        <a:lstStyle/>
        <a:p>
          <a:pPr marL="263525" indent="-263525" algn="l"/>
          <a:r>
            <a:rPr lang="id-ID" sz="1800" dirty="0" smtClean="0"/>
            <a:t>a. 	Telah ditetapkan media pelayanan pengaduan secara jelas dan terbuka melalui Web Mahkamah Agung, Meja Pengaduan dan SMS Pengaduan</a:t>
          </a:r>
          <a:endParaRPr lang="id-ID" sz="1800" dirty="0"/>
        </a:p>
      </dgm:t>
    </dgm:pt>
    <dgm:pt modelId="{6995A0C1-CB39-4A18-BAE5-E11AF721258E}" type="parTrans" cxnId="{08A150FD-40B6-4355-895B-8CB156A34DBD}">
      <dgm:prSet/>
      <dgm:spPr/>
      <dgm:t>
        <a:bodyPr/>
        <a:lstStyle/>
        <a:p>
          <a:endParaRPr lang="id-ID" sz="1800"/>
        </a:p>
      </dgm:t>
    </dgm:pt>
    <dgm:pt modelId="{602C6212-9F52-49FE-95F4-53F3D8B2DB9A}" type="sibTrans" cxnId="{08A150FD-40B6-4355-895B-8CB156A34DBD}">
      <dgm:prSet/>
      <dgm:spPr/>
      <dgm:t>
        <a:bodyPr/>
        <a:lstStyle/>
        <a:p>
          <a:endParaRPr lang="id-ID" sz="1800"/>
        </a:p>
      </dgm:t>
    </dgm:pt>
    <dgm:pt modelId="{2417CEDF-6F47-474E-91C7-00A1E6501D0D}">
      <dgm:prSet phldrT="[Text]" custT="1">
        <dgm:style>
          <a:lnRef idx="1">
            <a:schemeClr val="accent6"/>
          </a:lnRef>
          <a:fillRef idx="3">
            <a:schemeClr val="accent6"/>
          </a:fillRef>
          <a:effectRef idx="2">
            <a:schemeClr val="accent6"/>
          </a:effectRef>
          <a:fontRef idx="minor">
            <a:schemeClr val="lt1"/>
          </a:fontRef>
        </dgm:style>
      </dgm:prSet>
      <dgm:spPr/>
      <dgm:t>
        <a:bodyPr/>
        <a:lstStyle/>
        <a:p>
          <a:pPr marL="263525" indent="-263525" algn="l"/>
          <a:r>
            <a:rPr lang="id-ID" sz="1800" dirty="0" smtClean="0"/>
            <a:t>b. 	Telah ditetapkan SOP pelayanan pengaduan secara komprehensif melalui SOP Pelayanan Pengaduan Badan Pengawasan MA-RI</a:t>
          </a:r>
          <a:endParaRPr lang="id-ID" sz="1800" dirty="0"/>
        </a:p>
      </dgm:t>
    </dgm:pt>
    <dgm:pt modelId="{59F87B99-6B4A-4A8B-B1ED-0248877976C3}" type="parTrans" cxnId="{46151728-E4BB-485F-9B74-FE38F590C59E}">
      <dgm:prSet/>
      <dgm:spPr/>
      <dgm:t>
        <a:bodyPr/>
        <a:lstStyle/>
        <a:p>
          <a:endParaRPr lang="id-ID" sz="1800"/>
        </a:p>
      </dgm:t>
    </dgm:pt>
    <dgm:pt modelId="{78AE3D1A-B789-4FF5-8B02-3051E7177813}" type="sibTrans" cxnId="{46151728-E4BB-485F-9B74-FE38F590C59E}">
      <dgm:prSet/>
      <dgm:spPr/>
      <dgm:t>
        <a:bodyPr/>
        <a:lstStyle/>
        <a:p>
          <a:endParaRPr lang="id-ID" sz="1800"/>
        </a:p>
      </dgm:t>
    </dgm:pt>
    <dgm:pt modelId="{ABD858E4-BEC2-4FAE-94CF-47A790E73DC8}">
      <dgm:prSet custT="1">
        <dgm:style>
          <a:lnRef idx="0">
            <a:schemeClr val="accent4"/>
          </a:lnRef>
          <a:fillRef idx="3">
            <a:schemeClr val="accent4"/>
          </a:fillRef>
          <a:effectRef idx="3">
            <a:schemeClr val="accent4"/>
          </a:effectRef>
          <a:fontRef idx="minor">
            <a:schemeClr val="lt1"/>
          </a:fontRef>
        </dgm:style>
      </dgm:prSet>
      <dgm:spPr/>
      <dgm:t>
        <a:bodyPr/>
        <a:lstStyle/>
        <a:p>
          <a:pPr marL="263525" indent="-263525" algn="l"/>
          <a:r>
            <a:rPr lang="id-ID" sz="1800" dirty="0" smtClean="0"/>
            <a:t>c. 	Telah ditetapkan unit pengelola pengaduan yaitu melalui Layanan Pengaduan p</a:t>
          </a:r>
          <a:r>
            <a:rPr lang="en-US" sz="1800" dirty="0" smtClean="0"/>
            <a:t>d</a:t>
          </a:r>
          <a:r>
            <a:rPr lang="id-ID" sz="1800" dirty="0" smtClean="0"/>
            <a:t> Badan Pengawasan, Meja Informasi di Mahkamah Agung RI dan di Seluruh Lingkungan Peradilan</a:t>
          </a:r>
          <a:endParaRPr lang="id-ID" sz="1800" dirty="0"/>
        </a:p>
      </dgm:t>
    </dgm:pt>
    <dgm:pt modelId="{B8F89CC0-1E70-4900-8839-D2DF8C3144E6}" type="parTrans" cxnId="{1AA13173-605E-4CBC-9BD6-A3D26B639747}">
      <dgm:prSet/>
      <dgm:spPr/>
      <dgm:t>
        <a:bodyPr/>
        <a:lstStyle/>
        <a:p>
          <a:endParaRPr lang="id-ID"/>
        </a:p>
      </dgm:t>
    </dgm:pt>
    <dgm:pt modelId="{1FB7748F-CBE7-47B0-A7BE-BE3B8C9F4692}" type="sibTrans" cxnId="{1AA13173-605E-4CBC-9BD6-A3D26B639747}">
      <dgm:prSet/>
      <dgm:spPr/>
      <dgm:t>
        <a:bodyPr/>
        <a:lstStyle/>
        <a:p>
          <a:endParaRPr lang="id-ID"/>
        </a:p>
      </dgm:t>
    </dgm:pt>
    <dgm:pt modelId="{7CC8B7F2-98F5-4BEC-A88C-68D8104C9602}">
      <dgm:prSet custT="1">
        <dgm:style>
          <a:lnRef idx="1">
            <a:schemeClr val="accent3"/>
          </a:lnRef>
          <a:fillRef idx="2">
            <a:schemeClr val="accent3"/>
          </a:fillRef>
          <a:effectRef idx="1">
            <a:schemeClr val="accent3"/>
          </a:effectRef>
          <a:fontRef idx="minor">
            <a:schemeClr val="dk1"/>
          </a:fontRef>
        </dgm:style>
      </dgm:prSet>
      <dgm:spPr/>
      <dgm:t>
        <a:bodyPr/>
        <a:lstStyle/>
        <a:p>
          <a:pPr marL="263525" indent="-263525" algn="l"/>
          <a:r>
            <a:rPr lang="id-ID" sz="1800" dirty="0" smtClean="0"/>
            <a:t>d. 	Telah dilakukan tindak lanjut atas seluruh pengaduan pelayanan untuk perbaikan kualitas pelayanan melalui Aplikasi Lapor, Pelaporan Penanganan Pengaduan</a:t>
          </a:r>
          <a:endParaRPr lang="id-ID" sz="1800" dirty="0"/>
        </a:p>
      </dgm:t>
    </dgm:pt>
    <dgm:pt modelId="{DDFBBAF1-2197-438C-83EC-CF531F2DCFDF}" type="parTrans" cxnId="{F566BE69-B163-4FFD-AECB-B20B39E9C61B}">
      <dgm:prSet/>
      <dgm:spPr/>
      <dgm:t>
        <a:bodyPr/>
        <a:lstStyle/>
        <a:p>
          <a:endParaRPr lang="id-ID"/>
        </a:p>
      </dgm:t>
    </dgm:pt>
    <dgm:pt modelId="{DEA92EA7-8EEC-4C70-BA20-19F5643F0C09}" type="sibTrans" cxnId="{F566BE69-B163-4FFD-AECB-B20B39E9C61B}">
      <dgm:prSet/>
      <dgm:spPr/>
      <dgm:t>
        <a:bodyPr/>
        <a:lstStyle/>
        <a:p>
          <a:endParaRPr lang="id-ID"/>
        </a:p>
      </dgm:t>
    </dgm:pt>
    <dgm:pt modelId="{7F296935-EF7C-454F-80DF-B80C11719163}" type="pres">
      <dgm:prSet presAssocID="{98500F01-6E7C-4255-AE62-052C9D5FDC7A}" presName="layout" presStyleCnt="0">
        <dgm:presLayoutVars>
          <dgm:chMax/>
          <dgm:chPref/>
          <dgm:dir/>
          <dgm:animOne val="branch"/>
          <dgm:animLvl val="lvl"/>
          <dgm:resizeHandles/>
        </dgm:presLayoutVars>
      </dgm:prSet>
      <dgm:spPr/>
      <dgm:t>
        <a:bodyPr/>
        <a:lstStyle/>
        <a:p>
          <a:endParaRPr lang="id-ID"/>
        </a:p>
      </dgm:t>
    </dgm:pt>
    <dgm:pt modelId="{78EF1C84-D9FD-4D09-8F36-944CEB590C49}" type="pres">
      <dgm:prSet presAssocID="{1F93E677-456F-4B37-829F-86EEF1EBAD42}" presName="root" presStyleCnt="0">
        <dgm:presLayoutVars>
          <dgm:chMax/>
          <dgm:chPref val="4"/>
        </dgm:presLayoutVars>
      </dgm:prSet>
      <dgm:spPr/>
    </dgm:pt>
    <dgm:pt modelId="{EF91F81D-1E17-4A00-98BC-6E898FB9444E}" type="pres">
      <dgm:prSet presAssocID="{1F93E677-456F-4B37-829F-86EEF1EBAD42}" presName="rootComposite" presStyleCnt="0">
        <dgm:presLayoutVars/>
      </dgm:prSet>
      <dgm:spPr/>
    </dgm:pt>
    <dgm:pt modelId="{79663279-32AB-494A-8CF3-5B86B153D385}" type="pres">
      <dgm:prSet presAssocID="{1F93E677-456F-4B37-829F-86EEF1EBAD42}" presName="rootText" presStyleLbl="node0" presStyleIdx="0" presStyleCnt="1" custScaleX="108021" custLinFactNeighborX="-3419" custLinFactNeighborY="7926">
        <dgm:presLayoutVars>
          <dgm:chMax/>
          <dgm:chPref val="4"/>
        </dgm:presLayoutVars>
      </dgm:prSet>
      <dgm:spPr/>
      <dgm:t>
        <a:bodyPr/>
        <a:lstStyle/>
        <a:p>
          <a:endParaRPr lang="id-ID"/>
        </a:p>
      </dgm:t>
    </dgm:pt>
    <dgm:pt modelId="{EDB06D34-BFCC-4913-8AB5-0EA3CA7DB9AC}" type="pres">
      <dgm:prSet presAssocID="{1F93E677-456F-4B37-829F-86EEF1EBAD42}" presName="childShape" presStyleCnt="0">
        <dgm:presLayoutVars>
          <dgm:chMax val="0"/>
          <dgm:chPref val="0"/>
        </dgm:presLayoutVars>
      </dgm:prSet>
      <dgm:spPr/>
    </dgm:pt>
    <dgm:pt modelId="{DB0AC2C1-6745-46DB-9044-8A06C5205257}" type="pres">
      <dgm:prSet presAssocID="{6FCC00B9-9CBC-41DB-8528-EEAC2DD32B1C}" presName="childComposite" presStyleCnt="0">
        <dgm:presLayoutVars>
          <dgm:chMax val="0"/>
          <dgm:chPref val="0"/>
        </dgm:presLayoutVars>
      </dgm:prSet>
      <dgm:spPr/>
    </dgm:pt>
    <dgm:pt modelId="{25BF925C-15CF-4C04-9489-A71391E0A119}" type="pres">
      <dgm:prSet presAssocID="{6FCC00B9-9CBC-41DB-8528-EEAC2DD32B1C}" presName="Image" presStyleLbl="node1" presStyleIdx="0" presStyleCnt="4" custScaleX="113695" custLinFactNeighborX="-36462"/>
      <dgm:spPr>
        <a:blipFill>
          <a:blip xmlns:r="http://schemas.openxmlformats.org/officeDocument/2006/relationships" r:embed="rId1">
            <a:extLst>
              <a:ext uri="{28A0092B-C50C-407E-A947-70E740481C1C}">
                <a14:useLocalDpi xmlns="" xmlns:a14="http://schemas.microsoft.com/office/drawing/2010/main" val="0"/>
              </a:ext>
            </a:extLst>
          </a:blip>
          <a:srcRect/>
          <a:stretch>
            <a:fillRect l="-28000" r="-28000"/>
          </a:stretch>
        </a:blipFill>
      </dgm:spPr>
    </dgm:pt>
    <dgm:pt modelId="{FBF457FB-E42A-4F38-B9B1-EA69EA2E6FAE}" type="pres">
      <dgm:prSet presAssocID="{6FCC00B9-9CBC-41DB-8528-EEAC2DD32B1C}" presName="childText" presStyleLbl="lnNode1" presStyleIdx="0" presStyleCnt="4" custScaleX="109463">
        <dgm:presLayoutVars>
          <dgm:chMax val="0"/>
          <dgm:chPref val="0"/>
          <dgm:bulletEnabled val="1"/>
        </dgm:presLayoutVars>
      </dgm:prSet>
      <dgm:spPr/>
      <dgm:t>
        <a:bodyPr/>
        <a:lstStyle/>
        <a:p>
          <a:endParaRPr lang="id-ID"/>
        </a:p>
      </dgm:t>
    </dgm:pt>
    <dgm:pt modelId="{578A6C3B-74E1-457D-90F2-79AE1DA6BCF7}" type="pres">
      <dgm:prSet presAssocID="{2417CEDF-6F47-474E-91C7-00A1E6501D0D}" presName="childComposite" presStyleCnt="0">
        <dgm:presLayoutVars>
          <dgm:chMax val="0"/>
          <dgm:chPref val="0"/>
        </dgm:presLayoutVars>
      </dgm:prSet>
      <dgm:spPr/>
    </dgm:pt>
    <dgm:pt modelId="{0854430F-8A79-4D80-8FB0-2146290994D2}" type="pres">
      <dgm:prSet presAssocID="{2417CEDF-6F47-474E-91C7-00A1E6501D0D}" presName="Image" presStyleLbl="node1" presStyleIdx="1" presStyleCnt="4" custScaleX="118492" custLinFactNeighborX="-36462"/>
      <dgm:spPr>
        <a:blipFill>
          <a:blip xmlns:r="http://schemas.openxmlformats.org/officeDocument/2006/relationships" r:embed="rId2">
            <a:extLst>
              <a:ext uri="{28A0092B-C50C-407E-A947-70E740481C1C}">
                <a14:useLocalDpi xmlns="" xmlns:a14="http://schemas.microsoft.com/office/drawing/2010/main" val="0"/>
              </a:ext>
            </a:extLst>
          </a:blip>
          <a:srcRect/>
          <a:stretch>
            <a:fillRect l="-30000" r="-30000"/>
          </a:stretch>
        </a:blipFill>
      </dgm:spPr>
    </dgm:pt>
    <dgm:pt modelId="{8A3D3A1D-7D4B-4255-BD0A-9F6C086B59E6}" type="pres">
      <dgm:prSet presAssocID="{2417CEDF-6F47-474E-91C7-00A1E6501D0D}" presName="childText" presStyleLbl="lnNode1" presStyleIdx="1" presStyleCnt="4" custScaleX="109463">
        <dgm:presLayoutVars>
          <dgm:chMax val="0"/>
          <dgm:chPref val="0"/>
          <dgm:bulletEnabled val="1"/>
        </dgm:presLayoutVars>
      </dgm:prSet>
      <dgm:spPr/>
      <dgm:t>
        <a:bodyPr/>
        <a:lstStyle/>
        <a:p>
          <a:endParaRPr lang="id-ID"/>
        </a:p>
      </dgm:t>
    </dgm:pt>
    <dgm:pt modelId="{69E5C64E-E441-468F-9CB9-F8F0D0BC8BE7}" type="pres">
      <dgm:prSet presAssocID="{ABD858E4-BEC2-4FAE-94CF-47A790E73DC8}" presName="childComposite" presStyleCnt="0">
        <dgm:presLayoutVars>
          <dgm:chMax val="0"/>
          <dgm:chPref val="0"/>
        </dgm:presLayoutVars>
      </dgm:prSet>
      <dgm:spPr/>
    </dgm:pt>
    <dgm:pt modelId="{A942DBCA-AF48-42EC-962D-87224FFE4FE9}" type="pres">
      <dgm:prSet presAssocID="{ABD858E4-BEC2-4FAE-94CF-47A790E73DC8}" presName="Image" presStyleLbl="node1" presStyleIdx="2" presStyleCnt="4" custScaleX="113806" custLinFactNeighborX="-36462"/>
      <dgm:spPr>
        <a:blipFill>
          <a:blip xmlns:r="http://schemas.openxmlformats.org/officeDocument/2006/relationships" r:embed="rId3">
            <a:extLst>
              <a:ext uri="{28A0092B-C50C-407E-A947-70E740481C1C}">
                <a14:useLocalDpi xmlns="" xmlns:a14="http://schemas.microsoft.com/office/drawing/2010/main" val="0"/>
              </a:ext>
            </a:extLst>
          </a:blip>
          <a:srcRect/>
          <a:stretch>
            <a:fillRect l="-6000" r="-6000"/>
          </a:stretch>
        </a:blipFill>
      </dgm:spPr>
    </dgm:pt>
    <dgm:pt modelId="{F3553D6A-CB25-4A63-9F91-D58192AF5A77}" type="pres">
      <dgm:prSet presAssocID="{ABD858E4-BEC2-4FAE-94CF-47A790E73DC8}" presName="childText" presStyleLbl="lnNode1" presStyleIdx="2" presStyleCnt="4" custScaleX="109463">
        <dgm:presLayoutVars>
          <dgm:chMax val="0"/>
          <dgm:chPref val="0"/>
          <dgm:bulletEnabled val="1"/>
        </dgm:presLayoutVars>
      </dgm:prSet>
      <dgm:spPr/>
      <dgm:t>
        <a:bodyPr/>
        <a:lstStyle/>
        <a:p>
          <a:endParaRPr lang="id-ID"/>
        </a:p>
      </dgm:t>
    </dgm:pt>
    <dgm:pt modelId="{53FA203A-B667-45AB-AD8B-3277B626C6C3}" type="pres">
      <dgm:prSet presAssocID="{7CC8B7F2-98F5-4BEC-A88C-68D8104C9602}" presName="childComposite" presStyleCnt="0">
        <dgm:presLayoutVars>
          <dgm:chMax val="0"/>
          <dgm:chPref val="0"/>
        </dgm:presLayoutVars>
      </dgm:prSet>
      <dgm:spPr/>
    </dgm:pt>
    <dgm:pt modelId="{1D5C8F1A-7252-4951-8679-3ED819C01DE4}" type="pres">
      <dgm:prSet presAssocID="{7CC8B7F2-98F5-4BEC-A88C-68D8104C9602}" presName="Image" presStyleLbl="node1" presStyleIdx="3" presStyleCnt="4" custScaleX="115303" custLinFactNeighborX="-36462"/>
      <dgm:spPr>
        <a:blipFill>
          <a:blip xmlns:r="http://schemas.openxmlformats.org/officeDocument/2006/relationships" r:embed="rId4">
            <a:extLst>
              <a:ext uri="{28A0092B-C50C-407E-A947-70E740481C1C}">
                <a14:useLocalDpi xmlns="" xmlns:a14="http://schemas.microsoft.com/office/drawing/2010/main" val="0"/>
              </a:ext>
            </a:extLst>
          </a:blip>
          <a:srcRect/>
          <a:stretch>
            <a:fillRect l="-25000" r="-25000"/>
          </a:stretch>
        </a:blipFill>
      </dgm:spPr>
    </dgm:pt>
    <dgm:pt modelId="{9E57B69D-66B6-4AF3-97B4-885184AAD6ED}" type="pres">
      <dgm:prSet presAssocID="{7CC8B7F2-98F5-4BEC-A88C-68D8104C9602}" presName="childText" presStyleLbl="lnNode1" presStyleIdx="3" presStyleCnt="4" custScaleX="109463">
        <dgm:presLayoutVars>
          <dgm:chMax val="0"/>
          <dgm:chPref val="0"/>
          <dgm:bulletEnabled val="1"/>
        </dgm:presLayoutVars>
      </dgm:prSet>
      <dgm:spPr/>
      <dgm:t>
        <a:bodyPr/>
        <a:lstStyle/>
        <a:p>
          <a:endParaRPr lang="id-ID"/>
        </a:p>
      </dgm:t>
    </dgm:pt>
  </dgm:ptLst>
  <dgm:cxnLst>
    <dgm:cxn modelId="{46151728-E4BB-485F-9B74-FE38F590C59E}" srcId="{1F93E677-456F-4B37-829F-86EEF1EBAD42}" destId="{2417CEDF-6F47-474E-91C7-00A1E6501D0D}" srcOrd="1" destOrd="0" parTransId="{59F87B99-6B4A-4A8B-B1ED-0248877976C3}" sibTransId="{78AE3D1A-B789-4FF5-8B02-3051E7177813}"/>
    <dgm:cxn modelId="{D0182BCC-88E5-4306-91F1-FFB1E1129F05}" type="presOf" srcId="{7CC8B7F2-98F5-4BEC-A88C-68D8104C9602}" destId="{9E57B69D-66B6-4AF3-97B4-885184AAD6ED}" srcOrd="0" destOrd="0" presId="urn:microsoft.com/office/officeart/2008/layout/PictureAccentList"/>
    <dgm:cxn modelId="{C0BCE2E5-951C-4F57-8A37-D435664B965A}" type="presOf" srcId="{2417CEDF-6F47-474E-91C7-00A1E6501D0D}" destId="{8A3D3A1D-7D4B-4255-BD0A-9F6C086B59E6}" srcOrd="0" destOrd="0" presId="urn:microsoft.com/office/officeart/2008/layout/PictureAccentList"/>
    <dgm:cxn modelId="{9044A124-F5A9-43AB-9A19-2B541DF989AA}" type="presOf" srcId="{98500F01-6E7C-4255-AE62-052C9D5FDC7A}" destId="{7F296935-EF7C-454F-80DF-B80C11719163}" srcOrd="0" destOrd="0" presId="urn:microsoft.com/office/officeart/2008/layout/PictureAccentList"/>
    <dgm:cxn modelId="{6446E6B5-7397-466F-ACCC-342E69D70BA0}" type="presOf" srcId="{1F93E677-456F-4B37-829F-86EEF1EBAD42}" destId="{79663279-32AB-494A-8CF3-5B86B153D385}" srcOrd="0" destOrd="0" presId="urn:microsoft.com/office/officeart/2008/layout/PictureAccentList"/>
    <dgm:cxn modelId="{F566BE69-B163-4FFD-AECB-B20B39E9C61B}" srcId="{1F93E677-456F-4B37-829F-86EEF1EBAD42}" destId="{7CC8B7F2-98F5-4BEC-A88C-68D8104C9602}" srcOrd="3" destOrd="0" parTransId="{DDFBBAF1-2197-438C-83EC-CF531F2DCFDF}" sibTransId="{DEA92EA7-8EEC-4C70-BA20-19F5643F0C09}"/>
    <dgm:cxn modelId="{08A150FD-40B6-4355-895B-8CB156A34DBD}" srcId="{1F93E677-456F-4B37-829F-86EEF1EBAD42}" destId="{6FCC00B9-9CBC-41DB-8528-EEAC2DD32B1C}" srcOrd="0" destOrd="0" parTransId="{6995A0C1-CB39-4A18-BAE5-E11AF721258E}" sibTransId="{602C6212-9F52-49FE-95F4-53F3D8B2DB9A}"/>
    <dgm:cxn modelId="{1AA13173-605E-4CBC-9BD6-A3D26B639747}" srcId="{1F93E677-456F-4B37-829F-86EEF1EBAD42}" destId="{ABD858E4-BEC2-4FAE-94CF-47A790E73DC8}" srcOrd="2" destOrd="0" parTransId="{B8F89CC0-1E70-4900-8839-D2DF8C3144E6}" sibTransId="{1FB7748F-CBE7-47B0-A7BE-BE3B8C9F4692}"/>
    <dgm:cxn modelId="{FE5C3C12-3DC5-40CF-B11E-268963653A16}" srcId="{98500F01-6E7C-4255-AE62-052C9D5FDC7A}" destId="{1F93E677-456F-4B37-829F-86EEF1EBAD42}" srcOrd="0" destOrd="0" parTransId="{7E6BC78C-F939-4837-A3F3-ADB541C31671}" sibTransId="{9D5724D1-4C5E-433C-BECF-8706FBEF6A19}"/>
    <dgm:cxn modelId="{7885883B-8418-480C-A5A8-69CDB84D517B}" type="presOf" srcId="{ABD858E4-BEC2-4FAE-94CF-47A790E73DC8}" destId="{F3553D6A-CB25-4A63-9F91-D58192AF5A77}" srcOrd="0" destOrd="0" presId="urn:microsoft.com/office/officeart/2008/layout/PictureAccentList"/>
    <dgm:cxn modelId="{57D45CB6-C774-4092-B3B8-66CAE1E26914}" type="presOf" srcId="{6FCC00B9-9CBC-41DB-8528-EEAC2DD32B1C}" destId="{FBF457FB-E42A-4F38-B9B1-EA69EA2E6FAE}" srcOrd="0" destOrd="0" presId="urn:microsoft.com/office/officeart/2008/layout/PictureAccentList"/>
    <dgm:cxn modelId="{1A595E0C-8BD9-48B4-8BAC-5BAE69D3D413}" type="presParOf" srcId="{7F296935-EF7C-454F-80DF-B80C11719163}" destId="{78EF1C84-D9FD-4D09-8F36-944CEB590C49}" srcOrd="0" destOrd="0" presId="urn:microsoft.com/office/officeart/2008/layout/PictureAccentList"/>
    <dgm:cxn modelId="{1136F94B-D735-419D-A6C6-8461FC08C179}" type="presParOf" srcId="{78EF1C84-D9FD-4D09-8F36-944CEB590C49}" destId="{EF91F81D-1E17-4A00-98BC-6E898FB9444E}" srcOrd="0" destOrd="0" presId="urn:microsoft.com/office/officeart/2008/layout/PictureAccentList"/>
    <dgm:cxn modelId="{40AD4386-CC22-49CA-898E-74419E486034}" type="presParOf" srcId="{EF91F81D-1E17-4A00-98BC-6E898FB9444E}" destId="{79663279-32AB-494A-8CF3-5B86B153D385}" srcOrd="0" destOrd="0" presId="urn:microsoft.com/office/officeart/2008/layout/PictureAccentList"/>
    <dgm:cxn modelId="{8326492A-5F56-40E3-B7D8-F854E6428517}" type="presParOf" srcId="{78EF1C84-D9FD-4D09-8F36-944CEB590C49}" destId="{EDB06D34-BFCC-4913-8AB5-0EA3CA7DB9AC}" srcOrd="1" destOrd="0" presId="urn:microsoft.com/office/officeart/2008/layout/PictureAccentList"/>
    <dgm:cxn modelId="{11D09416-A785-490B-A768-983E0AA0B936}" type="presParOf" srcId="{EDB06D34-BFCC-4913-8AB5-0EA3CA7DB9AC}" destId="{DB0AC2C1-6745-46DB-9044-8A06C5205257}" srcOrd="0" destOrd="0" presId="urn:microsoft.com/office/officeart/2008/layout/PictureAccentList"/>
    <dgm:cxn modelId="{3491FCDA-388E-4D08-A33B-B515553D0F0D}" type="presParOf" srcId="{DB0AC2C1-6745-46DB-9044-8A06C5205257}" destId="{25BF925C-15CF-4C04-9489-A71391E0A119}" srcOrd="0" destOrd="0" presId="urn:microsoft.com/office/officeart/2008/layout/PictureAccentList"/>
    <dgm:cxn modelId="{F544BCCA-4EEC-40DE-A95D-E1534EB5AD82}" type="presParOf" srcId="{DB0AC2C1-6745-46DB-9044-8A06C5205257}" destId="{FBF457FB-E42A-4F38-B9B1-EA69EA2E6FAE}" srcOrd="1" destOrd="0" presId="urn:microsoft.com/office/officeart/2008/layout/PictureAccentList"/>
    <dgm:cxn modelId="{D6A8F042-4B1A-4539-A6E8-47FA96180F94}" type="presParOf" srcId="{EDB06D34-BFCC-4913-8AB5-0EA3CA7DB9AC}" destId="{578A6C3B-74E1-457D-90F2-79AE1DA6BCF7}" srcOrd="1" destOrd="0" presId="urn:microsoft.com/office/officeart/2008/layout/PictureAccentList"/>
    <dgm:cxn modelId="{29349FCC-7B4C-4426-837C-E12BC1BCC36B}" type="presParOf" srcId="{578A6C3B-74E1-457D-90F2-79AE1DA6BCF7}" destId="{0854430F-8A79-4D80-8FB0-2146290994D2}" srcOrd="0" destOrd="0" presId="urn:microsoft.com/office/officeart/2008/layout/PictureAccentList"/>
    <dgm:cxn modelId="{F804FEC5-517F-40B9-BE8E-2F5693D31BDC}" type="presParOf" srcId="{578A6C3B-74E1-457D-90F2-79AE1DA6BCF7}" destId="{8A3D3A1D-7D4B-4255-BD0A-9F6C086B59E6}" srcOrd="1" destOrd="0" presId="urn:microsoft.com/office/officeart/2008/layout/PictureAccentList"/>
    <dgm:cxn modelId="{AEFC29B0-BB68-44CE-9053-7DD11070276D}" type="presParOf" srcId="{EDB06D34-BFCC-4913-8AB5-0EA3CA7DB9AC}" destId="{69E5C64E-E441-468F-9CB9-F8F0D0BC8BE7}" srcOrd="2" destOrd="0" presId="urn:microsoft.com/office/officeart/2008/layout/PictureAccentList"/>
    <dgm:cxn modelId="{A7C782A0-04F6-4C55-968F-74DA19C89333}" type="presParOf" srcId="{69E5C64E-E441-468F-9CB9-F8F0D0BC8BE7}" destId="{A942DBCA-AF48-42EC-962D-87224FFE4FE9}" srcOrd="0" destOrd="0" presId="urn:microsoft.com/office/officeart/2008/layout/PictureAccentList"/>
    <dgm:cxn modelId="{6870A3B8-0F4E-4027-B30E-29CF4C349D8E}" type="presParOf" srcId="{69E5C64E-E441-468F-9CB9-F8F0D0BC8BE7}" destId="{F3553D6A-CB25-4A63-9F91-D58192AF5A77}" srcOrd="1" destOrd="0" presId="urn:microsoft.com/office/officeart/2008/layout/PictureAccentList"/>
    <dgm:cxn modelId="{BF2ABFE4-3289-4062-B7B3-400BCF20ECE5}" type="presParOf" srcId="{EDB06D34-BFCC-4913-8AB5-0EA3CA7DB9AC}" destId="{53FA203A-B667-45AB-AD8B-3277B626C6C3}" srcOrd="3" destOrd="0" presId="urn:microsoft.com/office/officeart/2008/layout/PictureAccentList"/>
    <dgm:cxn modelId="{309BAE1D-5A1A-4EA3-861C-E310B61D24CD}" type="presParOf" srcId="{53FA203A-B667-45AB-AD8B-3277B626C6C3}" destId="{1D5C8F1A-7252-4951-8679-3ED819C01DE4}" srcOrd="0" destOrd="0" presId="urn:microsoft.com/office/officeart/2008/layout/PictureAccentList"/>
    <dgm:cxn modelId="{DB6912FE-2538-4BF6-ACB3-427601D81C80}" type="presParOf" srcId="{53FA203A-B667-45AB-AD8B-3277B626C6C3}" destId="{9E57B69D-66B6-4AF3-97B4-885184AAD6ED}" srcOrd="1" destOrd="0" presId="urn:microsoft.com/office/officeart/2008/layout/PictureAccentList"/>
  </dgm:cxnLst>
  <dgm:bg/>
  <dgm:whole/>
</dgm:dataModel>
</file>

<file path=ppt/diagrams/data55.xml><?xml version="1.0" encoding="utf-8"?>
<dgm:dataModel xmlns:dgm="http://schemas.openxmlformats.org/drawingml/2006/diagram" xmlns:a="http://schemas.openxmlformats.org/drawingml/2006/main">
  <dgm:ptLst>
    <dgm:pt modelId="{4F5FD5C8-A2D8-4F59-975E-E1942AEC136C}" type="doc">
      <dgm:prSet loTypeId="urn:microsoft.com/office/officeart/2008/layout/TitlePictureLineup" loCatId="picture" qsTypeId="urn:microsoft.com/office/officeart/2005/8/quickstyle/simple5" qsCatId="simple" csTypeId="urn:microsoft.com/office/officeart/2005/8/colors/colorful1#21" csCatId="colorful" phldr="1"/>
      <dgm:spPr/>
      <dgm:t>
        <a:bodyPr/>
        <a:lstStyle/>
        <a:p>
          <a:endParaRPr lang="id-ID"/>
        </a:p>
      </dgm:t>
    </dgm:pt>
    <dgm:pt modelId="{FE35B59D-3FA9-4525-8F4B-3432C40AE856}">
      <dgm:prSet phldrT="[Text]" custT="1"/>
      <dgm:spPr/>
      <dgm:t>
        <a:bodyPr/>
        <a:lstStyle/>
        <a:p>
          <a:pPr algn="ctr"/>
          <a:r>
            <a:rPr lang="id-ID" sz="3600" b="1" dirty="0" smtClean="0"/>
            <a:t>a</a:t>
          </a:r>
          <a:endParaRPr lang="id-ID" sz="3600" b="1" dirty="0"/>
        </a:p>
      </dgm:t>
    </dgm:pt>
    <dgm:pt modelId="{0111B2B3-5B28-472B-BE15-83A940BEA80D}" type="parTrans" cxnId="{19AB22E4-2782-4295-93D6-D3ABAA11F2AB}">
      <dgm:prSet/>
      <dgm:spPr/>
      <dgm:t>
        <a:bodyPr/>
        <a:lstStyle/>
        <a:p>
          <a:pPr algn="just"/>
          <a:endParaRPr lang="id-ID" sz="1800"/>
        </a:p>
      </dgm:t>
    </dgm:pt>
    <dgm:pt modelId="{59DCBDBE-4EB6-46EE-885F-1832C114C6F1}" type="sibTrans" cxnId="{19AB22E4-2782-4295-93D6-D3ABAA11F2AB}">
      <dgm:prSet/>
      <dgm:spPr/>
      <dgm:t>
        <a:bodyPr/>
        <a:lstStyle/>
        <a:p>
          <a:pPr algn="just"/>
          <a:endParaRPr lang="id-ID" sz="1800"/>
        </a:p>
      </dgm:t>
    </dgm:pt>
    <dgm:pt modelId="{B8210A4B-3060-46E2-A198-C846970C88C6}">
      <dgm:prSet phldrT="[Text]" custT="1"/>
      <dgm:spPr/>
      <dgm:t>
        <a:bodyPr/>
        <a:lstStyle/>
        <a:p>
          <a:pPr algn="just"/>
          <a:r>
            <a:rPr lang="id-ID" sz="1800" dirty="0" smtClean="0"/>
            <a:t>Telah dilakukan survey kepuasan masyarakat terhadap pelayanan secara berkala melalui Survey PSHK (Pusat Studi Hukum dan Kebijakan).</a:t>
          </a:r>
          <a:endParaRPr lang="id-ID" sz="1800" dirty="0"/>
        </a:p>
      </dgm:t>
    </dgm:pt>
    <dgm:pt modelId="{B348C146-4A11-48D1-A1F6-05BFFAE55895}" type="parTrans" cxnId="{DB2B0129-27EA-4145-9A4D-AD7C2C4FB4BE}">
      <dgm:prSet/>
      <dgm:spPr/>
      <dgm:t>
        <a:bodyPr/>
        <a:lstStyle/>
        <a:p>
          <a:pPr algn="just"/>
          <a:endParaRPr lang="id-ID" sz="1800"/>
        </a:p>
      </dgm:t>
    </dgm:pt>
    <dgm:pt modelId="{015AC1B4-765F-4AF6-88C8-A9C39AF65281}" type="sibTrans" cxnId="{DB2B0129-27EA-4145-9A4D-AD7C2C4FB4BE}">
      <dgm:prSet/>
      <dgm:spPr/>
      <dgm:t>
        <a:bodyPr/>
        <a:lstStyle/>
        <a:p>
          <a:pPr algn="just"/>
          <a:endParaRPr lang="id-ID" sz="1800"/>
        </a:p>
      </dgm:t>
    </dgm:pt>
    <dgm:pt modelId="{6C348170-B08D-4FD7-80DA-93C5F55596FC}">
      <dgm:prSet phldrT="[Text]" custT="1"/>
      <dgm:spPr/>
      <dgm:t>
        <a:bodyPr/>
        <a:lstStyle/>
        <a:p>
          <a:pPr algn="ctr"/>
          <a:r>
            <a:rPr lang="id-ID" sz="3600" b="1" dirty="0" smtClean="0"/>
            <a:t>b</a:t>
          </a:r>
          <a:endParaRPr lang="id-ID" sz="3600" b="1" dirty="0"/>
        </a:p>
      </dgm:t>
    </dgm:pt>
    <dgm:pt modelId="{9D044762-B4FD-4661-8CF3-191CE8B6DD19}" type="parTrans" cxnId="{8D731F34-A1FD-4A1D-B1D5-343A43EA41C8}">
      <dgm:prSet/>
      <dgm:spPr/>
      <dgm:t>
        <a:bodyPr/>
        <a:lstStyle/>
        <a:p>
          <a:pPr algn="just"/>
          <a:endParaRPr lang="id-ID" sz="1800"/>
        </a:p>
      </dgm:t>
    </dgm:pt>
    <dgm:pt modelId="{FA0AA572-D2E1-4613-8413-C29EF7CF48DC}" type="sibTrans" cxnId="{8D731F34-A1FD-4A1D-B1D5-343A43EA41C8}">
      <dgm:prSet/>
      <dgm:spPr/>
      <dgm:t>
        <a:bodyPr/>
        <a:lstStyle/>
        <a:p>
          <a:pPr algn="just"/>
          <a:endParaRPr lang="id-ID" sz="1800"/>
        </a:p>
      </dgm:t>
    </dgm:pt>
    <dgm:pt modelId="{AE7DBE0B-BD73-4AF6-93DC-E9E9715BE302}">
      <dgm:prSet phldrT="[Text]" custT="1"/>
      <dgm:spPr/>
      <dgm:t>
        <a:bodyPr/>
        <a:lstStyle/>
        <a:p>
          <a:pPr algn="just"/>
          <a:r>
            <a:rPr lang="id-ID" sz="1800" dirty="0" smtClean="0"/>
            <a:t>Telah tersedia media untuk mengakses data hasil survey dengan mudah yaitu melalui Web Pengadilan yang telah diservey oleh PSHK atas Layanan Pengadilan</a:t>
          </a:r>
          <a:endParaRPr lang="id-ID" sz="1800" dirty="0"/>
        </a:p>
      </dgm:t>
    </dgm:pt>
    <dgm:pt modelId="{ED9FB09B-333A-4064-A5D5-6934B1EBE562}" type="parTrans" cxnId="{51BB38CA-3074-4AF0-BDE8-D7CDAD5FF74B}">
      <dgm:prSet/>
      <dgm:spPr/>
      <dgm:t>
        <a:bodyPr/>
        <a:lstStyle/>
        <a:p>
          <a:pPr algn="just"/>
          <a:endParaRPr lang="id-ID" sz="1800"/>
        </a:p>
      </dgm:t>
    </dgm:pt>
    <dgm:pt modelId="{C6D58CD0-948C-4CF7-A64D-36003989573F}" type="sibTrans" cxnId="{51BB38CA-3074-4AF0-BDE8-D7CDAD5FF74B}">
      <dgm:prSet/>
      <dgm:spPr/>
      <dgm:t>
        <a:bodyPr/>
        <a:lstStyle/>
        <a:p>
          <a:pPr algn="just"/>
          <a:endParaRPr lang="id-ID" sz="1800"/>
        </a:p>
      </dgm:t>
    </dgm:pt>
    <dgm:pt modelId="{57F3DAE8-E0AC-4A3A-B46C-DF291F77B6FA}">
      <dgm:prSet phldrT="[Text]" custT="1"/>
      <dgm:spPr/>
      <dgm:t>
        <a:bodyPr/>
        <a:lstStyle/>
        <a:p>
          <a:pPr algn="ctr"/>
          <a:r>
            <a:rPr lang="id-ID" sz="3600" b="1" dirty="0" smtClean="0"/>
            <a:t>c</a:t>
          </a:r>
          <a:endParaRPr lang="id-ID" sz="3600" b="1" dirty="0"/>
        </a:p>
      </dgm:t>
    </dgm:pt>
    <dgm:pt modelId="{2237A6C6-C414-44D0-9D45-3A09ED5A1404}" type="parTrans" cxnId="{FB85010D-1049-4CB6-8001-370D28528DB4}">
      <dgm:prSet/>
      <dgm:spPr/>
      <dgm:t>
        <a:bodyPr/>
        <a:lstStyle/>
        <a:p>
          <a:pPr algn="just"/>
          <a:endParaRPr lang="id-ID" sz="1800"/>
        </a:p>
      </dgm:t>
    </dgm:pt>
    <dgm:pt modelId="{641ED70F-5710-4028-AA5D-74CD913123D5}" type="sibTrans" cxnId="{FB85010D-1049-4CB6-8001-370D28528DB4}">
      <dgm:prSet/>
      <dgm:spPr/>
      <dgm:t>
        <a:bodyPr/>
        <a:lstStyle/>
        <a:p>
          <a:pPr algn="just"/>
          <a:endParaRPr lang="id-ID" sz="1800"/>
        </a:p>
      </dgm:t>
    </dgm:pt>
    <dgm:pt modelId="{B77BD402-5D15-43CD-BD11-3796153E0262}">
      <dgm:prSet phldrT="[Text]" custT="1"/>
      <dgm:spPr/>
      <dgm:t>
        <a:bodyPr/>
        <a:lstStyle/>
        <a:p>
          <a:pPr algn="just"/>
          <a:r>
            <a:rPr lang="id-ID" sz="1800" dirty="0" smtClean="0"/>
            <a:t>Telah dilakukan tindak lanjut atas seluruh hasil survey kepuasan masyarakat melalui Perbaikan Pelayanan Pengadilan, Perbaikan  SOP dan pelaksanaan Sidak oleh Badan Pengawasan Mahkamah Agung </a:t>
          </a:r>
          <a:r>
            <a:rPr lang="id-ID" sz="1800" i="1" dirty="0" smtClean="0"/>
            <a:t>(Mysterious Shopper)</a:t>
          </a:r>
          <a:endParaRPr lang="id-ID" sz="1800" dirty="0"/>
        </a:p>
      </dgm:t>
    </dgm:pt>
    <dgm:pt modelId="{7F797BAC-B7EF-4EC7-A6FA-62FCC31C0DD6}" type="parTrans" cxnId="{E4A80BF3-A21C-4FD3-A382-7867BE170C65}">
      <dgm:prSet/>
      <dgm:spPr/>
      <dgm:t>
        <a:bodyPr/>
        <a:lstStyle/>
        <a:p>
          <a:pPr algn="just"/>
          <a:endParaRPr lang="id-ID" sz="1800"/>
        </a:p>
      </dgm:t>
    </dgm:pt>
    <dgm:pt modelId="{21A8573C-ACDA-4B33-979B-94AA643CF461}" type="sibTrans" cxnId="{E4A80BF3-A21C-4FD3-A382-7867BE170C65}">
      <dgm:prSet/>
      <dgm:spPr/>
      <dgm:t>
        <a:bodyPr/>
        <a:lstStyle/>
        <a:p>
          <a:pPr algn="just"/>
          <a:endParaRPr lang="id-ID" sz="1800"/>
        </a:p>
      </dgm:t>
    </dgm:pt>
    <dgm:pt modelId="{23A504DE-7D96-43E0-8259-DB6C75B8A0D6}" type="pres">
      <dgm:prSet presAssocID="{4F5FD5C8-A2D8-4F59-975E-E1942AEC136C}" presName="Name0" presStyleCnt="0">
        <dgm:presLayoutVars>
          <dgm:dir/>
        </dgm:presLayoutVars>
      </dgm:prSet>
      <dgm:spPr/>
      <dgm:t>
        <a:bodyPr/>
        <a:lstStyle/>
        <a:p>
          <a:endParaRPr lang="id-ID"/>
        </a:p>
      </dgm:t>
    </dgm:pt>
    <dgm:pt modelId="{24C3E195-17CC-4078-B9DB-834391C46FDE}" type="pres">
      <dgm:prSet presAssocID="{FE35B59D-3FA9-4525-8F4B-3432C40AE856}" presName="composite" presStyleCnt="0"/>
      <dgm:spPr/>
    </dgm:pt>
    <dgm:pt modelId="{8ACEEA71-51F2-481B-906D-57B790292B84}" type="pres">
      <dgm:prSet presAssocID="{FE35B59D-3FA9-4525-8F4B-3432C40AE856}" presName="Accent" presStyleLbl="alignAcc1" presStyleIdx="0" presStyleCnt="3"/>
      <dgm:spPr/>
    </dgm:pt>
    <dgm:pt modelId="{E14E81E3-BA90-4E97-99A3-AD757DB907B6}" type="pres">
      <dgm:prSet presAssocID="{FE35B59D-3FA9-4525-8F4B-3432C40AE856}" presName="Image" presStyleLbl="node1" presStyleIdx="0" presStyleCnt="3" custScaleY="59353"/>
      <dgm:spPr>
        <a:blipFill>
          <a:blip xmlns:r="http://schemas.openxmlformats.org/officeDocument/2006/relationships" r:embed="rId1">
            <a:extLst>
              <a:ext uri="{28A0092B-C50C-407E-A947-70E740481C1C}">
                <a14:useLocalDpi xmlns="" xmlns:a14="http://schemas.microsoft.com/office/drawing/2010/main" val="0"/>
              </a:ext>
            </a:extLst>
          </a:blip>
          <a:srcRect/>
          <a:stretch>
            <a:fillRect t="-24000" b="-24000"/>
          </a:stretch>
        </a:blipFill>
      </dgm:spPr>
    </dgm:pt>
    <dgm:pt modelId="{51D182D2-2D79-4A9B-B14A-B49EA22AAF77}" type="pres">
      <dgm:prSet presAssocID="{FE35B59D-3FA9-4525-8F4B-3432C40AE856}" presName="Child" presStyleLbl="revTx" presStyleIdx="0" presStyleCnt="3" custScaleY="116404">
        <dgm:presLayoutVars>
          <dgm:bulletEnabled val="1"/>
        </dgm:presLayoutVars>
      </dgm:prSet>
      <dgm:spPr/>
      <dgm:t>
        <a:bodyPr/>
        <a:lstStyle/>
        <a:p>
          <a:endParaRPr lang="id-ID"/>
        </a:p>
      </dgm:t>
    </dgm:pt>
    <dgm:pt modelId="{A69C0A49-6C7B-4647-96E5-45F5B85D0C5B}" type="pres">
      <dgm:prSet presAssocID="{FE35B59D-3FA9-4525-8F4B-3432C40AE856}" presName="Parent" presStyleLbl="alignNode1" presStyleIdx="0" presStyleCnt="3">
        <dgm:presLayoutVars>
          <dgm:bulletEnabled val="1"/>
        </dgm:presLayoutVars>
      </dgm:prSet>
      <dgm:spPr/>
      <dgm:t>
        <a:bodyPr/>
        <a:lstStyle/>
        <a:p>
          <a:endParaRPr lang="id-ID"/>
        </a:p>
      </dgm:t>
    </dgm:pt>
    <dgm:pt modelId="{02861580-9447-4D82-A325-9E8642765906}" type="pres">
      <dgm:prSet presAssocID="{59DCBDBE-4EB6-46EE-885F-1832C114C6F1}" presName="sibTrans" presStyleCnt="0"/>
      <dgm:spPr/>
    </dgm:pt>
    <dgm:pt modelId="{9E2704E6-A8C3-4C9B-8772-4236E4CA8441}" type="pres">
      <dgm:prSet presAssocID="{6C348170-B08D-4FD7-80DA-93C5F55596FC}" presName="composite" presStyleCnt="0"/>
      <dgm:spPr/>
    </dgm:pt>
    <dgm:pt modelId="{F8958368-3DE7-4198-826B-CA71D4CC0D94}" type="pres">
      <dgm:prSet presAssocID="{6C348170-B08D-4FD7-80DA-93C5F55596FC}" presName="Accent" presStyleLbl="alignAcc1" presStyleIdx="1" presStyleCnt="3"/>
      <dgm:spPr/>
    </dgm:pt>
    <dgm:pt modelId="{05887303-5094-4E93-87E5-89BCEAADB5B0}" type="pres">
      <dgm:prSet presAssocID="{6C348170-B08D-4FD7-80DA-93C5F55596FC}" presName="Image" presStyleLbl="node1" presStyleIdx="1" presStyleCnt="3" custScaleY="59353"/>
      <dgm:spPr>
        <a:blipFill>
          <a:blip xmlns:r="http://schemas.openxmlformats.org/officeDocument/2006/relationships" r:embed="rId2">
            <a:extLst>
              <a:ext uri="{28A0092B-C50C-407E-A947-70E740481C1C}">
                <a14:useLocalDpi xmlns="" xmlns:a14="http://schemas.microsoft.com/office/drawing/2010/main" val="0"/>
              </a:ext>
            </a:extLst>
          </a:blip>
          <a:srcRect/>
          <a:stretch>
            <a:fillRect t="-16000" b="-16000"/>
          </a:stretch>
        </a:blipFill>
      </dgm:spPr>
    </dgm:pt>
    <dgm:pt modelId="{2F28F01C-D1B9-4D13-949E-66A2D8C4B45E}" type="pres">
      <dgm:prSet presAssocID="{6C348170-B08D-4FD7-80DA-93C5F55596FC}" presName="Child" presStyleLbl="revTx" presStyleIdx="1" presStyleCnt="3" custScaleY="116404">
        <dgm:presLayoutVars>
          <dgm:bulletEnabled val="1"/>
        </dgm:presLayoutVars>
      </dgm:prSet>
      <dgm:spPr/>
      <dgm:t>
        <a:bodyPr/>
        <a:lstStyle/>
        <a:p>
          <a:endParaRPr lang="id-ID"/>
        </a:p>
      </dgm:t>
    </dgm:pt>
    <dgm:pt modelId="{3F99C655-45A7-43F9-9954-2DC0B41FEC7A}" type="pres">
      <dgm:prSet presAssocID="{6C348170-B08D-4FD7-80DA-93C5F55596FC}" presName="Parent" presStyleLbl="alignNode1" presStyleIdx="1" presStyleCnt="3">
        <dgm:presLayoutVars>
          <dgm:bulletEnabled val="1"/>
        </dgm:presLayoutVars>
      </dgm:prSet>
      <dgm:spPr/>
      <dgm:t>
        <a:bodyPr/>
        <a:lstStyle/>
        <a:p>
          <a:endParaRPr lang="id-ID"/>
        </a:p>
      </dgm:t>
    </dgm:pt>
    <dgm:pt modelId="{15BA6D9E-8D02-4C8D-8DF9-463D0ED7A1A0}" type="pres">
      <dgm:prSet presAssocID="{FA0AA572-D2E1-4613-8413-C29EF7CF48DC}" presName="sibTrans" presStyleCnt="0"/>
      <dgm:spPr/>
    </dgm:pt>
    <dgm:pt modelId="{431BEE18-F74B-43D7-AE42-1511F7CE826A}" type="pres">
      <dgm:prSet presAssocID="{57F3DAE8-E0AC-4A3A-B46C-DF291F77B6FA}" presName="composite" presStyleCnt="0"/>
      <dgm:spPr/>
    </dgm:pt>
    <dgm:pt modelId="{86A2555C-C668-4D17-86E9-D6F068756F3D}" type="pres">
      <dgm:prSet presAssocID="{57F3DAE8-E0AC-4A3A-B46C-DF291F77B6FA}" presName="Accent" presStyleLbl="alignAcc1" presStyleIdx="2" presStyleCnt="3"/>
      <dgm:spPr/>
    </dgm:pt>
    <dgm:pt modelId="{E96171CC-6995-4957-84A4-211C2CB17A4A}" type="pres">
      <dgm:prSet presAssocID="{57F3DAE8-E0AC-4A3A-B46C-DF291F77B6FA}" presName="Image" presStyleLbl="node1" presStyleIdx="2" presStyleCnt="3" custScaleY="59353"/>
      <dgm:spPr>
        <a:blipFill>
          <a:blip xmlns:r="http://schemas.openxmlformats.org/officeDocument/2006/relationships" r:embed="rId3">
            <a:extLst>
              <a:ext uri="{28A0092B-C50C-407E-A947-70E740481C1C}">
                <a14:useLocalDpi xmlns="" xmlns:a14="http://schemas.microsoft.com/office/drawing/2010/main" val="0"/>
              </a:ext>
            </a:extLst>
          </a:blip>
          <a:srcRect/>
          <a:stretch>
            <a:fillRect t="-16000" b="-16000"/>
          </a:stretch>
        </a:blipFill>
      </dgm:spPr>
    </dgm:pt>
    <dgm:pt modelId="{B315235B-3397-4F87-B650-6C6EB6F01938}" type="pres">
      <dgm:prSet presAssocID="{57F3DAE8-E0AC-4A3A-B46C-DF291F77B6FA}" presName="Child" presStyleLbl="revTx" presStyleIdx="2" presStyleCnt="3" custScaleY="116404">
        <dgm:presLayoutVars>
          <dgm:bulletEnabled val="1"/>
        </dgm:presLayoutVars>
      </dgm:prSet>
      <dgm:spPr/>
      <dgm:t>
        <a:bodyPr/>
        <a:lstStyle/>
        <a:p>
          <a:endParaRPr lang="id-ID"/>
        </a:p>
      </dgm:t>
    </dgm:pt>
    <dgm:pt modelId="{24D6D56A-AED5-4EDB-8FF5-A5CBDD2B28E0}" type="pres">
      <dgm:prSet presAssocID="{57F3DAE8-E0AC-4A3A-B46C-DF291F77B6FA}" presName="Parent" presStyleLbl="alignNode1" presStyleIdx="2" presStyleCnt="3">
        <dgm:presLayoutVars>
          <dgm:bulletEnabled val="1"/>
        </dgm:presLayoutVars>
      </dgm:prSet>
      <dgm:spPr/>
      <dgm:t>
        <a:bodyPr/>
        <a:lstStyle/>
        <a:p>
          <a:endParaRPr lang="id-ID"/>
        </a:p>
      </dgm:t>
    </dgm:pt>
  </dgm:ptLst>
  <dgm:cxnLst>
    <dgm:cxn modelId="{A0125553-AEC8-4141-9DBC-5FC69206CE8B}" type="presOf" srcId="{FE35B59D-3FA9-4525-8F4B-3432C40AE856}" destId="{A69C0A49-6C7B-4647-96E5-45F5B85D0C5B}" srcOrd="0" destOrd="0" presId="urn:microsoft.com/office/officeart/2008/layout/TitlePictureLineup"/>
    <dgm:cxn modelId="{71141104-C6FC-4EB0-928A-6B4518E63EDE}" type="presOf" srcId="{57F3DAE8-E0AC-4A3A-B46C-DF291F77B6FA}" destId="{24D6D56A-AED5-4EDB-8FF5-A5CBDD2B28E0}" srcOrd="0" destOrd="0" presId="urn:microsoft.com/office/officeart/2008/layout/TitlePictureLineup"/>
    <dgm:cxn modelId="{8BAB9F05-103A-4766-9068-081C0783E7C6}" type="presOf" srcId="{4F5FD5C8-A2D8-4F59-975E-E1942AEC136C}" destId="{23A504DE-7D96-43E0-8259-DB6C75B8A0D6}" srcOrd="0" destOrd="0" presId="urn:microsoft.com/office/officeart/2008/layout/TitlePictureLineup"/>
    <dgm:cxn modelId="{51BB38CA-3074-4AF0-BDE8-D7CDAD5FF74B}" srcId="{6C348170-B08D-4FD7-80DA-93C5F55596FC}" destId="{AE7DBE0B-BD73-4AF6-93DC-E9E9715BE302}" srcOrd="0" destOrd="0" parTransId="{ED9FB09B-333A-4064-A5D5-6934B1EBE562}" sibTransId="{C6D58CD0-948C-4CF7-A64D-36003989573F}"/>
    <dgm:cxn modelId="{8332C746-10FB-4FB3-8705-4C117A11F1D9}" type="presOf" srcId="{B77BD402-5D15-43CD-BD11-3796153E0262}" destId="{B315235B-3397-4F87-B650-6C6EB6F01938}" srcOrd="0" destOrd="0" presId="urn:microsoft.com/office/officeart/2008/layout/TitlePictureLineup"/>
    <dgm:cxn modelId="{E4A80BF3-A21C-4FD3-A382-7867BE170C65}" srcId="{57F3DAE8-E0AC-4A3A-B46C-DF291F77B6FA}" destId="{B77BD402-5D15-43CD-BD11-3796153E0262}" srcOrd="0" destOrd="0" parTransId="{7F797BAC-B7EF-4EC7-A6FA-62FCC31C0DD6}" sibTransId="{21A8573C-ACDA-4B33-979B-94AA643CF461}"/>
    <dgm:cxn modelId="{8D731F34-A1FD-4A1D-B1D5-343A43EA41C8}" srcId="{4F5FD5C8-A2D8-4F59-975E-E1942AEC136C}" destId="{6C348170-B08D-4FD7-80DA-93C5F55596FC}" srcOrd="1" destOrd="0" parTransId="{9D044762-B4FD-4661-8CF3-191CE8B6DD19}" sibTransId="{FA0AA572-D2E1-4613-8413-C29EF7CF48DC}"/>
    <dgm:cxn modelId="{3BFB935D-F283-411F-ADDF-A1C8E24662F7}" type="presOf" srcId="{6C348170-B08D-4FD7-80DA-93C5F55596FC}" destId="{3F99C655-45A7-43F9-9954-2DC0B41FEC7A}" srcOrd="0" destOrd="0" presId="urn:microsoft.com/office/officeart/2008/layout/TitlePictureLineup"/>
    <dgm:cxn modelId="{023E3703-9A69-42A7-9DFC-D8B97066E327}" type="presOf" srcId="{B8210A4B-3060-46E2-A198-C846970C88C6}" destId="{51D182D2-2D79-4A9B-B14A-B49EA22AAF77}" srcOrd="0" destOrd="0" presId="urn:microsoft.com/office/officeart/2008/layout/TitlePictureLineup"/>
    <dgm:cxn modelId="{DB2B0129-27EA-4145-9A4D-AD7C2C4FB4BE}" srcId="{FE35B59D-3FA9-4525-8F4B-3432C40AE856}" destId="{B8210A4B-3060-46E2-A198-C846970C88C6}" srcOrd="0" destOrd="0" parTransId="{B348C146-4A11-48D1-A1F6-05BFFAE55895}" sibTransId="{015AC1B4-765F-4AF6-88C8-A9C39AF65281}"/>
    <dgm:cxn modelId="{19AB22E4-2782-4295-93D6-D3ABAA11F2AB}" srcId="{4F5FD5C8-A2D8-4F59-975E-E1942AEC136C}" destId="{FE35B59D-3FA9-4525-8F4B-3432C40AE856}" srcOrd="0" destOrd="0" parTransId="{0111B2B3-5B28-472B-BE15-83A940BEA80D}" sibTransId="{59DCBDBE-4EB6-46EE-885F-1832C114C6F1}"/>
    <dgm:cxn modelId="{FB85010D-1049-4CB6-8001-370D28528DB4}" srcId="{4F5FD5C8-A2D8-4F59-975E-E1942AEC136C}" destId="{57F3DAE8-E0AC-4A3A-B46C-DF291F77B6FA}" srcOrd="2" destOrd="0" parTransId="{2237A6C6-C414-44D0-9D45-3A09ED5A1404}" sibTransId="{641ED70F-5710-4028-AA5D-74CD913123D5}"/>
    <dgm:cxn modelId="{CE15F756-6A75-4CE3-8D18-4FC4770366E6}" type="presOf" srcId="{AE7DBE0B-BD73-4AF6-93DC-E9E9715BE302}" destId="{2F28F01C-D1B9-4D13-949E-66A2D8C4B45E}" srcOrd="0" destOrd="0" presId="urn:microsoft.com/office/officeart/2008/layout/TitlePictureLineup"/>
    <dgm:cxn modelId="{7216E7EF-1744-453C-851F-ACFD54BD37F3}" type="presParOf" srcId="{23A504DE-7D96-43E0-8259-DB6C75B8A0D6}" destId="{24C3E195-17CC-4078-B9DB-834391C46FDE}" srcOrd="0" destOrd="0" presId="urn:microsoft.com/office/officeart/2008/layout/TitlePictureLineup"/>
    <dgm:cxn modelId="{CB107E15-AD9F-41B4-80FB-0A764A8F10F2}" type="presParOf" srcId="{24C3E195-17CC-4078-B9DB-834391C46FDE}" destId="{8ACEEA71-51F2-481B-906D-57B790292B84}" srcOrd="0" destOrd="0" presId="urn:microsoft.com/office/officeart/2008/layout/TitlePictureLineup"/>
    <dgm:cxn modelId="{CC6F8E63-AC11-4CEF-B3E9-B8892171EBBA}" type="presParOf" srcId="{24C3E195-17CC-4078-B9DB-834391C46FDE}" destId="{E14E81E3-BA90-4E97-99A3-AD757DB907B6}" srcOrd="1" destOrd="0" presId="urn:microsoft.com/office/officeart/2008/layout/TitlePictureLineup"/>
    <dgm:cxn modelId="{958D0A3C-D5E2-41A3-A141-D27D09054815}" type="presParOf" srcId="{24C3E195-17CC-4078-B9DB-834391C46FDE}" destId="{51D182D2-2D79-4A9B-B14A-B49EA22AAF77}" srcOrd="2" destOrd="0" presId="urn:microsoft.com/office/officeart/2008/layout/TitlePictureLineup"/>
    <dgm:cxn modelId="{BA5C6507-48E8-40B6-BB85-140B59826FAE}" type="presParOf" srcId="{24C3E195-17CC-4078-B9DB-834391C46FDE}" destId="{A69C0A49-6C7B-4647-96E5-45F5B85D0C5B}" srcOrd="3" destOrd="0" presId="urn:microsoft.com/office/officeart/2008/layout/TitlePictureLineup"/>
    <dgm:cxn modelId="{776B9D02-3CE2-44A0-A81D-9DC6A0D47DD1}" type="presParOf" srcId="{23A504DE-7D96-43E0-8259-DB6C75B8A0D6}" destId="{02861580-9447-4D82-A325-9E8642765906}" srcOrd="1" destOrd="0" presId="urn:microsoft.com/office/officeart/2008/layout/TitlePictureLineup"/>
    <dgm:cxn modelId="{5DBEA69F-53AE-4AE8-B152-A83CF1058DFD}" type="presParOf" srcId="{23A504DE-7D96-43E0-8259-DB6C75B8A0D6}" destId="{9E2704E6-A8C3-4C9B-8772-4236E4CA8441}" srcOrd="2" destOrd="0" presId="urn:microsoft.com/office/officeart/2008/layout/TitlePictureLineup"/>
    <dgm:cxn modelId="{312DB7C4-62FC-42D2-AFC3-58D2B0A8C016}" type="presParOf" srcId="{9E2704E6-A8C3-4C9B-8772-4236E4CA8441}" destId="{F8958368-3DE7-4198-826B-CA71D4CC0D94}" srcOrd="0" destOrd="0" presId="urn:microsoft.com/office/officeart/2008/layout/TitlePictureLineup"/>
    <dgm:cxn modelId="{3C10E658-BD0E-47C9-A431-FFAB2234F91A}" type="presParOf" srcId="{9E2704E6-A8C3-4C9B-8772-4236E4CA8441}" destId="{05887303-5094-4E93-87E5-89BCEAADB5B0}" srcOrd="1" destOrd="0" presId="urn:microsoft.com/office/officeart/2008/layout/TitlePictureLineup"/>
    <dgm:cxn modelId="{C76BEE5F-8D64-40F5-AC18-2241108174D8}" type="presParOf" srcId="{9E2704E6-A8C3-4C9B-8772-4236E4CA8441}" destId="{2F28F01C-D1B9-4D13-949E-66A2D8C4B45E}" srcOrd="2" destOrd="0" presId="urn:microsoft.com/office/officeart/2008/layout/TitlePictureLineup"/>
    <dgm:cxn modelId="{1DDB12DA-F984-46AD-93A9-FC0542351C93}" type="presParOf" srcId="{9E2704E6-A8C3-4C9B-8772-4236E4CA8441}" destId="{3F99C655-45A7-43F9-9954-2DC0B41FEC7A}" srcOrd="3" destOrd="0" presId="urn:microsoft.com/office/officeart/2008/layout/TitlePictureLineup"/>
    <dgm:cxn modelId="{23C7E4AE-4CFE-474A-8FDF-F82B17E28027}" type="presParOf" srcId="{23A504DE-7D96-43E0-8259-DB6C75B8A0D6}" destId="{15BA6D9E-8D02-4C8D-8DF9-463D0ED7A1A0}" srcOrd="3" destOrd="0" presId="urn:microsoft.com/office/officeart/2008/layout/TitlePictureLineup"/>
    <dgm:cxn modelId="{F5458EB8-60F5-459B-8DAD-C11476B5EB64}" type="presParOf" srcId="{23A504DE-7D96-43E0-8259-DB6C75B8A0D6}" destId="{431BEE18-F74B-43D7-AE42-1511F7CE826A}" srcOrd="4" destOrd="0" presId="urn:microsoft.com/office/officeart/2008/layout/TitlePictureLineup"/>
    <dgm:cxn modelId="{B4856324-38E1-4E02-8559-E0783F5C2B53}" type="presParOf" srcId="{431BEE18-F74B-43D7-AE42-1511F7CE826A}" destId="{86A2555C-C668-4D17-86E9-D6F068756F3D}" srcOrd="0" destOrd="0" presId="urn:microsoft.com/office/officeart/2008/layout/TitlePictureLineup"/>
    <dgm:cxn modelId="{F4C66EA6-E0BA-4B6D-A266-C216E083C3D3}" type="presParOf" srcId="{431BEE18-F74B-43D7-AE42-1511F7CE826A}" destId="{E96171CC-6995-4957-84A4-211C2CB17A4A}" srcOrd="1" destOrd="0" presId="urn:microsoft.com/office/officeart/2008/layout/TitlePictureLineup"/>
    <dgm:cxn modelId="{34CD3A3F-89A4-4891-82E3-F99C1CAABB07}" type="presParOf" srcId="{431BEE18-F74B-43D7-AE42-1511F7CE826A}" destId="{B315235B-3397-4F87-B650-6C6EB6F01938}" srcOrd="2" destOrd="0" presId="urn:microsoft.com/office/officeart/2008/layout/TitlePictureLineup"/>
    <dgm:cxn modelId="{9857C9C7-FE80-49AC-9DBA-9114CE016BC2}" type="presParOf" srcId="{431BEE18-F74B-43D7-AE42-1511F7CE826A}" destId="{24D6D56A-AED5-4EDB-8FF5-A5CBDD2B28E0}" srcOrd="3" destOrd="0" presId="urn:microsoft.com/office/officeart/2008/layout/TitlePictureLineup"/>
  </dgm:cxnLst>
  <dgm:bg/>
  <dgm:whole/>
</dgm:dataModel>
</file>

<file path=ppt/diagrams/data56.xml><?xml version="1.0" encoding="utf-8"?>
<dgm:dataModel xmlns:dgm="http://schemas.openxmlformats.org/drawingml/2006/diagram" xmlns:a="http://schemas.openxmlformats.org/drawingml/2006/main">
  <dgm:ptLst>
    <dgm:pt modelId="{22174029-35BB-49AE-8810-F8AEC4D3AF20}" type="doc">
      <dgm:prSet loTypeId="urn:microsoft.com/office/officeart/2008/layout/TitledPictureBlocks" loCatId="picture" qsTypeId="urn:microsoft.com/office/officeart/2005/8/quickstyle/simple5" qsCatId="simple" csTypeId="urn:microsoft.com/office/officeart/2005/8/colors/accent0_3" csCatId="mainScheme" phldr="1"/>
      <dgm:spPr/>
      <dgm:t>
        <a:bodyPr/>
        <a:lstStyle/>
        <a:p>
          <a:endParaRPr lang="id-ID"/>
        </a:p>
      </dgm:t>
    </dgm:pt>
    <dgm:pt modelId="{113A7719-43F1-4615-A52D-A99AB8B1D856}">
      <dgm:prSet phldrT="[Text]" custT="1"/>
      <dgm:spPr/>
      <dgm:t>
        <a:bodyPr/>
        <a:lstStyle/>
        <a:p>
          <a:r>
            <a:rPr lang="id-ID" sz="1800" dirty="0" smtClean="0"/>
            <a:t>a</a:t>
          </a:r>
          <a:endParaRPr lang="id-ID" sz="1800" dirty="0"/>
        </a:p>
      </dgm:t>
    </dgm:pt>
    <dgm:pt modelId="{9EE1E896-1DF6-4533-883C-EF816C905F82}" type="parTrans" cxnId="{5B8DCA1C-3391-4C2F-B70F-EE40F62E280F}">
      <dgm:prSet/>
      <dgm:spPr/>
      <dgm:t>
        <a:bodyPr/>
        <a:lstStyle/>
        <a:p>
          <a:endParaRPr lang="id-ID" sz="1800"/>
        </a:p>
      </dgm:t>
    </dgm:pt>
    <dgm:pt modelId="{77DF2F81-F5AE-43C2-A748-5B1567B1AB51}" type="sibTrans" cxnId="{5B8DCA1C-3391-4C2F-B70F-EE40F62E280F}">
      <dgm:prSet/>
      <dgm:spPr/>
      <dgm:t>
        <a:bodyPr/>
        <a:lstStyle/>
        <a:p>
          <a:endParaRPr lang="id-ID" sz="1800"/>
        </a:p>
      </dgm:t>
    </dgm:pt>
    <dgm:pt modelId="{3BA6A7DD-4184-4048-833C-53E148181A55}">
      <dgm:prSet phldrT="[Text]" custT="1"/>
      <dgm:spPr/>
      <dgm:t>
        <a:bodyPr anchor="t"/>
        <a:lstStyle/>
        <a:p>
          <a:r>
            <a:rPr lang="id-ID" sz="1800" dirty="0" smtClean="0"/>
            <a:t>Telah memiliki rencana penerapan teknologi informasi dalam pemberian pelayanan berupa Master Plan SIMARI 2011 - 2014, Arahan Strategis IT pada Cetak Biru dan Arahan Kebijakan Tim Pembaruan</a:t>
          </a:r>
          <a:endParaRPr lang="id-ID" sz="1800" dirty="0"/>
        </a:p>
      </dgm:t>
    </dgm:pt>
    <dgm:pt modelId="{B8232896-56FD-486E-BBD2-A6AC6ACE0A58}" type="parTrans" cxnId="{285BE925-7823-44BC-AB51-1136B083EE05}">
      <dgm:prSet/>
      <dgm:spPr/>
      <dgm:t>
        <a:bodyPr/>
        <a:lstStyle/>
        <a:p>
          <a:endParaRPr lang="id-ID" sz="1800"/>
        </a:p>
      </dgm:t>
    </dgm:pt>
    <dgm:pt modelId="{62FFB1CD-B017-4322-8921-CF375FCFCB11}" type="sibTrans" cxnId="{285BE925-7823-44BC-AB51-1136B083EE05}">
      <dgm:prSet/>
      <dgm:spPr/>
      <dgm:t>
        <a:bodyPr/>
        <a:lstStyle/>
        <a:p>
          <a:endParaRPr lang="id-ID" sz="1800"/>
        </a:p>
      </dgm:t>
    </dgm:pt>
    <dgm:pt modelId="{22DEAA90-DB13-4210-8FA6-4C6DF07BE987}">
      <dgm:prSet phldrT="[Text]" custT="1"/>
      <dgm:spPr/>
      <dgm:t>
        <a:bodyPr/>
        <a:lstStyle/>
        <a:p>
          <a:r>
            <a:rPr lang="id-ID" sz="1800" dirty="0" smtClean="0"/>
            <a:t>b</a:t>
          </a:r>
          <a:endParaRPr lang="id-ID" sz="1800" dirty="0"/>
        </a:p>
      </dgm:t>
    </dgm:pt>
    <dgm:pt modelId="{89FA865F-085B-4E9A-BAF2-D8BECA3DD9C5}" type="parTrans" cxnId="{5B526D7E-4E78-44A5-AC65-7D76E69887BD}">
      <dgm:prSet/>
      <dgm:spPr/>
      <dgm:t>
        <a:bodyPr/>
        <a:lstStyle/>
        <a:p>
          <a:endParaRPr lang="id-ID" sz="1800"/>
        </a:p>
      </dgm:t>
    </dgm:pt>
    <dgm:pt modelId="{839EBFCB-3845-4818-8B52-D51C00616B48}" type="sibTrans" cxnId="{5B526D7E-4E78-44A5-AC65-7D76E69887BD}">
      <dgm:prSet/>
      <dgm:spPr/>
      <dgm:t>
        <a:bodyPr/>
        <a:lstStyle/>
        <a:p>
          <a:endParaRPr lang="id-ID" sz="1800"/>
        </a:p>
      </dgm:t>
    </dgm:pt>
    <dgm:pt modelId="{3E38EF10-00DF-403E-8FA3-BD6C06A28E47}">
      <dgm:prSet phldrT="[Text]" custT="1"/>
      <dgm:spPr/>
      <dgm:t>
        <a:bodyPr anchor="t"/>
        <a:lstStyle/>
        <a:p>
          <a:r>
            <a:rPr lang="id-ID" sz="1800" dirty="0" smtClean="0"/>
            <a:t>Telah menerapkan teknologi informasi dalam memberikan pelayanan melalui CTS, SIADPA, KOMDANAS, SIADPTUN, SIADMIL Direktori Putusan (Mendapatkan Penghargaaan Internasional)</a:t>
          </a:r>
          <a:endParaRPr lang="id-ID" sz="1800" dirty="0"/>
        </a:p>
      </dgm:t>
    </dgm:pt>
    <dgm:pt modelId="{470E3D02-158B-413C-A8D1-E46455C6E2EB}" type="parTrans" cxnId="{57DFAF92-53CD-4151-8177-F006B5A1070A}">
      <dgm:prSet/>
      <dgm:spPr/>
      <dgm:t>
        <a:bodyPr/>
        <a:lstStyle/>
        <a:p>
          <a:endParaRPr lang="id-ID" sz="1800"/>
        </a:p>
      </dgm:t>
    </dgm:pt>
    <dgm:pt modelId="{A78507C3-7A50-4306-AC71-85DCF512E30D}" type="sibTrans" cxnId="{57DFAF92-53CD-4151-8177-F006B5A1070A}">
      <dgm:prSet/>
      <dgm:spPr/>
      <dgm:t>
        <a:bodyPr/>
        <a:lstStyle/>
        <a:p>
          <a:endParaRPr lang="id-ID" sz="1800"/>
        </a:p>
      </dgm:t>
    </dgm:pt>
    <dgm:pt modelId="{3DF044B1-C421-4C44-9DAA-0C2BF0EAA56F}">
      <dgm:prSet phldrT="[Text]" custT="1"/>
      <dgm:spPr/>
      <dgm:t>
        <a:bodyPr/>
        <a:lstStyle/>
        <a:p>
          <a:r>
            <a:rPr lang="id-ID" sz="1800" dirty="0" smtClean="0"/>
            <a:t>c</a:t>
          </a:r>
          <a:endParaRPr lang="id-ID" sz="1800" dirty="0"/>
        </a:p>
      </dgm:t>
    </dgm:pt>
    <dgm:pt modelId="{EC4E18A1-87EE-45DF-B5FE-06C5B9AC7CFB}" type="parTrans" cxnId="{A8645FA8-5563-407E-A94F-4D9D9A1910CA}">
      <dgm:prSet/>
      <dgm:spPr/>
      <dgm:t>
        <a:bodyPr/>
        <a:lstStyle/>
        <a:p>
          <a:endParaRPr lang="id-ID" sz="1800"/>
        </a:p>
      </dgm:t>
    </dgm:pt>
    <dgm:pt modelId="{3953093B-D473-46D3-BE74-5F424B63138D}" type="sibTrans" cxnId="{A8645FA8-5563-407E-A94F-4D9D9A1910CA}">
      <dgm:prSet/>
      <dgm:spPr/>
      <dgm:t>
        <a:bodyPr/>
        <a:lstStyle/>
        <a:p>
          <a:endParaRPr lang="id-ID" sz="1800"/>
        </a:p>
      </dgm:t>
    </dgm:pt>
    <dgm:pt modelId="{9239C4D0-674D-4205-8BEC-400087B07176}">
      <dgm:prSet phldrT="[Text]" custT="1"/>
      <dgm:spPr/>
      <dgm:t>
        <a:bodyPr anchor="t"/>
        <a:lstStyle/>
        <a:p>
          <a:r>
            <a:rPr lang="id-ID" sz="1800" dirty="0" smtClean="0"/>
            <a:t>Telah dilakukan perbaikan secara terus menerus berupa Dokumen Teknis Pengembangan Sistem IT Mahkamah Agung dan SK Payung</a:t>
          </a:r>
          <a:endParaRPr lang="id-ID" sz="1800" dirty="0"/>
        </a:p>
      </dgm:t>
    </dgm:pt>
    <dgm:pt modelId="{CC7461D0-1607-408E-9D03-B4B007071E7A}" type="parTrans" cxnId="{3DEC9EED-F890-4D1A-94D3-1C98305829C5}">
      <dgm:prSet/>
      <dgm:spPr/>
      <dgm:t>
        <a:bodyPr/>
        <a:lstStyle/>
        <a:p>
          <a:endParaRPr lang="id-ID" sz="1800"/>
        </a:p>
      </dgm:t>
    </dgm:pt>
    <dgm:pt modelId="{02854C19-5B0A-460B-8B83-99BB41F16B1A}" type="sibTrans" cxnId="{3DEC9EED-F890-4D1A-94D3-1C98305829C5}">
      <dgm:prSet/>
      <dgm:spPr/>
      <dgm:t>
        <a:bodyPr/>
        <a:lstStyle/>
        <a:p>
          <a:endParaRPr lang="id-ID" sz="1800"/>
        </a:p>
      </dgm:t>
    </dgm:pt>
    <dgm:pt modelId="{31FBFB0F-F45C-4497-A55B-FE335F9C6B69}" type="pres">
      <dgm:prSet presAssocID="{22174029-35BB-49AE-8810-F8AEC4D3AF20}" presName="rootNode" presStyleCnt="0">
        <dgm:presLayoutVars>
          <dgm:chMax/>
          <dgm:chPref/>
          <dgm:dir/>
          <dgm:animLvl val="lvl"/>
        </dgm:presLayoutVars>
      </dgm:prSet>
      <dgm:spPr/>
      <dgm:t>
        <a:bodyPr/>
        <a:lstStyle/>
        <a:p>
          <a:endParaRPr lang="id-ID"/>
        </a:p>
      </dgm:t>
    </dgm:pt>
    <dgm:pt modelId="{476A3285-85AC-4B98-A576-3B946DA93E62}" type="pres">
      <dgm:prSet presAssocID="{113A7719-43F1-4615-A52D-A99AB8B1D856}" presName="composite" presStyleCnt="0"/>
      <dgm:spPr/>
    </dgm:pt>
    <dgm:pt modelId="{984E6605-7B00-4695-BA97-22DADE261C5D}" type="pres">
      <dgm:prSet presAssocID="{113A7719-43F1-4615-A52D-A99AB8B1D856}" presName="ParentText" presStyleLbl="node1" presStyleIdx="0" presStyleCnt="3" custLinFactNeighborX="52189">
        <dgm:presLayoutVars>
          <dgm:chMax val="1"/>
          <dgm:chPref val="1"/>
          <dgm:bulletEnabled val="1"/>
        </dgm:presLayoutVars>
      </dgm:prSet>
      <dgm:spPr/>
      <dgm:t>
        <a:bodyPr/>
        <a:lstStyle/>
        <a:p>
          <a:endParaRPr lang="id-ID"/>
        </a:p>
      </dgm:t>
    </dgm:pt>
    <dgm:pt modelId="{50969BD7-7A6A-4A18-98AA-35711F6B812F}" type="pres">
      <dgm:prSet presAssocID="{113A7719-43F1-4615-A52D-A99AB8B1D856}" presName="Image" presStyleLbl="bgImgPlace1" presStyleIdx="0" presStyleCnt="3" custScaleX="47827" custScaleY="91437" custLinFactNeighborX="-27902" custLinFactNeighborY="-1467"/>
      <dgm:spPr>
        <a:blipFill>
          <a:blip xmlns:r="http://schemas.openxmlformats.org/officeDocument/2006/relationships" r:embed="rId1">
            <a:extLst>
              <a:ext uri="{28A0092B-C50C-407E-A947-70E740481C1C}">
                <a14:useLocalDpi xmlns="" xmlns:a14="http://schemas.microsoft.com/office/drawing/2010/main" val="0"/>
              </a:ext>
            </a:extLst>
          </a:blip>
          <a:srcRect/>
          <a:stretch>
            <a:fillRect l="-57000" r="-57000"/>
          </a:stretch>
        </a:blipFill>
      </dgm:spPr>
    </dgm:pt>
    <dgm:pt modelId="{9629899A-9FC8-483B-8741-8483D5DB569D}" type="pres">
      <dgm:prSet presAssocID="{113A7719-43F1-4615-A52D-A99AB8B1D856}" presName="ChildText" presStyleLbl="fgAcc1" presStyleIdx="0" presStyleCnt="3" custScaleX="247748" custScaleY="190543" custLinFactNeighborX="-6551" custLinFactNeighborY="20142">
        <dgm:presLayoutVars>
          <dgm:chMax val="0"/>
          <dgm:chPref val="0"/>
          <dgm:bulletEnabled val="1"/>
        </dgm:presLayoutVars>
      </dgm:prSet>
      <dgm:spPr/>
      <dgm:t>
        <a:bodyPr/>
        <a:lstStyle/>
        <a:p>
          <a:endParaRPr lang="id-ID"/>
        </a:p>
      </dgm:t>
    </dgm:pt>
    <dgm:pt modelId="{352594CB-B3CD-453D-8CFA-4C01624B7D42}" type="pres">
      <dgm:prSet presAssocID="{77DF2F81-F5AE-43C2-A748-5B1567B1AB51}" presName="sibTrans" presStyleCnt="0"/>
      <dgm:spPr/>
    </dgm:pt>
    <dgm:pt modelId="{D60D80ED-67ED-4ECA-B7B9-632E484C49FD}" type="pres">
      <dgm:prSet presAssocID="{22DEAA90-DB13-4210-8FA6-4C6DF07BE987}" presName="composite" presStyleCnt="0"/>
      <dgm:spPr/>
    </dgm:pt>
    <dgm:pt modelId="{DDCE256E-E055-42CD-8265-BD036E2E076B}" type="pres">
      <dgm:prSet presAssocID="{22DEAA90-DB13-4210-8FA6-4C6DF07BE987}" presName="ParentText" presStyleLbl="node1" presStyleIdx="1" presStyleCnt="3" custLinFactNeighborX="51247" custLinFactNeighborY="-33855">
        <dgm:presLayoutVars>
          <dgm:chMax val="1"/>
          <dgm:chPref val="1"/>
          <dgm:bulletEnabled val="1"/>
        </dgm:presLayoutVars>
      </dgm:prSet>
      <dgm:spPr/>
      <dgm:t>
        <a:bodyPr/>
        <a:lstStyle/>
        <a:p>
          <a:endParaRPr lang="id-ID"/>
        </a:p>
      </dgm:t>
    </dgm:pt>
    <dgm:pt modelId="{AA8E0889-62D6-4CE3-95F2-5E9C55460D2C}" type="pres">
      <dgm:prSet presAssocID="{22DEAA90-DB13-4210-8FA6-4C6DF07BE987}" presName="Image" presStyleLbl="bgImgPlace1" presStyleIdx="1" presStyleCnt="3" custScaleX="46514" custScaleY="81070" custLinFactNeighborX="-25315" custLinFactNeighborY="-9473"/>
      <dgm:spPr>
        <a:blipFill>
          <a:blip xmlns:r="http://schemas.openxmlformats.org/officeDocument/2006/relationships" r:embed="rId2">
            <a:extLst>
              <a:ext uri="{28A0092B-C50C-407E-A947-70E740481C1C}">
                <a14:useLocalDpi xmlns="" xmlns:a14="http://schemas.microsoft.com/office/drawing/2010/main" val="0"/>
              </a:ext>
            </a:extLst>
          </a:blip>
          <a:srcRect/>
          <a:stretch>
            <a:fillRect l="-46000" r="-46000"/>
          </a:stretch>
        </a:blipFill>
      </dgm:spPr>
    </dgm:pt>
    <dgm:pt modelId="{64B7E566-D989-42C1-9777-9E6392CDCFA8}" type="pres">
      <dgm:prSet presAssocID="{22DEAA90-DB13-4210-8FA6-4C6DF07BE987}" presName="ChildText" presStyleLbl="fgAcc1" presStyleIdx="1" presStyleCnt="3" custScaleX="253354" custScaleY="170317">
        <dgm:presLayoutVars>
          <dgm:chMax val="0"/>
          <dgm:chPref val="0"/>
          <dgm:bulletEnabled val="1"/>
        </dgm:presLayoutVars>
      </dgm:prSet>
      <dgm:spPr/>
      <dgm:t>
        <a:bodyPr/>
        <a:lstStyle/>
        <a:p>
          <a:endParaRPr lang="id-ID"/>
        </a:p>
      </dgm:t>
    </dgm:pt>
    <dgm:pt modelId="{951954BC-F700-4749-BA44-41782F644588}" type="pres">
      <dgm:prSet presAssocID="{839EBFCB-3845-4818-8B52-D51C00616B48}" presName="sibTrans" presStyleCnt="0"/>
      <dgm:spPr/>
    </dgm:pt>
    <dgm:pt modelId="{8D61571E-7E15-4AA8-8F1A-79EDEE5687DE}" type="pres">
      <dgm:prSet presAssocID="{3DF044B1-C421-4C44-9DAA-0C2BF0EAA56F}" presName="composite" presStyleCnt="0"/>
      <dgm:spPr/>
    </dgm:pt>
    <dgm:pt modelId="{77790636-AB70-48EA-8FE7-8EA8C81AA89B}" type="pres">
      <dgm:prSet presAssocID="{3DF044B1-C421-4C44-9DAA-0C2BF0EAA56F}" presName="ParentText" presStyleLbl="node1" presStyleIdx="2" presStyleCnt="3" custLinFactX="23612" custLinFactNeighborX="100000" custLinFactNeighborY="-84779">
        <dgm:presLayoutVars>
          <dgm:chMax val="1"/>
          <dgm:chPref val="1"/>
          <dgm:bulletEnabled val="1"/>
        </dgm:presLayoutVars>
      </dgm:prSet>
      <dgm:spPr/>
      <dgm:t>
        <a:bodyPr/>
        <a:lstStyle/>
        <a:p>
          <a:endParaRPr lang="id-ID"/>
        </a:p>
      </dgm:t>
    </dgm:pt>
    <dgm:pt modelId="{A68A5CFE-BA5F-4064-9548-556D36AD5F2B}" type="pres">
      <dgm:prSet presAssocID="{3DF044B1-C421-4C44-9DAA-0C2BF0EAA56F}" presName="Image" presStyleLbl="bgImgPlace1" presStyleIdx="2" presStyleCnt="3" custScaleX="46891" custScaleY="97120" custLinFactNeighborX="50079" custLinFactNeighborY="-11203"/>
      <dgm:spPr>
        <a:blipFill>
          <a:blip xmlns:r="http://schemas.openxmlformats.org/officeDocument/2006/relationships" r:embed="rId3">
            <a:extLst>
              <a:ext uri="{28A0092B-C50C-407E-A947-70E740481C1C}">
                <a14:useLocalDpi xmlns="" xmlns:a14="http://schemas.microsoft.com/office/drawing/2010/main" val="0"/>
              </a:ext>
            </a:extLst>
          </a:blip>
          <a:srcRect/>
          <a:stretch>
            <a:fillRect l="-38000" r="-38000"/>
          </a:stretch>
        </a:blipFill>
      </dgm:spPr>
    </dgm:pt>
    <dgm:pt modelId="{D62819A5-7A72-4116-A3F2-C7ED67E75732}" type="pres">
      <dgm:prSet presAssocID="{3DF044B1-C421-4C44-9DAA-0C2BF0EAA56F}" presName="ChildText" presStyleLbl="fgAcc1" presStyleIdx="2" presStyleCnt="3" custScaleX="200299" custScaleY="187550" custLinFactX="34262" custLinFactNeighborX="100000" custLinFactNeighborY="-3480">
        <dgm:presLayoutVars>
          <dgm:chMax val="0"/>
          <dgm:chPref val="0"/>
          <dgm:bulletEnabled val="1"/>
        </dgm:presLayoutVars>
      </dgm:prSet>
      <dgm:spPr/>
      <dgm:t>
        <a:bodyPr/>
        <a:lstStyle/>
        <a:p>
          <a:endParaRPr lang="id-ID"/>
        </a:p>
      </dgm:t>
    </dgm:pt>
  </dgm:ptLst>
  <dgm:cxnLst>
    <dgm:cxn modelId="{57DFAF92-53CD-4151-8177-F006B5A1070A}" srcId="{22DEAA90-DB13-4210-8FA6-4C6DF07BE987}" destId="{3E38EF10-00DF-403E-8FA3-BD6C06A28E47}" srcOrd="0" destOrd="0" parTransId="{470E3D02-158B-413C-A8D1-E46455C6E2EB}" sibTransId="{A78507C3-7A50-4306-AC71-85DCF512E30D}"/>
    <dgm:cxn modelId="{5B526D7E-4E78-44A5-AC65-7D76E69887BD}" srcId="{22174029-35BB-49AE-8810-F8AEC4D3AF20}" destId="{22DEAA90-DB13-4210-8FA6-4C6DF07BE987}" srcOrd="1" destOrd="0" parTransId="{89FA865F-085B-4E9A-BAF2-D8BECA3DD9C5}" sibTransId="{839EBFCB-3845-4818-8B52-D51C00616B48}"/>
    <dgm:cxn modelId="{B9A89178-A514-469C-8BA4-947ECF84A1F8}" type="presOf" srcId="{3DF044B1-C421-4C44-9DAA-0C2BF0EAA56F}" destId="{77790636-AB70-48EA-8FE7-8EA8C81AA89B}" srcOrd="0" destOrd="0" presId="urn:microsoft.com/office/officeart/2008/layout/TitledPictureBlocks"/>
    <dgm:cxn modelId="{288CDDDA-9EDE-4AE7-8906-2D3E1666FB12}" type="presOf" srcId="{22174029-35BB-49AE-8810-F8AEC4D3AF20}" destId="{31FBFB0F-F45C-4497-A55B-FE335F9C6B69}" srcOrd="0" destOrd="0" presId="urn:microsoft.com/office/officeart/2008/layout/TitledPictureBlocks"/>
    <dgm:cxn modelId="{285BE925-7823-44BC-AB51-1136B083EE05}" srcId="{113A7719-43F1-4615-A52D-A99AB8B1D856}" destId="{3BA6A7DD-4184-4048-833C-53E148181A55}" srcOrd="0" destOrd="0" parTransId="{B8232896-56FD-486E-BBD2-A6AC6ACE0A58}" sibTransId="{62FFB1CD-B017-4322-8921-CF375FCFCB11}"/>
    <dgm:cxn modelId="{004467B3-2CC3-449C-9555-53D4686017DF}" type="presOf" srcId="{3E38EF10-00DF-403E-8FA3-BD6C06A28E47}" destId="{64B7E566-D989-42C1-9777-9E6392CDCFA8}" srcOrd="0" destOrd="0" presId="urn:microsoft.com/office/officeart/2008/layout/TitledPictureBlocks"/>
    <dgm:cxn modelId="{5B8DCA1C-3391-4C2F-B70F-EE40F62E280F}" srcId="{22174029-35BB-49AE-8810-F8AEC4D3AF20}" destId="{113A7719-43F1-4615-A52D-A99AB8B1D856}" srcOrd="0" destOrd="0" parTransId="{9EE1E896-1DF6-4533-883C-EF816C905F82}" sibTransId="{77DF2F81-F5AE-43C2-A748-5B1567B1AB51}"/>
    <dgm:cxn modelId="{54F9BF9C-6150-43D2-8C72-BF813EA47EE6}" type="presOf" srcId="{3BA6A7DD-4184-4048-833C-53E148181A55}" destId="{9629899A-9FC8-483B-8741-8483D5DB569D}" srcOrd="0" destOrd="0" presId="urn:microsoft.com/office/officeart/2008/layout/TitledPictureBlocks"/>
    <dgm:cxn modelId="{55CCAE8A-E9AB-4C8B-AD75-3AA896EEFB11}" type="presOf" srcId="{113A7719-43F1-4615-A52D-A99AB8B1D856}" destId="{984E6605-7B00-4695-BA97-22DADE261C5D}" srcOrd="0" destOrd="0" presId="urn:microsoft.com/office/officeart/2008/layout/TitledPictureBlocks"/>
    <dgm:cxn modelId="{94158D0B-154E-4DDF-93BF-5C2049D160F9}" type="presOf" srcId="{22DEAA90-DB13-4210-8FA6-4C6DF07BE987}" destId="{DDCE256E-E055-42CD-8265-BD036E2E076B}" srcOrd="0" destOrd="0" presId="urn:microsoft.com/office/officeart/2008/layout/TitledPictureBlocks"/>
    <dgm:cxn modelId="{A8645FA8-5563-407E-A94F-4D9D9A1910CA}" srcId="{22174029-35BB-49AE-8810-F8AEC4D3AF20}" destId="{3DF044B1-C421-4C44-9DAA-0C2BF0EAA56F}" srcOrd="2" destOrd="0" parTransId="{EC4E18A1-87EE-45DF-B5FE-06C5B9AC7CFB}" sibTransId="{3953093B-D473-46D3-BE74-5F424B63138D}"/>
    <dgm:cxn modelId="{3DEC9EED-F890-4D1A-94D3-1C98305829C5}" srcId="{3DF044B1-C421-4C44-9DAA-0C2BF0EAA56F}" destId="{9239C4D0-674D-4205-8BEC-400087B07176}" srcOrd="0" destOrd="0" parTransId="{CC7461D0-1607-408E-9D03-B4B007071E7A}" sibTransId="{02854C19-5B0A-460B-8B83-99BB41F16B1A}"/>
    <dgm:cxn modelId="{07D2FF1C-813F-427D-9741-89FB919433EB}" type="presOf" srcId="{9239C4D0-674D-4205-8BEC-400087B07176}" destId="{D62819A5-7A72-4116-A3F2-C7ED67E75732}" srcOrd="0" destOrd="0" presId="urn:microsoft.com/office/officeart/2008/layout/TitledPictureBlocks"/>
    <dgm:cxn modelId="{9E9698A0-F7AE-412F-A39D-9644CB7DEFFE}" type="presParOf" srcId="{31FBFB0F-F45C-4497-A55B-FE335F9C6B69}" destId="{476A3285-85AC-4B98-A576-3B946DA93E62}" srcOrd="0" destOrd="0" presId="urn:microsoft.com/office/officeart/2008/layout/TitledPictureBlocks"/>
    <dgm:cxn modelId="{3E5F1D5A-C1FB-42B1-8AA0-EAB6E0369B95}" type="presParOf" srcId="{476A3285-85AC-4B98-A576-3B946DA93E62}" destId="{984E6605-7B00-4695-BA97-22DADE261C5D}" srcOrd="0" destOrd="0" presId="urn:microsoft.com/office/officeart/2008/layout/TitledPictureBlocks"/>
    <dgm:cxn modelId="{0295D1E7-CC28-4861-8160-159C2CC7EC32}" type="presParOf" srcId="{476A3285-85AC-4B98-A576-3B946DA93E62}" destId="{50969BD7-7A6A-4A18-98AA-35711F6B812F}" srcOrd="1" destOrd="0" presId="urn:microsoft.com/office/officeart/2008/layout/TitledPictureBlocks"/>
    <dgm:cxn modelId="{C88AD49B-D55F-4DC7-B6F2-23C6E690138A}" type="presParOf" srcId="{476A3285-85AC-4B98-A576-3B946DA93E62}" destId="{9629899A-9FC8-483B-8741-8483D5DB569D}" srcOrd="2" destOrd="0" presId="urn:microsoft.com/office/officeart/2008/layout/TitledPictureBlocks"/>
    <dgm:cxn modelId="{AEC4C525-080C-493C-9F87-087F1146D075}" type="presParOf" srcId="{31FBFB0F-F45C-4497-A55B-FE335F9C6B69}" destId="{352594CB-B3CD-453D-8CFA-4C01624B7D42}" srcOrd="1" destOrd="0" presId="urn:microsoft.com/office/officeart/2008/layout/TitledPictureBlocks"/>
    <dgm:cxn modelId="{D85582A0-4D81-490E-B1E4-A760DC4D087A}" type="presParOf" srcId="{31FBFB0F-F45C-4497-A55B-FE335F9C6B69}" destId="{D60D80ED-67ED-4ECA-B7B9-632E484C49FD}" srcOrd="2" destOrd="0" presId="urn:microsoft.com/office/officeart/2008/layout/TitledPictureBlocks"/>
    <dgm:cxn modelId="{9B3050F7-6FD8-42CA-89C5-4C644FCE975A}" type="presParOf" srcId="{D60D80ED-67ED-4ECA-B7B9-632E484C49FD}" destId="{DDCE256E-E055-42CD-8265-BD036E2E076B}" srcOrd="0" destOrd="0" presId="urn:microsoft.com/office/officeart/2008/layout/TitledPictureBlocks"/>
    <dgm:cxn modelId="{24AC2204-77E1-4E83-B255-666CFFB2B8F3}" type="presParOf" srcId="{D60D80ED-67ED-4ECA-B7B9-632E484C49FD}" destId="{AA8E0889-62D6-4CE3-95F2-5E9C55460D2C}" srcOrd="1" destOrd="0" presId="urn:microsoft.com/office/officeart/2008/layout/TitledPictureBlocks"/>
    <dgm:cxn modelId="{A15E15EC-B3BA-4327-9A18-0019D776441B}" type="presParOf" srcId="{D60D80ED-67ED-4ECA-B7B9-632E484C49FD}" destId="{64B7E566-D989-42C1-9777-9E6392CDCFA8}" srcOrd="2" destOrd="0" presId="urn:microsoft.com/office/officeart/2008/layout/TitledPictureBlocks"/>
    <dgm:cxn modelId="{71861AF0-9F25-4F1F-84FA-B239FE7E8AB5}" type="presParOf" srcId="{31FBFB0F-F45C-4497-A55B-FE335F9C6B69}" destId="{951954BC-F700-4749-BA44-41782F644588}" srcOrd="3" destOrd="0" presId="urn:microsoft.com/office/officeart/2008/layout/TitledPictureBlocks"/>
    <dgm:cxn modelId="{227CBD72-A1E8-4456-B167-A71C040E65FC}" type="presParOf" srcId="{31FBFB0F-F45C-4497-A55B-FE335F9C6B69}" destId="{8D61571E-7E15-4AA8-8F1A-79EDEE5687DE}" srcOrd="4" destOrd="0" presId="urn:microsoft.com/office/officeart/2008/layout/TitledPictureBlocks"/>
    <dgm:cxn modelId="{E3C401D5-980C-454F-A4F0-7711A9253296}" type="presParOf" srcId="{8D61571E-7E15-4AA8-8F1A-79EDEE5687DE}" destId="{77790636-AB70-48EA-8FE7-8EA8C81AA89B}" srcOrd="0" destOrd="0" presId="urn:microsoft.com/office/officeart/2008/layout/TitledPictureBlocks"/>
    <dgm:cxn modelId="{22486D93-729D-4A6B-9518-6A4A060699E8}" type="presParOf" srcId="{8D61571E-7E15-4AA8-8F1A-79EDEE5687DE}" destId="{A68A5CFE-BA5F-4064-9548-556D36AD5F2B}" srcOrd="1" destOrd="0" presId="urn:microsoft.com/office/officeart/2008/layout/TitledPictureBlocks"/>
    <dgm:cxn modelId="{8840C408-565D-4291-8490-A35C9B44DB3F}" type="presParOf" srcId="{8D61571E-7E15-4AA8-8F1A-79EDEE5687DE}" destId="{D62819A5-7A72-4116-A3F2-C7ED67E75732}" srcOrd="2" destOrd="0" presId="urn:microsoft.com/office/officeart/2008/layout/TitledPictureBlocks"/>
  </dgm:cxnLst>
  <dgm:bg/>
  <dgm:whole/>
</dgm:dataModel>
</file>

<file path=ppt/diagrams/data6.xml><?xml version="1.0" encoding="utf-8"?>
<dgm:dataModel xmlns:dgm="http://schemas.openxmlformats.org/drawingml/2006/diagram" xmlns:a="http://schemas.openxmlformats.org/drawingml/2006/main">
  <dgm:ptLst>
    <dgm:pt modelId="{1BCE1B31-3F46-4BAE-8DD7-DDB04168AC8C}" type="doc">
      <dgm:prSet loTypeId="urn:microsoft.com/office/officeart/2009/3/layout/FramedTextPicture" loCatId="picture" qsTypeId="urn:microsoft.com/office/officeart/2005/8/quickstyle/simple4" qsCatId="simple" csTypeId="urn:microsoft.com/office/officeart/2005/8/colors/colorful1#2" csCatId="colorful" phldr="1"/>
      <dgm:spPr/>
      <dgm:t>
        <a:bodyPr/>
        <a:lstStyle/>
        <a:p>
          <a:endParaRPr lang="en-US"/>
        </a:p>
      </dgm:t>
    </dgm:pt>
    <dgm:pt modelId="{8AAAA458-4AC1-460B-A78F-2CABDC004EE6}">
      <dgm:prSet custT="1"/>
      <dgm:spPr/>
      <dgm:t>
        <a:bodyPr/>
        <a:lstStyle/>
        <a:p>
          <a:pPr rtl="0"/>
          <a:r>
            <a:rPr lang="en-US" sz="1600" b="1" dirty="0" err="1" smtClean="0"/>
            <a:t>Meningkatan</a:t>
          </a:r>
          <a:r>
            <a:rPr lang="en-US" sz="1600" b="1" dirty="0" smtClean="0"/>
            <a:t> </a:t>
          </a:r>
          <a:r>
            <a:rPr lang="en-US" sz="1600" b="1" dirty="0" err="1" smtClean="0"/>
            <a:t>kualitas</a:t>
          </a:r>
          <a:r>
            <a:rPr lang="en-US" sz="1600" b="1" dirty="0" smtClean="0"/>
            <a:t> </a:t>
          </a:r>
          <a:r>
            <a:rPr lang="en-US" sz="1600" b="1" dirty="0" err="1" smtClean="0"/>
            <a:t>pelaksanaan</a:t>
          </a:r>
          <a:r>
            <a:rPr lang="en-US" sz="1600" b="1" dirty="0" smtClean="0"/>
            <a:t>  </a:t>
          </a:r>
          <a:r>
            <a:rPr lang="en-US" sz="1600" b="1" dirty="0" err="1" smtClean="0"/>
            <a:t>Reformasi</a:t>
          </a:r>
          <a:r>
            <a:rPr lang="en-US" sz="1600" b="1" dirty="0" smtClean="0"/>
            <a:t> </a:t>
          </a:r>
          <a:r>
            <a:rPr lang="en-US" sz="1600" b="1" dirty="0" err="1" smtClean="0"/>
            <a:t>Birokrasi</a:t>
          </a:r>
          <a:r>
            <a:rPr lang="en-US" sz="1600" b="1" dirty="0" smtClean="0"/>
            <a:t> di </a:t>
          </a:r>
          <a:r>
            <a:rPr lang="id-ID" sz="1600" b="1" dirty="0" smtClean="0"/>
            <a:t>Lingkungan Mahkamah Agung dan 4 (Empat) Lingkungan Peradilan</a:t>
          </a:r>
          <a:r>
            <a:rPr lang="en-US" sz="1600" b="1" dirty="0" smtClean="0"/>
            <a:t>.</a:t>
          </a:r>
          <a:endParaRPr lang="en-US" sz="1600" b="1" dirty="0"/>
        </a:p>
      </dgm:t>
    </dgm:pt>
    <dgm:pt modelId="{2C0B4E54-8DAA-435D-AE11-C61F91C6E9F4}" type="parTrans" cxnId="{A7EED08E-F803-442D-862E-370CB6F79DB1}">
      <dgm:prSet/>
      <dgm:spPr/>
      <dgm:t>
        <a:bodyPr/>
        <a:lstStyle/>
        <a:p>
          <a:endParaRPr lang="en-US"/>
        </a:p>
      </dgm:t>
    </dgm:pt>
    <dgm:pt modelId="{196BD14A-D575-4E06-97C0-A23A0380782E}" type="sibTrans" cxnId="{A7EED08E-F803-442D-862E-370CB6F79DB1}">
      <dgm:prSet/>
      <dgm:spPr/>
      <dgm:t>
        <a:bodyPr/>
        <a:lstStyle/>
        <a:p>
          <a:endParaRPr lang="en-US"/>
        </a:p>
      </dgm:t>
    </dgm:pt>
    <dgm:pt modelId="{511A636A-B094-4A61-8C94-2C52B5936E99}">
      <dgm:prSet custT="1"/>
      <dgm:spPr/>
      <dgm:t>
        <a:bodyPr/>
        <a:lstStyle/>
        <a:p>
          <a:pPr rtl="0"/>
          <a:r>
            <a:rPr lang="en-US" sz="1400" b="1" dirty="0" err="1" smtClean="0"/>
            <a:t>Mendorong</a:t>
          </a:r>
          <a:r>
            <a:rPr lang="en-US" sz="1400" b="1" dirty="0" smtClean="0"/>
            <a:t> </a:t>
          </a:r>
          <a:r>
            <a:rPr lang="en-US" sz="1400" b="1" dirty="0" err="1" smtClean="0"/>
            <a:t>peningkatan</a:t>
          </a:r>
          <a:r>
            <a:rPr lang="en-US" sz="1400" b="1" dirty="0" smtClean="0"/>
            <a:t> </a:t>
          </a:r>
          <a:r>
            <a:rPr lang="en-US" sz="1400" b="1" dirty="0" err="1" smtClean="0"/>
            <a:t>pelaksanaaan</a:t>
          </a:r>
          <a:r>
            <a:rPr lang="en-US" sz="1400" b="1" dirty="0" smtClean="0"/>
            <a:t> </a:t>
          </a:r>
          <a:r>
            <a:rPr lang="en-US" sz="1400" b="1" dirty="0" err="1" smtClean="0"/>
            <a:t>Reformasi</a:t>
          </a:r>
          <a:r>
            <a:rPr lang="en-US" sz="1400" b="1" dirty="0" smtClean="0"/>
            <a:t> </a:t>
          </a:r>
          <a:r>
            <a:rPr lang="en-US" sz="1400" b="1" dirty="0" err="1" smtClean="0"/>
            <a:t>Birokrasi</a:t>
          </a:r>
          <a:r>
            <a:rPr lang="en-US" sz="1400" b="1" dirty="0" smtClean="0"/>
            <a:t> </a:t>
          </a:r>
          <a:r>
            <a:rPr lang="id-ID" sz="1400" b="1" dirty="0" smtClean="0"/>
            <a:t> </a:t>
          </a:r>
          <a:r>
            <a:rPr lang="en-US" sz="1400" b="1" dirty="0" smtClean="0"/>
            <a:t>di </a:t>
          </a:r>
          <a:r>
            <a:rPr lang="id-ID" sz="1400" b="1" dirty="0" smtClean="0"/>
            <a:t>4 (Empat) Lingkungan Peradilan pada Pengdailan Tingkat Banding dan  Pengadilan Tingkat Pertama</a:t>
          </a:r>
          <a:r>
            <a:rPr lang="en-US" sz="1400" b="1" dirty="0" smtClean="0"/>
            <a:t>.</a:t>
          </a:r>
          <a:endParaRPr lang="en-US" sz="1400" b="1" dirty="0"/>
        </a:p>
      </dgm:t>
    </dgm:pt>
    <dgm:pt modelId="{C6D803C3-9A9A-424D-81F3-DEBA45E28989}" type="parTrans" cxnId="{04EA0ECB-2EAF-4BD6-A20C-111A779699DA}">
      <dgm:prSet/>
      <dgm:spPr/>
      <dgm:t>
        <a:bodyPr/>
        <a:lstStyle/>
        <a:p>
          <a:endParaRPr lang="en-US"/>
        </a:p>
      </dgm:t>
    </dgm:pt>
    <dgm:pt modelId="{F7675EC8-22C9-459F-9820-3E769A91D3B6}" type="sibTrans" cxnId="{04EA0ECB-2EAF-4BD6-A20C-111A779699DA}">
      <dgm:prSet/>
      <dgm:spPr/>
      <dgm:t>
        <a:bodyPr/>
        <a:lstStyle/>
        <a:p>
          <a:endParaRPr lang="en-US"/>
        </a:p>
      </dgm:t>
    </dgm:pt>
    <dgm:pt modelId="{BBD3F380-A8FD-40F3-B36A-669992E87CAD}">
      <dgm:prSet custT="1"/>
      <dgm:spPr/>
      <dgm:t>
        <a:bodyPr/>
        <a:lstStyle/>
        <a:p>
          <a:pPr rtl="0"/>
          <a:r>
            <a:rPr lang="id-ID" sz="1400" b="1" dirty="0" smtClean="0"/>
            <a:t>Mendorong Pengadilan Tingkat Pertama  untuk menjadi Wilayah bebas dari Korupsi (WBK) dan Wilayah birokrasi bersih dan melayani (WBBM)</a:t>
          </a:r>
          <a:endParaRPr lang="en-US" sz="1400" b="1" dirty="0"/>
        </a:p>
      </dgm:t>
    </dgm:pt>
    <dgm:pt modelId="{ACA2A4C3-2701-4EFF-8422-50F33EE35971}" type="parTrans" cxnId="{DB9A0884-446D-490E-BFF0-F0A7E58A0B7E}">
      <dgm:prSet/>
      <dgm:spPr/>
      <dgm:t>
        <a:bodyPr/>
        <a:lstStyle/>
        <a:p>
          <a:endParaRPr lang="id-ID"/>
        </a:p>
      </dgm:t>
    </dgm:pt>
    <dgm:pt modelId="{D59F5A64-F8AB-4159-9418-C07B4D6B5D3E}" type="sibTrans" cxnId="{DB9A0884-446D-490E-BFF0-F0A7E58A0B7E}">
      <dgm:prSet/>
      <dgm:spPr/>
      <dgm:t>
        <a:bodyPr/>
        <a:lstStyle/>
        <a:p>
          <a:endParaRPr lang="id-ID"/>
        </a:p>
      </dgm:t>
    </dgm:pt>
    <dgm:pt modelId="{501E58A5-0135-46B0-A21C-D3A30AC5D803}" type="pres">
      <dgm:prSet presAssocID="{1BCE1B31-3F46-4BAE-8DD7-DDB04168AC8C}" presName="Name0" presStyleCnt="0">
        <dgm:presLayoutVars>
          <dgm:chMax/>
          <dgm:chPref/>
          <dgm:dir/>
        </dgm:presLayoutVars>
      </dgm:prSet>
      <dgm:spPr/>
      <dgm:t>
        <a:bodyPr/>
        <a:lstStyle/>
        <a:p>
          <a:endParaRPr lang="id-ID"/>
        </a:p>
      </dgm:t>
    </dgm:pt>
    <dgm:pt modelId="{6648774C-E779-48A7-AC91-FB51A0B802A0}" type="pres">
      <dgm:prSet presAssocID="{8AAAA458-4AC1-460B-A78F-2CABDC004EE6}" presName="composite" presStyleCnt="0">
        <dgm:presLayoutVars>
          <dgm:chMax/>
          <dgm:chPref/>
        </dgm:presLayoutVars>
      </dgm:prSet>
      <dgm:spPr/>
      <dgm:t>
        <a:bodyPr/>
        <a:lstStyle/>
        <a:p>
          <a:endParaRPr lang="id-ID"/>
        </a:p>
      </dgm:t>
    </dgm:pt>
    <dgm:pt modelId="{CB5A4643-2B0E-44A5-89CA-0B24003DFD95}" type="pres">
      <dgm:prSet presAssocID="{8AAAA458-4AC1-460B-A78F-2CABDC004EE6}" presName="Image" presStyleLbl="bgImgPlace1" presStyleIdx="0" presStyleCnt="3" custScaleX="124884" custScaleY="127222"/>
      <dgm:spPr>
        <a:blipFill>
          <a:blip xmlns:r="http://schemas.openxmlformats.org/officeDocument/2006/relationships" r:embed="rId1">
            <a:extLst>
              <a:ext uri="{28A0092B-C50C-407E-A947-70E740481C1C}">
                <a14:useLocalDpi xmlns="" xmlns:a14="http://schemas.microsoft.com/office/drawing/2010/main" val="0"/>
              </a:ext>
            </a:extLst>
          </a:blip>
          <a:srcRect/>
          <a:stretch>
            <a:fillRect l="-1000" r="-1000"/>
          </a:stretch>
        </a:blipFill>
      </dgm:spPr>
      <dgm:t>
        <a:bodyPr/>
        <a:lstStyle/>
        <a:p>
          <a:endParaRPr lang="id-ID"/>
        </a:p>
      </dgm:t>
    </dgm:pt>
    <dgm:pt modelId="{8661518C-C1C7-4860-A3BE-B4AF679A8AEB}" type="pres">
      <dgm:prSet presAssocID="{8AAAA458-4AC1-460B-A78F-2CABDC004EE6}" presName="ParentText" presStyleLbl="revTx" presStyleIdx="0" presStyleCnt="3" custScaleX="156201" custLinFactNeighborY="11089">
        <dgm:presLayoutVars>
          <dgm:chMax val="0"/>
          <dgm:chPref val="0"/>
          <dgm:bulletEnabled val="1"/>
        </dgm:presLayoutVars>
      </dgm:prSet>
      <dgm:spPr/>
      <dgm:t>
        <a:bodyPr/>
        <a:lstStyle/>
        <a:p>
          <a:endParaRPr lang="id-ID"/>
        </a:p>
      </dgm:t>
    </dgm:pt>
    <dgm:pt modelId="{8F48E7F5-87D9-4223-8757-722213BEF71B}" type="pres">
      <dgm:prSet presAssocID="{8AAAA458-4AC1-460B-A78F-2CABDC004EE6}" presName="tlFrame" presStyleLbl="node1" presStyleIdx="0" presStyleCnt="12" custLinFactNeighborX="-91432" custLinFactNeighborY="62324"/>
      <dgm:spPr/>
      <dgm:t>
        <a:bodyPr/>
        <a:lstStyle/>
        <a:p>
          <a:endParaRPr lang="id-ID"/>
        </a:p>
      </dgm:t>
    </dgm:pt>
    <dgm:pt modelId="{A085A14A-270D-4EA7-85C9-581919BC9C45}" type="pres">
      <dgm:prSet presAssocID="{8AAAA458-4AC1-460B-A78F-2CABDC004EE6}" presName="trFrame" presStyleLbl="node1" presStyleIdx="1" presStyleCnt="12" custLinFactNeighborX="54822" custLinFactNeighborY="57029"/>
      <dgm:spPr/>
      <dgm:t>
        <a:bodyPr/>
        <a:lstStyle/>
        <a:p>
          <a:endParaRPr lang="id-ID"/>
        </a:p>
      </dgm:t>
    </dgm:pt>
    <dgm:pt modelId="{416EAB7C-6455-41EA-B2DE-EBA4F383DC8F}" type="pres">
      <dgm:prSet presAssocID="{8AAAA458-4AC1-460B-A78F-2CABDC004EE6}" presName="blFrame" presStyleLbl="node1" presStyleIdx="2" presStyleCnt="12" custLinFactNeighborX="-85891" custLinFactNeighborY="5540"/>
      <dgm:spPr/>
      <dgm:t>
        <a:bodyPr/>
        <a:lstStyle/>
        <a:p>
          <a:endParaRPr lang="id-ID"/>
        </a:p>
      </dgm:t>
    </dgm:pt>
    <dgm:pt modelId="{B1A1BF22-EDDE-4DB4-B52A-83EE47D9DF80}" type="pres">
      <dgm:prSet presAssocID="{8AAAA458-4AC1-460B-A78F-2CABDC004EE6}" presName="brFrame" presStyleLbl="node1" presStyleIdx="3" presStyleCnt="12" custLinFactNeighborX="54822" custLinFactNeighborY="14257"/>
      <dgm:spPr/>
      <dgm:t>
        <a:bodyPr/>
        <a:lstStyle/>
        <a:p>
          <a:endParaRPr lang="id-ID"/>
        </a:p>
      </dgm:t>
    </dgm:pt>
    <dgm:pt modelId="{6CA4490A-BE14-4E9A-9421-533E4A55A335}" type="pres">
      <dgm:prSet presAssocID="{196BD14A-D575-4E06-97C0-A23A0380782E}" presName="sibTrans" presStyleCnt="0"/>
      <dgm:spPr/>
      <dgm:t>
        <a:bodyPr/>
        <a:lstStyle/>
        <a:p>
          <a:endParaRPr lang="id-ID"/>
        </a:p>
      </dgm:t>
    </dgm:pt>
    <dgm:pt modelId="{20EF52DF-AE8D-49DD-8B02-183AB8CF461C}" type="pres">
      <dgm:prSet presAssocID="{511A636A-B094-4A61-8C94-2C52B5936E99}" presName="composite" presStyleCnt="0">
        <dgm:presLayoutVars>
          <dgm:chMax/>
          <dgm:chPref/>
        </dgm:presLayoutVars>
      </dgm:prSet>
      <dgm:spPr/>
      <dgm:t>
        <a:bodyPr/>
        <a:lstStyle/>
        <a:p>
          <a:endParaRPr lang="id-ID"/>
        </a:p>
      </dgm:t>
    </dgm:pt>
    <dgm:pt modelId="{6E3D8169-C82E-4B74-BD0A-DA5CCD572BE4}" type="pres">
      <dgm:prSet presAssocID="{511A636A-B094-4A61-8C94-2C52B5936E99}" presName="Image" presStyleLbl="bgImgPlace1" presStyleIdx="1" presStyleCnt="3" custScaleX="128407" custScaleY="133658" custLinFactNeighborX="-15083" custLinFactNeighborY="-1414"/>
      <dgm:spPr>
        <a:blipFill>
          <a:blip xmlns:r="http://schemas.openxmlformats.org/officeDocument/2006/relationships" r:embed="rId2">
            <a:extLst>
              <a:ext uri="{28A0092B-C50C-407E-A947-70E740481C1C}">
                <a14:useLocalDpi xmlns="" xmlns:a14="http://schemas.microsoft.com/office/drawing/2010/main" val="0"/>
              </a:ext>
            </a:extLst>
          </a:blip>
          <a:srcRect/>
          <a:stretch>
            <a:fillRect t="-1000" b="-1000"/>
          </a:stretch>
        </a:blipFill>
      </dgm:spPr>
      <dgm:t>
        <a:bodyPr/>
        <a:lstStyle/>
        <a:p>
          <a:endParaRPr lang="id-ID"/>
        </a:p>
      </dgm:t>
    </dgm:pt>
    <dgm:pt modelId="{5113E947-2995-4DC6-8A22-EF3C0EA6C1E3}" type="pres">
      <dgm:prSet presAssocID="{511A636A-B094-4A61-8C94-2C52B5936E99}" presName="ParentText" presStyleLbl="revTx" presStyleIdx="1" presStyleCnt="3" custScaleX="149797">
        <dgm:presLayoutVars>
          <dgm:chMax val="0"/>
          <dgm:chPref val="0"/>
          <dgm:bulletEnabled val="1"/>
        </dgm:presLayoutVars>
      </dgm:prSet>
      <dgm:spPr/>
      <dgm:t>
        <a:bodyPr/>
        <a:lstStyle/>
        <a:p>
          <a:endParaRPr lang="id-ID"/>
        </a:p>
      </dgm:t>
    </dgm:pt>
    <dgm:pt modelId="{7A6C5042-6790-4A6E-AEA7-787E62DEB48E}" type="pres">
      <dgm:prSet presAssocID="{511A636A-B094-4A61-8C94-2C52B5936E99}" presName="tlFrame" presStyleLbl="node1" presStyleIdx="4" presStyleCnt="12" custLinFactNeighborX="-88416" custLinFactNeighborY="45622"/>
      <dgm:spPr/>
      <dgm:t>
        <a:bodyPr/>
        <a:lstStyle/>
        <a:p>
          <a:endParaRPr lang="id-ID"/>
        </a:p>
      </dgm:t>
    </dgm:pt>
    <dgm:pt modelId="{E4F1F731-F173-48F3-B9A7-A6B9577C33B3}" type="pres">
      <dgm:prSet presAssocID="{511A636A-B094-4A61-8C94-2C52B5936E99}" presName="trFrame" presStyleLbl="node1" presStyleIdx="5" presStyleCnt="12" custLinFactNeighborX="73151" custLinFactNeighborY="45623"/>
      <dgm:spPr/>
      <dgm:t>
        <a:bodyPr/>
        <a:lstStyle/>
        <a:p>
          <a:endParaRPr lang="id-ID"/>
        </a:p>
      </dgm:t>
    </dgm:pt>
    <dgm:pt modelId="{430D2FA3-5038-4E0D-96BE-2D9BD4368DC2}" type="pres">
      <dgm:prSet presAssocID="{511A636A-B094-4A61-8C94-2C52B5936E99}" presName="blFrame" presStyleLbl="node1" presStyleIdx="6" presStyleCnt="12" custLinFactNeighborX="-82712" custLinFactNeighborY="8554"/>
      <dgm:spPr/>
      <dgm:t>
        <a:bodyPr/>
        <a:lstStyle/>
        <a:p>
          <a:endParaRPr lang="id-ID"/>
        </a:p>
      </dgm:t>
    </dgm:pt>
    <dgm:pt modelId="{03D7D9A5-8005-444B-AED1-A51B6AD55450}" type="pres">
      <dgm:prSet presAssocID="{511A636A-B094-4A61-8C94-2C52B5936E99}" presName="brFrame" presStyleLbl="node1" presStyleIdx="7" presStyleCnt="12" custLinFactNeighborX="73151" custLinFactNeighborY="-5703"/>
      <dgm:spPr/>
      <dgm:t>
        <a:bodyPr/>
        <a:lstStyle/>
        <a:p>
          <a:endParaRPr lang="id-ID"/>
        </a:p>
      </dgm:t>
    </dgm:pt>
    <dgm:pt modelId="{45A9FAA6-0897-4FDD-80F0-CA9955811297}" type="pres">
      <dgm:prSet presAssocID="{F7675EC8-22C9-459F-9820-3E769A91D3B6}" presName="sibTrans" presStyleCnt="0"/>
      <dgm:spPr/>
    </dgm:pt>
    <dgm:pt modelId="{DB91BF17-7237-4396-9F51-05EE1D862B0C}" type="pres">
      <dgm:prSet presAssocID="{BBD3F380-A8FD-40F3-B36A-669992E87CAD}" presName="composite" presStyleCnt="0">
        <dgm:presLayoutVars>
          <dgm:chMax/>
          <dgm:chPref/>
        </dgm:presLayoutVars>
      </dgm:prSet>
      <dgm:spPr/>
    </dgm:pt>
    <dgm:pt modelId="{E2BFF700-C79A-4668-8BEE-A6B0175260E0}" type="pres">
      <dgm:prSet presAssocID="{BBD3F380-A8FD-40F3-B36A-669992E87CAD}" presName="Image" presStyleLbl="bgImgPlace1" presStyleIdx="2" presStyleCnt="3" custScaleX="154670" custScaleY="131415"/>
      <dgm:spPr>
        <a:blipFill>
          <a:blip xmlns:r="http://schemas.openxmlformats.org/officeDocument/2006/relationships" r:embed="rId3">
            <a:extLst>
              <a:ext uri="{28A0092B-C50C-407E-A947-70E740481C1C}">
                <a14:useLocalDpi xmlns="" xmlns:a14="http://schemas.microsoft.com/office/drawing/2010/main" val="0"/>
              </a:ext>
            </a:extLst>
          </a:blip>
          <a:srcRect/>
          <a:stretch>
            <a:fillRect l="-9000" r="-9000"/>
          </a:stretch>
        </a:blipFill>
      </dgm:spPr>
      <dgm:t>
        <a:bodyPr/>
        <a:lstStyle/>
        <a:p>
          <a:endParaRPr lang="id-ID"/>
        </a:p>
      </dgm:t>
    </dgm:pt>
    <dgm:pt modelId="{FFA6DC71-A12C-47D5-8489-184EAC4E6EBF}" type="pres">
      <dgm:prSet presAssocID="{BBD3F380-A8FD-40F3-B36A-669992E87CAD}" presName="ParentText" presStyleLbl="revTx" presStyleIdx="2" presStyleCnt="3" custScaleX="133261" custLinFactNeighborX="35208" custLinFactNeighborY="-15960">
        <dgm:presLayoutVars>
          <dgm:chMax val="0"/>
          <dgm:chPref val="0"/>
          <dgm:bulletEnabled val="1"/>
        </dgm:presLayoutVars>
      </dgm:prSet>
      <dgm:spPr/>
      <dgm:t>
        <a:bodyPr/>
        <a:lstStyle/>
        <a:p>
          <a:endParaRPr lang="id-ID"/>
        </a:p>
      </dgm:t>
    </dgm:pt>
    <dgm:pt modelId="{543B43F7-6DB5-41A9-9FE6-D298D6D84CF9}" type="pres">
      <dgm:prSet presAssocID="{BBD3F380-A8FD-40F3-B36A-669992E87CAD}" presName="tlFrame" presStyleLbl="node1" presStyleIdx="8" presStyleCnt="12" custLinFactX="14348" custLinFactNeighborX="100000" custLinFactNeighborY="-43969"/>
      <dgm:spPr/>
    </dgm:pt>
    <dgm:pt modelId="{7329927A-F949-4F77-B5C5-0D0A5032C146}" type="pres">
      <dgm:prSet presAssocID="{BBD3F380-A8FD-40F3-B36A-669992E87CAD}" presName="trFrame" presStyleLbl="node1" presStyleIdx="9" presStyleCnt="12" custLinFactX="75920" custLinFactNeighborX="100000" custLinFactNeighborY="-32244"/>
      <dgm:spPr/>
    </dgm:pt>
    <dgm:pt modelId="{79EF302E-61B2-4724-B163-0D052E6FAA84}" type="pres">
      <dgm:prSet presAssocID="{BBD3F380-A8FD-40F3-B36A-669992E87CAD}" presName="blFrame" presStyleLbl="node1" presStyleIdx="10" presStyleCnt="12" custLinFactX="5552" custLinFactNeighborX="100000" custLinFactNeighborY="-73281"/>
      <dgm:spPr/>
    </dgm:pt>
    <dgm:pt modelId="{13B88EAF-BCE5-40B8-8A75-E9498A4C5C99}" type="pres">
      <dgm:prSet presAssocID="{BBD3F380-A8FD-40F3-B36A-669992E87CAD}" presName="brFrame" presStyleLbl="node1" presStyleIdx="11" presStyleCnt="12" custLinFactX="84716" custLinFactNeighborX="100000" custLinFactNeighborY="-73281"/>
      <dgm:spPr/>
    </dgm:pt>
  </dgm:ptLst>
  <dgm:cxnLst>
    <dgm:cxn modelId="{A70E86FE-07BB-4F0B-88BE-9EE5A3539D60}" type="presOf" srcId="{511A636A-B094-4A61-8C94-2C52B5936E99}" destId="{5113E947-2995-4DC6-8A22-EF3C0EA6C1E3}" srcOrd="0" destOrd="0" presId="urn:microsoft.com/office/officeart/2009/3/layout/FramedTextPicture"/>
    <dgm:cxn modelId="{DB9A0884-446D-490E-BFF0-F0A7E58A0B7E}" srcId="{1BCE1B31-3F46-4BAE-8DD7-DDB04168AC8C}" destId="{BBD3F380-A8FD-40F3-B36A-669992E87CAD}" srcOrd="2" destOrd="0" parTransId="{ACA2A4C3-2701-4EFF-8422-50F33EE35971}" sibTransId="{D59F5A64-F8AB-4159-9418-C07B4D6B5D3E}"/>
    <dgm:cxn modelId="{1C5E57FC-7737-47BB-99F4-287AA9A052AF}" type="presOf" srcId="{8AAAA458-4AC1-460B-A78F-2CABDC004EE6}" destId="{8661518C-C1C7-4860-A3BE-B4AF679A8AEB}" srcOrd="0" destOrd="0" presId="urn:microsoft.com/office/officeart/2009/3/layout/FramedTextPicture"/>
    <dgm:cxn modelId="{04EA0ECB-2EAF-4BD6-A20C-111A779699DA}" srcId="{1BCE1B31-3F46-4BAE-8DD7-DDB04168AC8C}" destId="{511A636A-B094-4A61-8C94-2C52B5936E99}" srcOrd="1" destOrd="0" parTransId="{C6D803C3-9A9A-424D-81F3-DEBA45E28989}" sibTransId="{F7675EC8-22C9-459F-9820-3E769A91D3B6}"/>
    <dgm:cxn modelId="{F6550064-E385-4C3C-B987-BB1A8BE7D897}" type="presOf" srcId="{BBD3F380-A8FD-40F3-B36A-669992E87CAD}" destId="{FFA6DC71-A12C-47D5-8489-184EAC4E6EBF}" srcOrd="0" destOrd="0" presId="urn:microsoft.com/office/officeart/2009/3/layout/FramedTextPicture"/>
    <dgm:cxn modelId="{A7EED08E-F803-442D-862E-370CB6F79DB1}" srcId="{1BCE1B31-3F46-4BAE-8DD7-DDB04168AC8C}" destId="{8AAAA458-4AC1-460B-A78F-2CABDC004EE6}" srcOrd="0" destOrd="0" parTransId="{2C0B4E54-8DAA-435D-AE11-C61F91C6E9F4}" sibTransId="{196BD14A-D575-4E06-97C0-A23A0380782E}"/>
    <dgm:cxn modelId="{03CB8813-560B-4944-8E6A-478B4FD549DF}" type="presOf" srcId="{1BCE1B31-3F46-4BAE-8DD7-DDB04168AC8C}" destId="{501E58A5-0135-46B0-A21C-D3A30AC5D803}" srcOrd="0" destOrd="0" presId="urn:microsoft.com/office/officeart/2009/3/layout/FramedTextPicture"/>
    <dgm:cxn modelId="{64D36241-DA84-49DC-BEB1-13F0D0E9DA58}" type="presParOf" srcId="{501E58A5-0135-46B0-A21C-D3A30AC5D803}" destId="{6648774C-E779-48A7-AC91-FB51A0B802A0}" srcOrd="0" destOrd="0" presId="urn:microsoft.com/office/officeart/2009/3/layout/FramedTextPicture"/>
    <dgm:cxn modelId="{5190C180-4698-4D80-B153-018525FCF948}" type="presParOf" srcId="{6648774C-E779-48A7-AC91-FB51A0B802A0}" destId="{CB5A4643-2B0E-44A5-89CA-0B24003DFD95}" srcOrd="0" destOrd="0" presId="urn:microsoft.com/office/officeart/2009/3/layout/FramedTextPicture"/>
    <dgm:cxn modelId="{CD92773E-E75B-4C0C-B787-4296833318A3}" type="presParOf" srcId="{6648774C-E779-48A7-AC91-FB51A0B802A0}" destId="{8661518C-C1C7-4860-A3BE-B4AF679A8AEB}" srcOrd="1" destOrd="0" presId="urn:microsoft.com/office/officeart/2009/3/layout/FramedTextPicture"/>
    <dgm:cxn modelId="{58B0100D-4264-4978-B9AA-FFBE886B234B}" type="presParOf" srcId="{6648774C-E779-48A7-AC91-FB51A0B802A0}" destId="{8F48E7F5-87D9-4223-8757-722213BEF71B}" srcOrd="2" destOrd="0" presId="urn:microsoft.com/office/officeart/2009/3/layout/FramedTextPicture"/>
    <dgm:cxn modelId="{E886A430-179D-4690-93B2-5F36668A3BDB}" type="presParOf" srcId="{6648774C-E779-48A7-AC91-FB51A0B802A0}" destId="{A085A14A-270D-4EA7-85C9-581919BC9C45}" srcOrd="3" destOrd="0" presId="urn:microsoft.com/office/officeart/2009/3/layout/FramedTextPicture"/>
    <dgm:cxn modelId="{B9B50157-6425-40DD-A38F-81BA409912AA}" type="presParOf" srcId="{6648774C-E779-48A7-AC91-FB51A0B802A0}" destId="{416EAB7C-6455-41EA-B2DE-EBA4F383DC8F}" srcOrd="4" destOrd="0" presId="urn:microsoft.com/office/officeart/2009/3/layout/FramedTextPicture"/>
    <dgm:cxn modelId="{8CBDCFAE-26A4-45DF-8E19-DD470AF34580}" type="presParOf" srcId="{6648774C-E779-48A7-AC91-FB51A0B802A0}" destId="{B1A1BF22-EDDE-4DB4-B52A-83EE47D9DF80}" srcOrd="5" destOrd="0" presId="urn:microsoft.com/office/officeart/2009/3/layout/FramedTextPicture"/>
    <dgm:cxn modelId="{A43D1161-7F76-417E-8BEE-EE9D580F77D7}" type="presParOf" srcId="{501E58A5-0135-46B0-A21C-D3A30AC5D803}" destId="{6CA4490A-BE14-4E9A-9421-533E4A55A335}" srcOrd="1" destOrd="0" presId="urn:microsoft.com/office/officeart/2009/3/layout/FramedTextPicture"/>
    <dgm:cxn modelId="{1824A4DF-3D5E-42CC-A7E6-F16ADED17EB3}" type="presParOf" srcId="{501E58A5-0135-46B0-A21C-D3A30AC5D803}" destId="{20EF52DF-AE8D-49DD-8B02-183AB8CF461C}" srcOrd="2" destOrd="0" presId="urn:microsoft.com/office/officeart/2009/3/layout/FramedTextPicture"/>
    <dgm:cxn modelId="{8D103E72-9A33-4527-AA4C-9B303EEA82F0}" type="presParOf" srcId="{20EF52DF-AE8D-49DD-8B02-183AB8CF461C}" destId="{6E3D8169-C82E-4B74-BD0A-DA5CCD572BE4}" srcOrd="0" destOrd="0" presId="urn:microsoft.com/office/officeart/2009/3/layout/FramedTextPicture"/>
    <dgm:cxn modelId="{A4341EB1-1A94-4DF3-A055-56334BC7E546}" type="presParOf" srcId="{20EF52DF-AE8D-49DD-8B02-183AB8CF461C}" destId="{5113E947-2995-4DC6-8A22-EF3C0EA6C1E3}" srcOrd="1" destOrd="0" presId="urn:microsoft.com/office/officeart/2009/3/layout/FramedTextPicture"/>
    <dgm:cxn modelId="{B09FDFC2-BAAA-498D-BE52-E42FB5D83E27}" type="presParOf" srcId="{20EF52DF-AE8D-49DD-8B02-183AB8CF461C}" destId="{7A6C5042-6790-4A6E-AEA7-787E62DEB48E}" srcOrd="2" destOrd="0" presId="urn:microsoft.com/office/officeart/2009/3/layout/FramedTextPicture"/>
    <dgm:cxn modelId="{04E2C807-652F-47DE-8CCB-61B35F3EF47B}" type="presParOf" srcId="{20EF52DF-AE8D-49DD-8B02-183AB8CF461C}" destId="{E4F1F731-F173-48F3-B9A7-A6B9577C33B3}" srcOrd="3" destOrd="0" presId="urn:microsoft.com/office/officeart/2009/3/layout/FramedTextPicture"/>
    <dgm:cxn modelId="{D9C3225A-FA88-4C3B-A66E-D573266258B1}" type="presParOf" srcId="{20EF52DF-AE8D-49DD-8B02-183AB8CF461C}" destId="{430D2FA3-5038-4E0D-96BE-2D9BD4368DC2}" srcOrd="4" destOrd="0" presId="urn:microsoft.com/office/officeart/2009/3/layout/FramedTextPicture"/>
    <dgm:cxn modelId="{1ACF7D85-263F-4624-8598-31AB6E079835}" type="presParOf" srcId="{20EF52DF-AE8D-49DD-8B02-183AB8CF461C}" destId="{03D7D9A5-8005-444B-AED1-A51B6AD55450}" srcOrd="5" destOrd="0" presId="urn:microsoft.com/office/officeart/2009/3/layout/FramedTextPicture"/>
    <dgm:cxn modelId="{6DD19FAA-B44C-4037-9B5B-06B21574C97B}" type="presParOf" srcId="{501E58A5-0135-46B0-A21C-D3A30AC5D803}" destId="{45A9FAA6-0897-4FDD-80F0-CA9955811297}" srcOrd="3" destOrd="0" presId="urn:microsoft.com/office/officeart/2009/3/layout/FramedTextPicture"/>
    <dgm:cxn modelId="{F5B9A374-8056-4EE7-9B15-5CD588D600E9}" type="presParOf" srcId="{501E58A5-0135-46B0-A21C-D3A30AC5D803}" destId="{DB91BF17-7237-4396-9F51-05EE1D862B0C}" srcOrd="4" destOrd="0" presId="urn:microsoft.com/office/officeart/2009/3/layout/FramedTextPicture"/>
    <dgm:cxn modelId="{540BBF39-566D-4E4E-99E2-DCC56BF2D66F}" type="presParOf" srcId="{DB91BF17-7237-4396-9F51-05EE1D862B0C}" destId="{E2BFF700-C79A-4668-8BEE-A6B0175260E0}" srcOrd="0" destOrd="0" presId="urn:microsoft.com/office/officeart/2009/3/layout/FramedTextPicture"/>
    <dgm:cxn modelId="{841CAB8D-C0C8-4054-B6CD-442DCD16EAF4}" type="presParOf" srcId="{DB91BF17-7237-4396-9F51-05EE1D862B0C}" destId="{FFA6DC71-A12C-47D5-8489-184EAC4E6EBF}" srcOrd="1" destOrd="0" presId="urn:microsoft.com/office/officeart/2009/3/layout/FramedTextPicture"/>
    <dgm:cxn modelId="{9FE80307-DC12-4741-8555-10A6DA3675BB}" type="presParOf" srcId="{DB91BF17-7237-4396-9F51-05EE1D862B0C}" destId="{543B43F7-6DB5-41A9-9FE6-D298D6D84CF9}" srcOrd="2" destOrd="0" presId="urn:microsoft.com/office/officeart/2009/3/layout/FramedTextPicture"/>
    <dgm:cxn modelId="{73558D44-7420-410C-A6E7-728807DAD2EE}" type="presParOf" srcId="{DB91BF17-7237-4396-9F51-05EE1D862B0C}" destId="{7329927A-F949-4F77-B5C5-0D0A5032C146}" srcOrd="3" destOrd="0" presId="urn:microsoft.com/office/officeart/2009/3/layout/FramedTextPicture"/>
    <dgm:cxn modelId="{3A653762-4895-4744-8D8D-8FB8A546C994}" type="presParOf" srcId="{DB91BF17-7237-4396-9F51-05EE1D862B0C}" destId="{79EF302E-61B2-4724-B163-0D052E6FAA84}" srcOrd="4" destOrd="0" presId="urn:microsoft.com/office/officeart/2009/3/layout/FramedTextPicture"/>
    <dgm:cxn modelId="{DCFB306E-77DC-4A2C-BA37-36AF62FE3EDA}" type="presParOf" srcId="{DB91BF17-7237-4396-9F51-05EE1D862B0C}" destId="{13B88EAF-BCE5-40B8-8A75-E9498A4C5C99}" srcOrd="5" destOrd="0" presId="urn:microsoft.com/office/officeart/2009/3/layout/FramedTextPicture"/>
  </dgm:cxnLst>
  <dgm:bg/>
  <dgm:whole/>
</dgm:dataModel>
</file>

<file path=ppt/diagrams/data7.xml><?xml version="1.0" encoding="utf-8"?>
<dgm:dataModel xmlns:dgm="http://schemas.openxmlformats.org/drawingml/2006/diagram" xmlns:a="http://schemas.openxmlformats.org/drawingml/2006/main">
  <dgm:ptLst>
    <dgm:pt modelId="{1B140737-76AD-42A5-8563-915C05FA4C5C}" type="doc">
      <dgm:prSet loTypeId="urn:microsoft.com/office/officeart/2008/layout/BendingPictureCaptionList" loCatId="picture" qsTypeId="urn:microsoft.com/office/officeart/2005/8/quickstyle/simple1" qsCatId="simple" csTypeId="urn:microsoft.com/office/officeart/2005/8/colors/colorful1#3" csCatId="colorful" phldr="1"/>
      <dgm:spPr/>
      <dgm:t>
        <a:bodyPr/>
        <a:lstStyle/>
        <a:p>
          <a:endParaRPr lang="en-US"/>
        </a:p>
      </dgm:t>
    </dgm:pt>
    <dgm:pt modelId="{BAD4D23A-1E60-4EB5-9063-4E6A54B73003}">
      <dgm:prSet phldrT="[Text]"/>
      <dgm:spPr/>
      <dgm:t>
        <a:bodyPr/>
        <a:lstStyle/>
        <a:p>
          <a:r>
            <a:rPr lang="en-US" dirty="0" err="1" smtClean="0"/>
            <a:t>Kurangnya</a:t>
          </a:r>
          <a:r>
            <a:rPr lang="en-US" dirty="0" smtClean="0"/>
            <a:t> </a:t>
          </a:r>
          <a:r>
            <a:rPr lang="en-US" dirty="0" err="1" smtClean="0"/>
            <a:t>Pemahaman</a:t>
          </a:r>
          <a:r>
            <a:rPr lang="en-US" dirty="0" smtClean="0"/>
            <a:t> </a:t>
          </a:r>
          <a:r>
            <a:rPr lang="en-US" dirty="0" err="1" smtClean="0"/>
            <a:t>Tentang</a:t>
          </a:r>
          <a:r>
            <a:rPr lang="en-US" dirty="0" smtClean="0"/>
            <a:t> </a:t>
          </a:r>
          <a:r>
            <a:rPr lang="en-US" dirty="0" err="1" smtClean="0"/>
            <a:t>Reformasi</a:t>
          </a:r>
          <a:r>
            <a:rPr lang="en-US" dirty="0" smtClean="0"/>
            <a:t> </a:t>
          </a:r>
          <a:r>
            <a:rPr lang="en-US" dirty="0" err="1" smtClean="0"/>
            <a:t>Birokrasi</a:t>
          </a:r>
          <a:r>
            <a:rPr lang="en-US" dirty="0" smtClean="0"/>
            <a:t>, </a:t>
          </a:r>
          <a:endParaRPr lang="en-US" dirty="0"/>
        </a:p>
      </dgm:t>
    </dgm:pt>
    <dgm:pt modelId="{C1493AE7-A811-46A4-8A1C-76431E6EBFB2}" type="parTrans" cxnId="{58C4331A-47CA-49E8-BD04-B99AF7D5738F}">
      <dgm:prSet/>
      <dgm:spPr/>
      <dgm:t>
        <a:bodyPr/>
        <a:lstStyle/>
        <a:p>
          <a:endParaRPr lang="en-US"/>
        </a:p>
      </dgm:t>
    </dgm:pt>
    <dgm:pt modelId="{FF1A0DD7-93ED-4679-999E-5C247B045DD7}" type="sibTrans" cxnId="{58C4331A-47CA-49E8-BD04-B99AF7D5738F}">
      <dgm:prSet/>
      <dgm:spPr/>
      <dgm:t>
        <a:bodyPr/>
        <a:lstStyle/>
        <a:p>
          <a:endParaRPr lang="en-US"/>
        </a:p>
      </dgm:t>
    </dgm:pt>
    <dgm:pt modelId="{A573C49A-4DD1-4D04-8E90-4D63CB947D2B}">
      <dgm:prSet phldrT="[Text]"/>
      <dgm:spPr/>
      <dgm:t>
        <a:bodyPr/>
        <a:lstStyle/>
        <a:p>
          <a:r>
            <a:rPr lang="en-US" dirty="0" err="1" smtClean="0"/>
            <a:t>Keengganan</a:t>
          </a:r>
          <a:r>
            <a:rPr lang="en-US" dirty="0" smtClean="0"/>
            <a:t> </a:t>
          </a:r>
          <a:r>
            <a:rPr lang="en-US" dirty="0" err="1" smtClean="0"/>
            <a:t>untuk</a:t>
          </a:r>
          <a:r>
            <a:rPr lang="en-US" dirty="0" smtClean="0"/>
            <a:t> </a:t>
          </a:r>
          <a:r>
            <a:rPr lang="en-US" dirty="0" err="1" smtClean="0"/>
            <a:t>berubah</a:t>
          </a:r>
          <a:r>
            <a:rPr lang="en-US" dirty="0" smtClean="0"/>
            <a:t> (</a:t>
          </a:r>
          <a:r>
            <a:rPr lang="en-US" dirty="0" err="1" smtClean="0"/>
            <a:t>mengganggu</a:t>
          </a:r>
          <a:r>
            <a:rPr lang="en-US" dirty="0" smtClean="0"/>
            <a:t> </a:t>
          </a:r>
          <a:r>
            <a:rPr lang="en-US" dirty="0" err="1" smtClean="0"/>
            <a:t>dari</a:t>
          </a:r>
          <a:r>
            <a:rPr lang="en-US" dirty="0" smtClean="0"/>
            <a:t> comfort zone </a:t>
          </a:r>
          <a:r>
            <a:rPr lang="en-US" dirty="0" err="1" smtClean="0"/>
            <a:t>ke</a:t>
          </a:r>
          <a:r>
            <a:rPr lang="en-US" dirty="0" smtClean="0"/>
            <a:t> competitive zone).</a:t>
          </a:r>
          <a:endParaRPr lang="en-US" dirty="0"/>
        </a:p>
      </dgm:t>
    </dgm:pt>
    <dgm:pt modelId="{8F079FE5-2978-4CE9-95A1-1B5912F2DDE1}" type="parTrans" cxnId="{2E17E9DA-53A3-4676-8E1B-C0B9C52C86B5}">
      <dgm:prSet/>
      <dgm:spPr/>
      <dgm:t>
        <a:bodyPr/>
        <a:lstStyle/>
        <a:p>
          <a:endParaRPr lang="en-US"/>
        </a:p>
      </dgm:t>
    </dgm:pt>
    <dgm:pt modelId="{99B43DD9-2FC8-4842-AB96-64E3C13E0C0F}" type="sibTrans" cxnId="{2E17E9DA-53A3-4676-8E1B-C0B9C52C86B5}">
      <dgm:prSet/>
      <dgm:spPr/>
      <dgm:t>
        <a:bodyPr/>
        <a:lstStyle/>
        <a:p>
          <a:endParaRPr lang="en-US"/>
        </a:p>
      </dgm:t>
    </dgm:pt>
    <dgm:pt modelId="{E1B16357-1D30-4876-AF6D-851DFA2A4D62}">
      <dgm:prSet phldrT="[Text]"/>
      <dgm:spPr/>
      <dgm:t>
        <a:bodyPr/>
        <a:lstStyle/>
        <a:p>
          <a:r>
            <a:rPr lang="en-US" dirty="0" err="1" smtClean="0"/>
            <a:t>Kurangnya</a:t>
          </a:r>
          <a:r>
            <a:rPr lang="en-US" dirty="0" smtClean="0"/>
            <a:t> </a:t>
          </a:r>
          <a:r>
            <a:rPr lang="en-US" dirty="0" err="1" smtClean="0"/>
            <a:t>komitmen</a:t>
          </a:r>
          <a:r>
            <a:rPr lang="en-US" dirty="0" smtClean="0"/>
            <a:t> </a:t>
          </a:r>
          <a:r>
            <a:rPr lang="en-US" dirty="0" err="1" smtClean="0"/>
            <a:t>dari</a:t>
          </a:r>
          <a:r>
            <a:rPr lang="en-US" dirty="0" smtClean="0"/>
            <a:t> </a:t>
          </a:r>
          <a:r>
            <a:rPr lang="en-US" dirty="0" err="1" smtClean="0"/>
            <a:t>Pimpinan</a:t>
          </a:r>
          <a:r>
            <a:rPr lang="en-US" dirty="0" smtClean="0"/>
            <a:t> </a:t>
          </a:r>
          <a:r>
            <a:rPr lang="en-US" dirty="0" err="1" smtClean="0"/>
            <a:t>Organisasi</a:t>
          </a:r>
          <a:r>
            <a:rPr lang="en-US" dirty="0" smtClean="0"/>
            <a:t>, </a:t>
          </a:r>
          <a:endParaRPr lang="en-US" dirty="0"/>
        </a:p>
      </dgm:t>
    </dgm:pt>
    <dgm:pt modelId="{4091CA18-5A5F-4CC8-A725-A1263C391C14}" type="sibTrans" cxnId="{6B39C2B8-C3DD-4E64-BEBF-3641FC6098F2}">
      <dgm:prSet/>
      <dgm:spPr/>
      <dgm:t>
        <a:bodyPr/>
        <a:lstStyle/>
        <a:p>
          <a:endParaRPr lang="en-US"/>
        </a:p>
      </dgm:t>
    </dgm:pt>
    <dgm:pt modelId="{306B9AF7-55D9-4348-A8FF-1888AB1183D4}" type="parTrans" cxnId="{6B39C2B8-C3DD-4E64-BEBF-3641FC6098F2}">
      <dgm:prSet/>
      <dgm:spPr/>
      <dgm:t>
        <a:bodyPr/>
        <a:lstStyle/>
        <a:p>
          <a:endParaRPr lang="en-US"/>
        </a:p>
      </dgm:t>
    </dgm:pt>
    <dgm:pt modelId="{CDDF6F3D-82CF-4B20-8C69-3BC54362CD96}" type="pres">
      <dgm:prSet presAssocID="{1B140737-76AD-42A5-8563-915C05FA4C5C}" presName="Name0" presStyleCnt="0">
        <dgm:presLayoutVars>
          <dgm:dir/>
          <dgm:resizeHandles val="exact"/>
        </dgm:presLayoutVars>
      </dgm:prSet>
      <dgm:spPr/>
      <dgm:t>
        <a:bodyPr/>
        <a:lstStyle/>
        <a:p>
          <a:endParaRPr lang="id-ID"/>
        </a:p>
      </dgm:t>
    </dgm:pt>
    <dgm:pt modelId="{A36D1405-278B-4676-A75E-C7ADA5E2334A}" type="pres">
      <dgm:prSet presAssocID="{E1B16357-1D30-4876-AF6D-851DFA2A4D62}" presName="composite" presStyleCnt="0"/>
      <dgm:spPr/>
      <dgm:t>
        <a:bodyPr/>
        <a:lstStyle/>
        <a:p>
          <a:endParaRPr lang="id-ID"/>
        </a:p>
      </dgm:t>
    </dgm:pt>
    <dgm:pt modelId="{D60ED5C0-89CF-4971-A354-513453057E4F}" type="pres">
      <dgm:prSet presAssocID="{E1B16357-1D30-4876-AF6D-851DFA2A4D62}" presName="rect1" presStyleLbl="bgImgPlace1" presStyleIdx="0" presStyleCnt="3"/>
      <dgm:spPr>
        <a:blipFill>
          <a:blip xmlns:r="http://schemas.openxmlformats.org/officeDocument/2006/relationships" r:embed="rId1">
            <a:extLst>
              <a:ext uri="{28A0092B-C50C-407E-A947-70E740481C1C}">
                <a14:useLocalDpi xmlns="" xmlns:a14="http://schemas.microsoft.com/office/drawing/2010/main" val="0"/>
              </a:ext>
            </a:extLst>
          </a:blip>
          <a:srcRect/>
          <a:stretch>
            <a:fillRect l="-4000" r="-4000"/>
          </a:stretch>
        </a:blipFill>
      </dgm:spPr>
      <dgm:t>
        <a:bodyPr/>
        <a:lstStyle/>
        <a:p>
          <a:endParaRPr lang="id-ID"/>
        </a:p>
      </dgm:t>
    </dgm:pt>
    <dgm:pt modelId="{7FDCD06B-7505-4CCB-A19C-6F27A46C16EC}" type="pres">
      <dgm:prSet presAssocID="{E1B16357-1D30-4876-AF6D-851DFA2A4D62}" presName="wedgeRectCallout1" presStyleLbl="node1" presStyleIdx="0" presStyleCnt="3">
        <dgm:presLayoutVars>
          <dgm:bulletEnabled val="1"/>
        </dgm:presLayoutVars>
      </dgm:prSet>
      <dgm:spPr/>
      <dgm:t>
        <a:bodyPr/>
        <a:lstStyle/>
        <a:p>
          <a:endParaRPr lang="id-ID"/>
        </a:p>
      </dgm:t>
    </dgm:pt>
    <dgm:pt modelId="{97D72825-0929-41CC-8F80-47696825FCFD}" type="pres">
      <dgm:prSet presAssocID="{4091CA18-5A5F-4CC8-A725-A1263C391C14}" presName="sibTrans" presStyleCnt="0"/>
      <dgm:spPr/>
      <dgm:t>
        <a:bodyPr/>
        <a:lstStyle/>
        <a:p>
          <a:endParaRPr lang="id-ID"/>
        </a:p>
      </dgm:t>
    </dgm:pt>
    <dgm:pt modelId="{C609260A-52B0-4090-8D40-3294EE5A3202}" type="pres">
      <dgm:prSet presAssocID="{BAD4D23A-1E60-4EB5-9063-4E6A54B73003}" presName="composite" presStyleCnt="0"/>
      <dgm:spPr/>
      <dgm:t>
        <a:bodyPr/>
        <a:lstStyle/>
        <a:p>
          <a:endParaRPr lang="id-ID"/>
        </a:p>
      </dgm:t>
    </dgm:pt>
    <dgm:pt modelId="{E7EB6A7B-9F50-4B7E-9B38-3500EC50812D}" type="pres">
      <dgm:prSet presAssocID="{BAD4D23A-1E60-4EB5-9063-4E6A54B73003}" presName="rect1" presStyleLbl="bgImgPlace1" presStyleIdx="1" presStyleCnt="3"/>
      <dgm:spPr>
        <a:blipFill>
          <a:blip xmlns:r="http://schemas.openxmlformats.org/officeDocument/2006/relationships" r:embed="rId2">
            <a:extLst>
              <a:ext uri="{28A0092B-C50C-407E-A947-70E740481C1C}">
                <a14:useLocalDpi xmlns="" xmlns:a14="http://schemas.microsoft.com/office/drawing/2010/main" val="0"/>
              </a:ext>
            </a:extLst>
          </a:blip>
          <a:srcRect/>
          <a:stretch>
            <a:fillRect t="-12000" b="-12000"/>
          </a:stretch>
        </a:blipFill>
      </dgm:spPr>
      <dgm:t>
        <a:bodyPr/>
        <a:lstStyle/>
        <a:p>
          <a:endParaRPr lang="id-ID"/>
        </a:p>
      </dgm:t>
    </dgm:pt>
    <dgm:pt modelId="{B9A4F471-D333-4A48-81D6-EE1EF33B4CDC}" type="pres">
      <dgm:prSet presAssocID="{BAD4D23A-1E60-4EB5-9063-4E6A54B73003}" presName="wedgeRectCallout1" presStyleLbl="node1" presStyleIdx="1" presStyleCnt="3">
        <dgm:presLayoutVars>
          <dgm:bulletEnabled val="1"/>
        </dgm:presLayoutVars>
      </dgm:prSet>
      <dgm:spPr/>
      <dgm:t>
        <a:bodyPr/>
        <a:lstStyle/>
        <a:p>
          <a:endParaRPr lang="id-ID"/>
        </a:p>
      </dgm:t>
    </dgm:pt>
    <dgm:pt modelId="{3FBEC62F-4E38-4BA5-979B-195E804C0407}" type="pres">
      <dgm:prSet presAssocID="{FF1A0DD7-93ED-4679-999E-5C247B045DD7}" presName="sibTrans" presStyleCnt="0"/>
      <dgm:spPr/>
      <dgm:t>
        <a:bodyPr/>
        <a:lstStyle/>
        <a:p>
          <a:endParaRPr lang="id-ID"/>
        </a:p>
      </dgm:t>
    </dgm:pt>
    <dgm:pt modelId="{D19472AC-BB21-450A-89E6-27CD9A6045B9}" type="pres">
      <dgm:prSet presAssocID="{A573C49A-4DD1-4D04-8E90-4D63CB947D2B}" presName="composite" presStyleCnt="0"/>
      <dgm:spPr/>
      <dgm:t>
        <a:bodyPr/>
        <a:lstStyle/>
        <a:p>
          <a:endParaRPr lang="id-ID"/>
        </a:p>
      </dgm:t>
    </dgm:pt>
    <dgm:pt modelId="{13F00B8C-B8C1-4A36-8D45-457822DC8934}" type="pres">
      <dgm:prSet presAssocID="{A573C49A-4DD1-4D04-8E90-4D63CB947D2B}" presName="rect1" presStyleLbl="bgImgPlace1" presStyleIdx="2" presStyleCnt="3"/>
      <dgm:spPr>
        <a:blipFill>
          <a:blip xmlns:r="http://schemas.openxmlformats.org/officeDocument/2006/relationships" r:embed="rId3">
            <a:extLst>
              <a:ext uri="{28A0092B-C50C-407E-A947-70E740481C1C}">
                <a14:useLocalDpi xmlns="" xmlns:a14="http://schemas.microsoft.com/office/drawing/2010/main" val="0"/>
              </a:ext>
            </a:extLst>
          </a:blip>
          <a:srcRect/>
          <a:stretch>
            <a:fillRect l="-1000" r="-1000"/>
          </a:stretch>
        </a:blipFill>
      </dgm:spPr>
      <dgm:t>
        <a:bodyPr/>
        <a:lstStyle/>
        <a:p>
          <a:endParaRPr lang="id-ID"/>
        </a:p>
      </dgm:t>
    </dgm:pt>
    <dgm:pt modelId="{2E5E7B99-1FFF-4BB5-A5BE-8DDD1E421132}" type="pres">
      <dgm:prSet presAssocID="{A573C49A-4DD1-4D04-8E90-4D63CB947D2B}" presName="wedgeRectCallout1" presStyleLbl="node1" presStyleIdx="2" presStyleCnt="3">
        <dgm:presLayoutVars>
          <dgm:bulletEnabled val="1"/>
        </dgm:presLayoutVars>
      </dgm:prSet>
      <dgm:spPr/>
      <dgm:t>
        <a:bodyPr/>
        <a:lstStyle/>
        <a:p>
          <a:endParaRPr lang="id-ID"/>
        </a:p>
      </dgm:t>
    </dgm:pt>
  </dgm:ptLst>
  <dgm:cxnLst>
    <dgm:cxn modelId="{15E6CFDB-7EA9-4B5B-8FAB-B8E84F41C4E4}" type="presOf" srcId="{A573C49A-4DD1-4D04-8E90-4D63CB947D2B}" destId="{2E5E7B99-1FFF-4BB5-A5BE-8DDD1E421132}" srcOrd="0" destOrd="0" presId="urn:microsoft.com/office/officeart/2008/layout/BendingPictureCaptionList"/>
    <dgm:cxn modelId="{BA2B0B6A-DF5D-4828-AF2C-36B9F75B009C}" type="presOf" srcId="{BAD4D23A-1E60-4EB5-9063-4E6A54B73003}" destId="{B9A4F471-D333-4A48-81D6-EE1EF33B4CDC}" srcOrd="0" destOrd="0" presId="urn:microsoft.com/office/officeart/2008/layout/BendingPictureCaptionList"/>
    <dgm:cxn modelId="{6B39C2B8-C3DD-4E64-BEBF-3641FC6098F2}" srcId="{1B140737-76AD-42A5-8563-915C05FA4C5C}" destId="{E1B16357-1D30-4876-AF6D-851DFA2A4D62}" srcOrd="0" destOrd="0" parTransId="{306B9AF7-55D9-4348-A8FF-1888AB1183D4}" sibTransId="{4091CA18-5A5F-4CC8-A725-A1263C391C14}"/>
    <dgm:cxn modelId="{5FB80426-3EE7-4446-84A2-A2899DA20905}" type="presOf" srcId="{1B140737-76AD-42A5-8563-915C05FA4C5C}" destId="{CDDF6F3D-82CF-4B20-8C69-3BC54362CD96}" srcOrd="0" destOrd="0" presId="urn:microsoft.com/office/officeart/2008/layout/BendingPictureCaptionList"/>
    <dgm:cxn modelId="{EE78C680-D07D-4E9F-800E-AEA11FE29C4A}" type="presOf" srcId="{E1B16357-1D30-4876-AF6D-851DFA2A4D62}" destId="{7FDCD06B-7505-4CCB-A19C-6F27A46C16EC}" srcOrd="0" destOrd="0" presId="urn:microsoft.com/office/officeart/2008/layout/BendingPictureCaptionList"/>
    <dgm:cxn modelId="{58C4331A-47CA-49E8-BD04-B99AF7D5738F}" srcId="{1B140737-76AD-42A5-8563-915C05FA4C5C}" destId="{BAD4D23A-1E60-4EB5-9063-4E6A54B73003}" srcOrd="1" destOrd="0" parTransId="{C1493AE7-A811-46A4-8A1C-76431E6EBFB2}" sibTransId="{FF1A0DD7-93ED-4679-999E-5C247B045DD7}"/>
    <dgm:cxn modelId="{2E17E9DA-53A3-4676-8E1B-C0B9C52C86B5}" srcId="{1B140737-76AD-42A5-8563-915C05FA4C5C}" destId="{A573C49A-4DD1-4D04-8E90-4D63CB947D2B}" srcOrd="2" destOrd="0" parTransId="{8F079FE5-2978-4CE9-95A1-1B5912F2DDE1}" sibTransId="{99B43DD9-2FC8-4842-AB96-64E3C13E0C0F}"/>
    <dgm:cxn modelId="{9EA76B29-AB26-4CFB-9941-02E02966C3A4}" type="presParOf" srcId="{CDDF6F3D-82CF-4B20-8C69-3BC54362CD96}" destId="{A36D1405-278B-4676-A75E-C7ADA5E2334A}" srcOrd="0" destOrd="0" presId="urn:microsoft.com/office/officeart/2008/layout/BendingPictureCaptionList"/>
    <dgm:cxn modelId="{2D16ED47-F517-4EBA-BB75-3195E588E30A}" type="presParOf" srcId="{A36D1405-278B-4676-A75E-C7ADA5E2334A}" destId="{D60ED5C0-89CF-4971-A354-513453057E4F}" srcOrd="0" destOrd="0" presId="urn:microsoft.com/office/officeart/2008/layout/BendingPictureCaptionList"/>
    <dgm:cxn modelId="{37D21DFD-23CF-4EDE-BC9A-6D23C4AB279A}" type="presParOf" srcId="{A36D1405-278B-4676-A75E-C7ADA5E2334A}" destId="{7FDCD06B-7505-4CCB-A19C-6F27A46C16EC}" srcOrd="1" destOrd="0" presId="urn:microsoft.com/office/officeart/2008/layout/BendingPictureCaptionList"/>
    <dgm:cxn modelId="{3E222359-CE95-494B-A819-8BF6D5F82A2A}" type="presParOf" srcId="{CDDF6F3D-82CF-4B20-8C69-3BC54362CD96}" destId="{97D72825-0929-41CC-8F80-47696825FCFD}" srcOrd="1" destOrd="0" presId="urn:microsoft.com/office/officeart/2008/layout/BendingPictureCaptionList"/>
    <dgm:cxn modelId="{E8EE73C3-C752-47C6-8BF6-3E42D43FB1BC}" type="presParOf" srcId="{CDDF6F3D-82CF-4B20-8C69-3BC54362CD96}" destId="{C609260A-52B0-4090-8D40-3294EE5A3202}" srcOrd="2" destOrd="0" presId="urn:microsoft.com/office/officeart/2008/layout/BendingPictureCaptionList"/>
    <dgm:cxn modelId="{C99F321D-C5E6-48F1-A7C7-8A179EF0296B}" type="presParOf" srcId="{C609260A-52B0-4090-8D40-3294EE5A3202}" destId="{E7EB6A7B-9F50-4B7E-9B38-3500EC50812D}" srcOrd="0" destOrd="0" presId="urn:microsoft.com/office/officeart/2008/layout/BendingPictureCaptionList"/>
    <dgm:cxn modelId="{FBE9C20E-E3C6-4BF9-92F6-DDFA452CBDAE}" type="presParOf" srcId="{C609260A-52B0-4090-8D40-3294EE5A3202}" destId="{B9A4F471-D333-4A48-81D6-EE1EF33B4CDC}" srcOrd="1" destOrd="0" presId="urn:microsoft.com/office/officeart/2008/layout/BendingPictureCaptionList"/>
    <dgm:cxn modelId="{A65EADC8-2FC4-4C47-B92F-463275E404BB}" type="presParOf" srcId="{CDDF6F3D-82CF-4B20-8C69-3BC54362CD96}" destId="{3FBEC62F-4E38-4BA5-979B-195E804C0407}" srcOrd="3" destOrd="0" presId="urn:microsoft.com/office/officeart/2008/layout/BendingPictureCaptionList"/>
    <dgm:cxn modelId="{4885962E-D441-4B6F-9F0C-F10D81119D6D}" type="presParOf" srcId="{CDDF6F3D-82CF-4B20-8C69-3BC54362CD96}" destId="{D19472AC-BB21-450A-89E6-27CD9A6045B9}" srcOrd="4" destOrd="0" presId="urn:microsoft.com/office/officeart/2008/layout/BendingPictureCaptionList"/>
    <dgm:cxn modelId="{B079EFCB-03B2-493D-9C0E-9F77D4EC48C5}" type="presParOf" srcId="{D19472AC-BB21-450A-89E6-27CD9A6045B9}" destId="{13F00B8C-B8C1-4A36-8D45-457822DC8934}" srcOrd="0" destOrd="0" presId="urn:microsoft.com/office/officeart/2008/layout/BendingPictureCaptionList"/>
    <dgm:cxn modelId="{9D72EA3A-1F35-4834-AC6B-7975F59CAED6}" type="presParOf" srcId="{D19472AC-BB21-450A-89E6-27CD9A6045B9}" destId="{2E5E7B99-1FFF-4BB5-A5BE-8DDD1E421132}" srcOrd="1" destOrd="0" presId="urn:microsoft.com/office/officeart/2008/layout/BendingPictureCaptionList"/>
  </dgm:cxnLst>
  <dgm:bg/>
  <dgm:whole/>
</dgm:dataModel>
</file>

<file path=ppt/diagrams/data8.xml><?xml version="1.0" encoding="utf-8"?>
<dgm:dataModel xmlns:dgm="http://schemas.openxmlformats.org/drawingml/2006/diagram" xmlns:a="http://schemas.openxmlformats.org/drawingml/2006/main">
  <dgm:ptLst>
    <dgm:pt modelId="{7E7889DA-F2FB-4DD9-A3B1-CE99F8C47A35}" type="doc">
      <dgm:prSet loTypeId="urn:microsoft.com/office/officeart/2005/8/layout/hierarchy2" loCatId="hierarchy" qsTypeId="urn:microsoft.com/office/officeart/2005/8/quickstyle/simple1" qsCatId="simple" csTypeId="urn:microsoft.com/office/officeart/2005/8/colors/colorful5" csCatId="colorful" phldr="1"/>
      <dgm:spPr/>
      <dgm:t>
        <a:bodyPr/>
        <a:lstStyle/>
        <a:p>
          <a:endParaRPr lang="id-ID"/>
        </a:p>
      </dgm:t>
    </dgm:pt>
    <dgm:pt modelId="{B4A68477-275F-41C3-B200-943A8259D3F5}">
      <dgm:prSet phldrT="[Text]"/>
      <dgm:spPr/>
      <dgm:t>
        <a:bodyPr/>
        <a:lstStyle/>
        <a:p>
          <a:r>
            <a:rPr lang="id-ID" dirty="0" smtClean="0"/>
            <a:t>Survei</a:t>
          </a:r>
          <a:endParaRPr lang="id-ID" dirty="0"/>
        </a:p>
      </dgm:t>
    </dgm:pt>
    <dgm:pt modelId="{93D342F2-DE9F-454C-AE43-86E79A60AA88}" type="parTrans" cxnId="{DD114934-8C69-4C19-BE38-CC3FDAC7C011}">
      <dgm:prSet/>
      <dgm:spPr/>
      <dgm:t>
        <a:bodyPr/>
        <a:lstStyle/>
        <a:p>
          <a:endParaRPr lang="id-ID"/>
        </a:p>
      </dgm:t>
    </dgm:pt>
    <dgm:pt modelId="{58F5B925-78FB-43CD-882A-9BA3FC3836FC}" type="sibTrans" cxnId="{DD114934-8C69-4C19-BE38-CC3FDAC7C011}">
      <dgm:prSet/>
      <dgm:spPr/>
      <dgm:t>
        <a:bodyPr/>
        <a:lstStyle/>
        <a:p>
          <a:endParaRPr lang="id-ID"/>
        </a:p>
      </dgm:t>
    </dgm:pt>
    <dgm:pt modelId="{628978FD-6271-4AE2-8D13-C72933CF69FF}">
      <dgm:prSet phldrT="[Text]"/>
      <dgm:spPr/>
      <dgm:t>
        <a:bodyPr/>
        <a:lstStyle/>
        <a:p>
          <a:r>
            <a:rPr lang="id-ID" dirty="0" smtClean="0">
              <a:solidFill>
                <a:schemeClr val="tx1"/>
              </a:solidFill>
            </a:rPr>
            <a:t>Internal</a:t>
          </a:r>
          <a:endParaRPr lang="id-ID" dirty="0">
            <a:solidFill>
              <a:schemeClr val="tx1"/>
            </a:solidFill>
          </a:endParaRPr>
        </a:p>
      </dgm:t>
    </dgm:pt>
    <dgm:pt modelId="{AD6824AC-E806-4207-A36F-905C9F6EE2A5}" type="parTrans" cxnId="{C5FA623C-ED2E-4531-B011-62B0F228D484}">
      <dgm:prSet/>
      <dgm:spPr/>
      <dgm:t>
        <a:bodyPr/>
        <a:lstStyle/>
        <a:p>
          <a:endParaRPr lang="id-ID"/>
        </a:p>
      </dgm:t>
    </dgm:pt>
    <dgm:pt modelId="{1F81DD37-C562-4B18-A873-2E0311B4A88B}" type="sibTrans" cxnId="{C5FA623C-ED2E-4531-B011-62B0F228D484}">
      <dgm:prSet/>
      <dgm:spPr/>
      <dgm:t>
        <a:bodyPr/>
        <a:lstStyle/>
        <a:p>
          <a:endParaRPr lang="id-ID"/>
        </a:p>
      </dgm:t>
    </dgm:pt>
    <dgm:pt modelId="{F5FEAC81-829A-492B-A6EB-4F04086C8517}">
      <dgm:prSet phldrT="[Text]"/>
      <dgm:spPr/>
      <dgm:t>
        <a:bodyPr/>
        <a:lstStyle/>
        <a:p>
          <a:r>
            <a:rPr lang="id-ID" dirty="0" smtClean="0">
              <a:solidFill>
                <a:schemeClr val="tx1"/>
              </a:solidFill>
            </a:rPr>
            <a:t>Pegawai (Struktural dan Non-Struktural)</a:t>
          </a:r>
          <a:endParaRPr lang="id-ID" dirty="0">
            <a:solidFill>
              <a:schemeClr val="tx1"/>
            </a:solidFill>
          </a:endParaRPr>
        </a:p>
      </dgm:t>
    </dgm:pt>
    <dgm:pt modelId="{1CA00C07-9085-4E6A-9F07-87B494A271EB}" type="parTrans" cxnId="{E2829CEB-0950-4BBE-8EE1-384EA1944985}">
      <dgm:prSet/>
      <dgm:spPr/>
      <dgm:t>
        <a:bodyPr/>
        <a:lstStyle/>
        <a:p>
          <a:endParaRPr lang="id-ID"/>
        </a:p>
      </dgm:t>
    </dgm:pt>
    <dgm:pt modelId="{F04F7BC7-AAE8-477B-B240-A424F88BF436}" type="sibTrans" cxnId="{E2829CEB-0950-4BBE-8EE1-384EA1944985}">
      <dgm:prSet/>
      <dgm:spPr/>
      <dgm:t>
        <a:bodyPr/>
        <a:lstStyle/>
        <a:p>
          <a:endParaRPr lang="id-ID"/>
        </a:p>
      </dgm:t>
    </dgm:pt>
    <dgm:pt modelId="{52DB56ED-EEC3-4EFF-84D4-1F7EDD61F289}">
      <dgm:prSet phldrT="[Text]"/>
      <dgm:spPr/>
      <dgm:t>
        <a:bodyPr/>
        <a:lstStyle/>
        <a:p>
          <a:r>
            <a:rPr lang="id-ID" dirty="0" smtClean="0">
              <a:solidFill>
                <a:schemeClr val="tx1"/>
              </a:solidFill>
            </a:rPr>
            <a:t>Eksternal</a:t>
          </a:r>
          <a:endParaRPr lang="id-ID" dirty="0">
            <a:solidFill>
              <a:schemeClr val="tx1"/>
            </a:solidFill>
          </a:endParaRPr>
        </a:p>
      </dgm:t>
    </dgm:pt>
    <dgm:pt modelId="{7B99F38C-4084-4518-8B7C-5264B2D40E56}" type="parTrans" cxnId="{5FD1A2FA-81B3-4F8A-8C17-B3AB029C9AFC}">
      <dgm:prSet/>
      <dgm:spPr/>
      <dgm:t>
        <a:bodyPr/>
        <a:lstStyle/>
        <a:p>
          <a:endParaRPr lang="id-ID"/>
        </a:p>
      </dgm:t>
    </dgm:pt>
    <dgm:pt modelId="{EECE2D7D-2A35-454B-ADF2-569BF4BE7306}" type="sibTrans" cxnId="{5FD1A2FA-81B3-4F8A-8C17-B3AB029C9AFC}">
      <dgm:prSet/>
      <dgm:spPr/>
      <dgm:t>
        <a:bodyPr/>
        <a:lstStyle/>
        <a:p>
          <a:endParaRPr lang="id-ID"/>
        </a:p>
      </dgm:t>
    </dgm:pt>
    <dgm:pt modelId="{C91C6E86-FD85-4F0D-9E2C-CE12A5D0E443}">
      <dgm:prSet phldrT="[Text]"/>
      <dgm:spPr/>
      <dgm:t>
        <a:bodyPr/>
        <a:lstStyle/>
        <a:p>
          <a:r>
            <a:rPr lang="id-ID" dirty="0" smtClean="0">
              <a:solidFill>
                <a:schemeClr val="tx1"/>
              </a:solidFill>
            </a:rPr>
            <a:t>Stakeholders</a:t>
          </a:r>
          <a:endParaRPr lang="id-ID" dirty="0">
            <a:solidFill>
              <a:schemeClr val="tx1"/>
            </a:solidFill>
          </a:endParaRPr>
        </a:p>
      </dgm:t>
    </dgm:pt>
    <dgm:pt modelId="{2532C87E-54D1-4076-85CC-4E90E67A96D1}" type="parTrans" cxnId="{E5B300AA-8088-4449-BD9E-F832FD536E43}">
      <dgm:prSet/>
      <dgm:spPr/>
      <dgm:t>
        <a:bodyPr/>
        <a:lstStyle/>
        <a:p>
          <a:endParaRPr lang="id-ID"/>
        </a:p>
      </dgm:t>
    </dgm:pt>
    <dgm:pt modelId="{1C08581F-DCC0-42B8-B74C-0C2759650FFC}" type="sibTrans" cxnId="{E5B300AA-8088-4449-BD9E-F832FD536E43}">
      <dgm:prSet/>
      <dgm:spPr/>
      <dgm:t>
        <a:bodyPr/>
        <a:lstStyle/>
        <a:p>
          <a:endParaRPr lang="id-ID"/>
        </a:p>
      </dgm:t>
    </dgm:pt>
    <dgm:pt modelId="{227C6943-2566-461C-841D-D8807B16118B}">
      <dgm:prSet phldrT="[Text]"/>
      <dgm:spPr/>
      <dgm:t>
        <a:bodyPr/>
        <a:lstStyle/>
        <a:p>
          <a:r>
            <a:rPr lang="id-ID" dirty="0" smtClean="0"/>
            <a:t>Dilaksanakan oleh Tim Evaluasi RB</a:t>
          </a:r>
          <a:endParaRPr lang="id-ID" dirty="0"/>
        </a:p>
      </dgm:t>
    </dgm:pt>
    <dgm:pt modelId="{E1A6607F-FAFA-4F8F-930F-34134BF6B4C1}" type="parTrans" cxnId="{3DCE745E-A9F4-4E28-8198-9A7E059DB0C9}">
      <dgm:prSet/>
      <dgm:spPr/>
      <dgm:t>
        <a:bodyPr/>
        <a:lstStyle/>
        <a:p>
          <a:endParaRPr lang="id-ID"/>
        </a:p>
      </dgm:t>
    </dgm:pt>
    <dgm:pt modelId="{36611C49-8DB5-411B-B081-60CD68555A96}" type="sibTrans" cxnId="{3DCE745E-A9F4-4E28-8198-9A7E059DB0C9}">
      <dgm:prSet/>
      <dgm:spPr/>
      <dgm:t>
        <a:bodyPr/>
        <a:lstStyle/>
        <a:p>
          <a:endParaRPr lang="id-ID"/>
        </a:p>
      </dgm:t>
    </dgm:pt>
    <dgm:pt modelId="{E6672F97-F06A-45F4-9227-A07007D48541}">
      <dgm:prSet phldrT="[Text]"/>
      <dgm:spPr/>
      <dgm:t>
        <a:bodyPr/>
        <a:lstStyle/>
        <a:p>
          <a:r>
            <a:rPr lang="id-ID" dirty="0" smtClean="0"/>
            <a:t>Dilaksanakan oleh Tim BPS</a:t>
          </a:r>
          <a:endParaRPr lang="id-ID" dirty="0"/>
        </a:p>
      </dgm:t>
    </dgm:pt>
    <dgm:pt modelId="{B3C90097-3CFB-440D-B025-48CD851D2870}" type="parTrans" cxnId="{D0A69C98-774E-40C8-A557-55523CED2D4B}">
      <dgm:prSet/>
      <dgm:spPr/>
      <dgm:t>
        <a:bodyPr/>
        <a:lstStyle/>
        <a:p>
          <a:endParaRPr lang="id-ID"/>
        </a:p>
      </dgm:t>
    </dgm:pt>
    <dgm:pt modelId="{34CB6753-1E9B-4E31-B9E8-68A397B83DC8}" type="sibTrans" cxnId="{D0A69C98-774E-40C8-A557-55523CED2D4B}">
      <dgm:prSet/>
      <dgm:spPr/>
      <dgm:t>
        <a:bodyPr/>
        <a:lstStyle/>
        <a:p>
          <a:endParaRPr lang="id-ID"/>
        </a:p>
      </dgm:t>
    </dgm:pt>
    <dgm:pt modelId="{F7E54347-E14B-4C63-93A7-C27D6AEBFF3D}">
      <dgm:prSet phldrT="[Text]"/>
      <dgm:spPr/>
      <dgm:t>
        <a:bodyPr/>
        <a:lstStyle/>
        <a:p>
          <a:r>
            <a:rPr lang="id-ID" dirty="0" smtClean="0">
              <a:solidFill>
                <a:schemeClr val="bg1"/>
              </a:solidFill>
            </a:rPr>
            <a:t>Staf=60</a:t>
          </a:r>
          <a:endParaRPr lang="id-ID" dirty="0">
            <a:solidFill>
              <a:schemeClr val="bg1"/>
            </a:solidFill>
          </a:endParaRPr>
        </a:p>
      </dgm:t>
    </dgm:pt>
    <dgm:pt modelId="{FEA55F48-447E-4840-B853-A7899259506A}" type="parTrans" cxnId="{DEF93D73-8F32-465A-8B64-8CBA2EE1127E}">
      <dgm:prSet/>
      <dgm:spPr/>
      <dgm:t>
        <a:bodyPr/>
        <a:lstStyle/>
        <a:p>
          <a:endParaRPr lang="id-ID"/>
        </a:p>
      </dgm:t>
    </dgm:pt>
    <dgm:pt modelId="{B62BD4B7-2E82-494A-9E46-C876D188E494}" type="sibTrans" cxnId="{DEF93D73-8F32-465A-8B64-8CBA2EE1127E}">
      <dgm:prSet/>
      <dgm:spPr/>
      <dgm:t>
        <a:bodyPr/>
        <a:lstStyle/>
        <a:p>
          <a:endParaRPr lang="id-ID"/>
        </a:p>
      </dgm:t>
    </dgm:pt>
    <dgm:pt modelId="{BD9B5C79-6516-4527-8A78-AC0D3E7FD9BA}">
      <dgm:prSet phldrT="[Text]"/>
      <dgm:spPr/>
      <dgm:t>
        <a:bodyPr/>
        <a:lstStyle/>
        <a:p>
          <a:r>
            <a:rPr lang="id-ID" dirty="0" smtClean="0">
              <a:solidFill>
                <a:schemeClr val="bg1"/>
              </a:solidFill>
            </a:rPr>
            <a:t>E3=10</a:t>
          </a:r>
          <a:endParaRPr lang="id-ID" dirty="0">
            <a:solidFill>
              <a:schemeClr val="bg1"/>
            </a:solidFill>
          </a:endParaRPr>
        </a:p>
      </dgm:t>
    </dgm:pt>
    <dgm:pt modelId="{468F8EFB-AED4-42E8-92C6-100CB85E26BE}" type="parTrans" cxnId="{DAAA52ED-C75E-4E6E-9ECC-2051F5EA7D67}">
      <dgm:prSet/>
      <dgm:spPr/>
      <dgm:t>
        <a:bodyPr/>
        <a:lstStyle/>
        <a:p>
          <a:endParaRPr lang="id-ID"/>
        </a:p>
      </dgm:t>
    </dgm:pt>
    <dgm:pt modelId="{A9FBDC9B-68A9-4192-9B8D-21B83A258CAF}" type="sibTrans" cxnId="{DAAA52ED-C75E-4E6E-9ECC-2051F5EA7D67}">
      <dgm:prSet/>
      <dgm:spPr/>
      <dgm:t>
        <a:bodyPr/>
        <a:lstStyle/>
        <a:p>
          <a:endParaRPr lang="id-ID"/>
        </a:p>
      </dgm:t>
    </dgm:pt>
    <dgm:pt modelId="{3CC0DD09-7FED-4677-81D6-F525840BA696}">
      <dgm:prSet phldrT="[Text]"/>
      <dgm:spPr/>
      <dgm:t>
        <a:bodyPr/>
        <a:lstStyle/>
        <a:p>
          <a:r>
            <a:rPr lang="id-ID" dirty="0" smtClean="0">
              <a:solidFill>
                <a:schemeClr val="bg1"/>
              </a:solidFill>
            </a:rPr>
            <a:t>E4=30</a:t>
          </a:r>
          <a:endParaRPr lang="id-ID" dirty="0">
            <a:solidFill>
              <a:schemeClr val="bg1"/>
            </a:solidFill>
          </a:endParaRPr>
        </a:p>
      </dgm:t>
    </dgm:pt>
    <dgm:pt modelId="{2F0BA53F-AFDC-457C-B024-1C16514B3F96}" type="parTrans" cxnId="{A419CDC6-B5C3-4A57-BAE0-CBC7A737065F}">
      <dgm:prSet/>
      <dgm:spPr/>
      <dgm:t>
        <a:bodyPr/>
        <a:lstStyle/>
        <a:p>
          <a:endParaRPr lang="id-ID"/>
        </a:p>
      </dgm:t>
    </dgm:pt>
    <dgm:pt modelId="{56351A8E-0B54-48EB-A1D8-928923799690}" type="sibTrans" cxnId="{A419CDC6-B5C3-4A57-BAE0-CBC7A737065F}">
      <dgm:prSet/>
      <dgm:spPr/>
      <dgm:t>
        <a:bodyPr/>
        <a:lstStyle/>
        <a:p>
          <a:endParaRPr lang="id-ID"/>
        </a:p>
      </dgm:t>
    </dgm:pt>
    <dgm:pt modelId="{66F63F2F-EBE3-4FA6-8B6B-B46664CF6EBB}" type="pres">
      <dgm:prSet presAssocID="{7E7889DA-F2FB-4DD9-A3B1-CE99F8C47A35}" presName="diagram" presStyleCnt="0">
        <dgm:presLayoutVars>
          <dgm:chPref val="1"/>
          <dgm:dir/>
          <dgm:animOne val="branch"/>
          <dgm:animLvl val="lvl"/>
          <dgm:resizeHandles val="exact"/>
        </dgm:presLayoutVars>
      </dgm:prSet>
      <dgm:spPr/>
      <dgm:t>
        <a:bodyPr/>
        <a:lstStyle/>
        <a:p>
          <a:endParaRPr lang="id-ID"/>
        </a:p>
      </dgm:t>
    </dgm:pt>
    <dgm:pt modelId="{6353F204-2F3A-4CB7-BC57-689479A50CCF}" type="pres">
      <dgm:prSet presAssocID="{B4A68477-275F-41C3-B200-943A8259D3F5}" presName="root1" presStyleCnt="0"/>
      <dgm:spPr/>
    </dgm:pt>
    <dgm:pt modelId="{006B2C9F-C1EC-4A86-973F-6AF1384CBE58}" type="pres">
      <dgm:prSet presAssocID="{B4A68477-275F-41C3-B200-943A8259D3F5}" presName="LevelOneTextNode" presStyleLbl="node0" presStyleIdx="0" presStyleCnt="1">
        <dgm:presLayoutVars>
          <dgm:chPref val="3"/>
        </dgm:presLayoutVars>
      </dgm:prSet>
      <dgm:spPr/>
      <dgm:t>
        <a:bodyPr/>
        <a:lstStyle/>
        <a:p>
          <a:endParaRPr lang="id-ID"/>
        </a:p>
      </dgm:t>
    </dgm:pt>
    <dgm:pt modelId="{A4C8DC83-1E98-4AD4-ACD0-35E67B7544C3}" type="pres">
      <dgm:prSet presAssocID="{B4A68477-275F-41C3-B200-943A8259D3F5}" presName="level2hierChild" presStyleCnt="0"/>
      <dgm:spPr/>
    </dgm:pt>
    <dgm:pt modelId="{15B8F4D4-F500-49F7-8F49-98FEE8F390BA}" type="pres">
      <dgm:prSet presAssocID="{AD6824AC-E806-4207-A36F-905C9F6EE2A5}" presName="conn2-1" presStyleLbl="parChTrans1D2" presStyleIdx="0" presStyleCnt="2"/>
      <dgm:spPr/>
      <dgm:t>
        <a:bodyPr/>
        <a:lstStyle/>
        <a:p>
          <a:endParaRPr lang="id-ID"/>
        </a:p>
      </dgm:t>
    </dgm:pt>
    <dgm:pt modelId="{C6B99E40-8DD2-48A2-8CC8-6C23D5311879}" type="pres">
      <dgm:prSet presAssocID="{AD6824AC-E806-4207-A36F-905C9F6EE2A5}" presName="connTx" presStyleLbl="parChTrans1D2" presStyleIdx="0" presStyleCnt="2"/>
      <dgm:spPr/>
      <dgm:t>
        <a:bodyPr/>
        <a:lstStyle/>
        <a:p>
          <a:endParaRPr lang="id-ID"/>
        </a:p>
      </dgm:t>
    </dgm:pt>
    <dgm:pt modelId="{9854D0A9-1726-4CD0-9B8B-8B541D1AF266}" type="pres">
      <dgm:prSet presAssocID="{628978FD-6271-4AE2-8D13-C72933CF69FF}" presName="root2" presStyleCnt="0"/>
      <dgm:spPr/>
    </dgm:pt>
    <dgm:pt modelId="{F360B9B0-0AF6-46C6-9D66-5F956D727DCA}" type="pres">
      <dgm:prSet presAssocID="{628978FD-6271-4AE2-8D13-C72933CF69FF}" presName="LevelTwoTextNode" presStyleLbl="node2" presStyleIdx="0" presStyleCnt="2">
        <dgm:presLayoutVars>
          <dgm:chPref val="3"/>
        </dgm:presLayoutVars>
      </dgm:prSet>
      <dgm:spPr/>
      <dgm:t>
        <a:bodyPr/>
        <a:lstStyle/>
        <a:p>
          <a:endParaRPr lang="id-ID"/>
        </a:p>
      </dgm:t>
    </dgm:pt>
    <dgm:pt modelId="{439BF1B1-F413-43DB-82C9-579C7C450103}" type="pres">
      <dgm:prSet presAssocID="{628978FD-6271-4AE2-8D13-C72933CF69FF}" presName="level3hierChild" presStyleCnt="0"/>
      <dgm:spPr/>
    </dgm:pt>
    <dgm:pt modelId="{97A7D797-CC54-4FED-887C-484A38447CE1}" type="pres">
      <dgm:prSet presAssocID="{1CA00C07-9085-4E6A-9F07-87B494A271EB}" presName="conn2-1" presStyleLbl="parChTrans1D3" presStyleIdx="0" presStyleCnt="2"/>
      <dgm:spPr/>
      <dgm:t>
        <a:bodyPr/>
        <a:lstStyle/>
        <a:p>
          <a:endParaRPr lang="id-ID"/>
        </a:p>
      </dgm:t>
    </dgm:pt>
    <dgm:pt modelId="{006A22B0-FC4D-4765-B0C3-A6A1506E7FA5}" type="pres">
      <dgm:prSet presAssocID="{1CA00C07-9085-4E6A-9F07-87B494A271EB}" presName="connTx" presStyleLbl="parChTrans1D3" presStyleIdx="0" presStyleCnt="2"/>
      <dgm:spPr/>
      <dgm:t>
        <a:bodyPr/>
        <a:lstStyle/>
        <a:p>
          <a:endParaRPr lang="id-ID"/>
        </a:p>
      </dgm:t>
    </dgm:pt>
    <dgm:pt modelId="{79CA5429-81BA-422E-B243-C2DD60B9C9F8}" type="pres">
      <dgm:prSet presAssocID="{F5FEAC81-829A-492B-A6EB-4F04086C8517}" presName="root2" presStyleCnt="0"/>
      <dgm:spPr/>
    </dgm:pt>
    <dgm:pt modelId="{EE64175E-58C0-4569-A845-015DA0668562}" type="pres">
      <dgm:prSet presAssocID="{F5FEAC81-829A-492B-A6EB-4F04086C8517}" presName="LevelTwoTextNode" presStyleLbl="node3" presStyleIdx="0" presStyleCnt="2">
        <dgm:presLayoutVars>
          <dgm:chPref val="3"/>
        </dgm:presLayoutVars>
      </dgm:prSet>
      <dgm:spPr/>
      <dgm:t>
        <a:bodyPr/>
        <a:lstStyle/>
        <a:p>
          <a:endParaRPr lang="id-ID"/>
        </a:p>
      </dgm:t>
    </dgm:pt>
    <dgm:pt modelId="{236ED5B1-B94F-4943-827C-269EBABD3847}" type="pres">
      <dgm:prSet presAssocID="{F5FEAC81-829A-492B-A6EB-4F04086C8517}" presName="level3hierChild" presStyleCnt="0"/>
      <dgm:spPr/>
    </dgm:pt>
    <dgm:pt modelId="{F767D961-FABF-4167-8125-00E33CBE31DA}" type="pres">
      <dgm:prSet presAssocID="{468F8EFB-AED4-42E8-92C6-100CB85E26BE}" presName="conn2-1" presStyleLbl="parChTrans1D4" presStyleIdx="0" presStyleCnt="5"/>
      <dgm:spPr/>
      <dgm:t>
        <a:bodyPr/>
        <a:lstStyle/>
        <a:p>
          <a:endParaRPr lang="id-ID"/>
        </a:p>
      </dgm:t>
    </dgm:pt>
    <dgm:pt modelId="{FD60AA9D-7F06-4FB6-82C2-FCCB5839DDC1}" type="pres">
      <dgm:prSet presAssocID="{468F8EFB-AED4-42E8-92C6-100CB85E26BE}" presName="connTx" presStyleLbl="parChTrans1D4" presStyleIdx="0" presStyleCnt="5"/>
      <dgm:spPr/>
      <dgm:t>
        <a:bodyPr/>
        <a:lstStyle/>
        <a:p>
          <a:endParaRPr lang="id-ID"/>
        </a:p>
      </dgm:t>
    </dgm:pt>
    <dgm:pt modelId="{E8898BBE-BDC0-44E9-8D93-B4CF90DE4D6D}" type="pres">
      <dgm:prSet presAssocID="{BD9B5C79-6516-4527-8A78-AC0D3E7FD9BA}" presName="root2" presStyleCnt="0"/>
      <dgm:spPr/>
    </dgm:pt>
    <dgm:pt modelId="{ECE53505-5E87-458A-BAAD-D6262985CD8B}" type="pres">
      <dgm:prSet presAssocID="{BD9B5C79-6516-4527-8A78-AC0D3E7FD9BA}" presName="LevelTwoTextNode" presStyleLbl="node4" presStyleIdx="0" presStyleCnt="5">
        <dgm:presLayoutVars>
          <dgm:chPref val="3"/>
        </dgm:presLayoutVars>
      </dgm:prSet>
      <dgm:spPr/>
      <dgm:t>
        <a:bodyPr/>
        <a:lstStyle/>
        <a:p>
          <a:endParaRPr lang="id-ID"/>
        </a:p>
      </dgm:t>
    </dgm:pt>
    <dgm:pt modelId="{7AEE4D61-C305-40A1-8276-B000AAFD2DE1}" type="pres">
      <dgm:prSet presAssocID="{BD9B5C79-6516-4527-8A78-AC0D3E7FD9BA}" presName="level3hierChild" presStyleCnt="0"/>
      <dgm:spPr/>
    </dgm:pt>
    <dgm:pt modelId="{022E3028-EE3E-480F-9BF9-0D92DD16359D}" type="pres">
      <dgm:prSet presAssocID="{2F0BA53F-AFDC-457C-B024-1C16514B3F96}" presName="conn2-1" presStyleLbl="parChTrans1D4" presStyleIdx="1" presStyleCnt="5"/>
      <dgm:spPr/>
      <dgm:t>
        <a:bodyPr/>
        <a:lstStyle/>
        <a:p>
          <a:endParaRPr lang="id-ID"/>
        </a:p>
      </dgm:t>
    </dgm:pt>
    <dgm:pt modelId="{F8235974-D906-427F-AFAA-CCD1D2853C0E}" type="pres">
      <dgm:prSet presAssocID="{2F0BA53F-AFDC-457C-B024-1C16514B3F96}" presName="connTx" presStyleLbl="parChTrans1D4" presStyleIdx="1" presStyleCnt="5"/>
      <dgm:spPr/>
      <dgm:t>
        <a:bodyPr/>
        <a:lstStyle/>
        <a:p>
          <a:endParaRPr lang="id-ID"/>
        </a:p>
      </dgm:t>
    </dgm:pt>
    <dgm:pt modelId="{A30074C0-8D69-4BBB-B500-9B1622EC1FCF}" type="pres">
      <dgm:prSet presAssocID="{3CC0DD09-7FED-4677-81D6-F525840BA696}" presName="root2" presStyleCnt="0"/>
      <dgm:spPr/>
    </dgm:pt>
    <dgm:pt modelId="{18D5401C-B768-40E4-991E-93E41D31A418}" type="pres">
      <dgm:prSet presAssocID="{3CC0DD09-7FED-4677-81D6-F525840BA696}" presName="LevelTwoTextNode" presStyleLbl="node4" presStyleIdx="1" presStyleCnt="5">
        <dgm:presLayoutVars>
          <dgm:chPref val="3"/>
        </dgm:presLayoutVars>
      </dgm:prSet>
      <dgm:spPr/>
      <dgm:t>
        <a:bodyPr/>
        <a:lstStyle/>
        <a:p>
          <a:endParaRPr lang="id-ID"/>
        </a:p>
      </dgm:t>
    </dgm:pt>
    <dgm:pt modelId="{6906840E-67DB-4E63-B7B9-DD7367498C22}" type="pres">
      <dgm:prSet presAssocID="{3CC0DD09-7FED-4677-81D6-F525840BA696}" presName="level3hierChild" presStyleCnt="0"/>
      <dgm:spPr/>
    </dgm:pt>
    <dgm:pt modelId="{32C21F42-23BE-4DC6-8B7C-A5035D87C43B}" type="pres">
      <dgm:prSet presAssocID="{FEA55F48-447E-4840-B853-A7899259506A}" presName="conn2-1" presStyleLbl="parChTrans1D4" presStyleIdx="2" presStyleCnt="5"/>
      <dgm:spPr/>
      <dgm:t>
        <a:bodyPr/>
        <a:lstStyle/>
        <a:p>
          <a:endParaRPr lang="id-ID"/>
        </a:p>
      </dgm:t>
    </dgm:pt>
    <dgm:pt modelId="{D52489CD-589D-4973-9C26-51E8A24B7276}" type="pres">
      <dgm:prSet presAssocID="{FEA55F48-447E-4840-B853-A7899259506A}" presName="connTx" presStyleLbl="parChTrans1D4" presStyleIdx="2" presStyleCnt="5"/>
      <dgm:spPr/>
      <dgm:t>
        <a:bodyPr/>
        <a:lstStyle/>
        <a:p>
          <a:endParaRPr lang="id-ID"/>
        </a:p>
      </dgm:t>
    </dgm:pt>
    <dgm:pt modelId="{AFF6DE1B-23BC-4D88-B683-C8DE295526B5}" type="pres">
      <dgm:prSet presAssocID="{F7E54347-E14B-4C63-93A7-C27D6AEBFF3D}" presName="root2" presStyleCnt="0"/>
      <dgm:spPr/>
    </dgm:pt>
    <dgm:pt modelId="{96246633-3912-44A7-953F-89804DC8E421}" type="pres">
      <dgm:prSet presAssocID="{F7E54347-E14B-4C63-93A7-C27D6AEBFF3D}" presName="LevelTwoTextNode" presStyleLbl="node4" presStyleIdx="2" presStyleCnt="5">
        <dgm:presLayoutVars>
          <dgm:chPref val="3"/>
        </dgm:presLayoutVars>
      </dgm:prSet>
      <dgm:spPr/>
      <dgm:t>
        <a:bodyPr/>
        <a:lstStyle/>
        <a:p>
          <a:endParaRPr lang="id-ID"/>
        </a:p>
      </dgm:t>
    </dgm:pt>
    <dgm:pt modelId="{E0C3B55A-F77C-494E-84B4-13F576D6B354}" type="pres">
      <dgm:prSet presAssocID="{F7E54347-E14B-4C63-93A7-C27D6AEBFF3D}" presName="level3hierChild" presStyleCnt="0"/>
      <dgm:spPr/>
    </dgm:pt>
    <dgm:pt modelId="{EAA2270D-3065-499F-AA3C-0E63EE557B2E}" type="pres">
      <dgm:prSet presAssocID="{E1A6607F-FAFA-4F8F-930F-34134BF6B4C1}" presName="conn2-1" presStyleLbl="parChTrans1D4" presStyleIdx="3" presStyleCnt="5"/>
      <dgm:spPr/>
      <dgm:t>
        <a:bodyPr/>
        <a:lstStyle/>
        <a:p>
          <a:endParaRPr lang="id-ID"/>
        </a:p>
      </dgm:t>
    </dgm:pt>
    <dgm:pt modelId="{1A589128-55E9-47D3-B388-A1821F2E7313}" type="pres">
      <dgm:prSet presAssocID="{E1A6607F-FAFA-4F8F-930F-34134BF6B4C1}" presName="connTx" presStyleLbl="parChTrans1D4" presStyleIdx="3" presStyleCnt="5"/>
      <dgm:spPr/>
      <dgm:t>
        <a:bodyPr/>
        <a:lstStyle/>
        <a:p>
          <a:endParaRPr lang="id-ID"/>
        </a:p>
      </dgm:t>
    </dgm:pt>
    <dgm:pt modelId="{F37B5D8F-C5A3-4BEB-AEAB-341842CA434C}" type="pres">
      <dgm:prSet presAssocID="{227C6943-2566-461C-841D-D8807B16118B}" presName="root2" presStyleCnt="0"/>
      <dgm:spPr/>
    </dgm:pt>
    <dgm:pt modelId="{797FDC6B-19A7-449A-A814-323F36AF06CF}" type="pres">
      <dgm:prSet presAssocID="{227C6943-2566-461C-841D-D8807B16118B}" presName="LevelTwoTextNode" presStyleLbl="node4" presStyleIdx="3" presStyleCnt="5">
        <dgm:presLayoutVars>
          <dgm:chPref val="3"/>
        </dgm:presLayoutVars>
      </dgm:prSet>
      <dgm:spPr/>
      <dgm:t>
        <a:bodyPr/>
        <a:lstStyle/>
        <a:p>
          <a:endParaRPr lang="id-ID"/>
        </a:p>
      </dgm:t>
    </dgm:pt>
    <dgm:pt modelId="{1AE64D07-DD9D-4BC5-AF5F-13E377C17C4D}" type="pres">
      <dgm:prSet presAssocID="{227C6943-2566-461C-841D-D8807B16118B}" presName="level3hierChild" presStyleCnt="0"/>
      <dgm:spPr/>
    </dgm:pt>
    <dgm:pt modelId="{DBF97709-5606-48E3-B62D-155B67B336C9}" type="pres">
      <dgm:prSet presAssocID="{7B99F38C-4084-4518-8B7C-5264B2D40E56}" presName="conn2-1" presStyleLbl="parChTrans1D2" presStyleIdx="1" presStyleCnt="2"/>
      <dgm:spPr/>
      <dgm:t>
        <a:bodyPr/>
        <a:lstStyle/>
        <a:p>
          <a:endParaRPr lang="id-ID"/>
        </a:p>
      </dgm:t>
    </dgm:pt>
    <dgm:pt modelId="{42429FB9-09AE-46A2-8245-48B9046602BF}" type="pres">
      <dgm:prSet presAssocID="{7B99F38C-4084-4518-8B7C-5264B2D40E56}" presName="connTx" presStyleLbl="parChTrans1D2" presStyleIdx="1" presStyleCnt="2"/>
      <dgm:spPr/>
      <dgm:t>
        <a:bodyPr/>
        <a:lstStyle/>
        <a:p>
          <a:endParaRPr lang="id-ID"/>
        </a:p>
      </dgm:t>
    </dgm:pt>
    <dgm:pt modelId="{60CD7220-0063-412E-8464-20C2DC9398B8}" type="pres">
      <dgm:prSet presAssocID="{52DB56ED-EEC3-4EFF-84D4-1F7EDD61F289}" presName="root2" presStyleCnt="0"/>
      <dgm:spPr/>
    </dgm:pt>
    <dgm:pt modelId="{9AC34BB0-0E27-4047-AD35-CD95F99FE6AF}" type="pres">
      <dgm:prSet presAssocID="{52DB56ED-EEC3-4EFF-84D4-1F7EDD61F289}" presName="LevelTwoTextNode" presStyleLbl="node2" presStyleIdx="1" presStyleCnt="2">
        <dgm:presLayoutVars>
          <dgm:chPref val="3"/>
        </dgm:presLayoutVars>
      </dgm:prSet>
      <dgm:spPr/>
      <dgm:t>
        <a:bodyPr/>
        <a:lstStyle/>
        <a:p>
          <a:endParaRPr lang="id-ID"/>
        </a:p>
      </dgm:t>
    </dgm:pt>
    <dgm:pt modelId="{F6EF844B-8CDA-4062-AA57-A1515E6341E1}" type="pres">
      <dgm:prSet presAssocID="{52DB56ED-EEC3-4EFF-84D4-1F7EDD61F289}" presName="level3hierChild" presStyleCnt="0"/>
      <dgm:spPr/>
    </dgm:pt>
    <dgm:pt modelId="{6B34CB90-1008-4144-8B3B-19E8CCB879C7}" type="pres">
      <dgm:prSet presAssocID="{2532C87E-54D1-4076-85CC-4E90E67A96D1}" presName="conn2-1" presStyleLbl="parChTrans1D3" presStyleIdx="1" presStyleCnt="2"/>
      <dgm:spPr/>
      <dgm:t>
        <a:bodyPr/>
        <a:lstStyle/>
        <a:p>
          <a:endParaRPr lang="id-ID"/>
        </a:p>
      </dgm:t>
    </dgm:pt>
    <dgm:pt modelId="{30A7290E-EDFF-404C-805E-BC4DF6FC3279}" type="pres">
      <dgm:prSet presAssocID="{2532C87E-54D1-4076-85CC-4E90E67A96D1}" presName="connTx" presStyleLbl="parChTrans1D3" presStyleIdx="1" presStyleCnt="2"/>
      <dgm:spPr/>
      <dgm:t>
        <a:bodyPr/>
        <a:lstStyle/>
        <a:p>
          <a:endParaRPr lang="id-ID"/>
        </a:p>
      </dgm:t>
    </dgm:pt>
    <dgm:pt modelId="{6BB0E8B4-D5A6-4094-A486-287910BB25DD}" type="pres">
      <dgm:prSet presAssocID="{C91C6E86-FD85-4F0D-9E2C-CE12A5D0E443}" presName="root2" presStyleCnt="0"/>
      <dgm:spPr/>
    </dgm:pt>
    <dgm:pt modelId="{FD61640D-5A95-40E2-A881-47FD27155B3D}" type="pres">
      <dgm:prSet presAssocID="{C91C6E86-FD85-4F0D-9E2C-CE12A5D0E443}" presName="LevelTwoTextNode" presStyleLbl="node3" presStyleIdx="1" presStyleCnt="2">
        <dgm:presLayoutVars>
          <dgm:chPref val="3"/>
        </dgm:presLayoutVars>
      </dgm:prSet>
      <dgm:spPr/>
      <dgm:t>
        <a:bodyPr/>
        <a:lstStyle/>
        <a:p>
          <a:endParaRPr lang="id-ID"/>
        </a:p>
      </dgm:t>
    </dgm:pt>
    <dgm:pt modelId="{473C3D99-C03C-4B52-8F84-D7E3A5402141}" type="pres">
      <dgm:prSet presAssocID="{C91C6E86-FD85-4F0D-9E2C-CE12A5D0E443}" presName="level3hierChild" presStyleCnt="0"/>
      <dgm:spPr/>
    </dgm:pt>
    <dgm:pt modelId="{80371C02-AB1D-4DF8-B5EE-AFCFC833C997}" type="pres">
      <dgm:prSet presAssocID="{B3C90097-3CFB-440D-B025-48CD851D2870}" presName="conn2-1" presStyleLbl="parChTrans1D4" presStyleIdx="4" presStyleCnt="5"/>
      <dgm:spPr/>
      <dgm:t>
        <a:bodyPr/>
        <a:lstStyle/>
        <a:p>
          <a:endParaRPr lang="id-ID"/>
        </a:p>
      </dgm:t>
    </dgm:pt>
    <dgm:pt modelId="{C2189ACF-91AC-48C1-A106-00234EECC166}" type="pres">
      <dgm:prSet presAssocID="{B3C90097-3CFB-440D-B025-48CD851D2870}" presName="connTx" presStyleLbl="parChTrans1D4" presStyleIdx="4" presStyleCnt="5"/>
      <dgm:spPr/>
      <dgm:t>
        <a:bodyPr/>
        <a:lstStyle/>
        <a:p>
          <a:endParaRPr lang="id-ID"/>
        </a:p>
      </dgm:t>
    </dgm:pt>
    <dgm:pt modelId="{7EDC99E9-1FD3-461A-807F-2F577431B05F}" type="pres">
      <dgm:prSet presAssocID="{E6672F97-F06A-45F4-9227-A07007D48541}" presName="root2" presStyleCnt="0"/>
      <dgm:spPr/>
    </dgm:pt>
    <dgm:pt modelId="{DAE6DF11-1EDA-4EBC-8586-DA35E3DBC431}" type="pres">
      <dgm:prSet presAssocID="{E6672F97-F06A-45F4-9227-A07007D48541}" presName="LevelTwoTextNode" presStyleLbl="node4" presStyleIdx="4" presStyleCnt="5">
        <dgm:presLayoutVars>
          <dgm:chPref val="3"/>
        </dgm:presLayoutVars>
      </dgm:prSet>
      <dgm:spPr/>
      <dgm:t>
        <a:bodyPr/>
        <a:lstStyle/>
        <a:p>
          <a:endParaRPr lang="id-ID"/>
        </a:p>
      </dgm:t>
    </dgm:pt>
    <dgm:pt modelId="{0B0A2299-190A-4B3C-9DE1-1E01285D6069}" type="pres">
      <dgm:prSet presAssocID="{E6672F97-F06A-45F4-9227-A07007D48541}" presName="level3hierChild" presStyleCnt="0"/>
      <dgm:spPr/>
    </dgm:pt>
  </dgm:ptLst>
  <dgm:cxnLst>
    <dgm:cxn modelId="{37886043-369D-47A3-A59F-FE700542578D}" type="presOf" srcId="{FEA55F48-447E-4840-B853-A7899259506A}" destId="{D52489CD-589D-4973-9C26-51E8A24B7276}" srcOrd="1" destOrd="0" presId="urn:microsoft.com/office/officeart/2005/8/layout/hierarchy2"/>
    <dgm:cxn modelId="{70D1A701-755A-4DD0-B1E3-6F8E9AC9EBDB}" type="presOf" srcId="{468F8EFB-AED4-42E8-92C6-100CB85E26BE}" destId="{F767D961-FABF-4167-8125-00E33CBE31DA}" srcOrd="0" destOrd="0" presId="urn:microsoft.com/office/officeart/2005/8/layout/hierarchy2"/>
    <dgm:cxn modelId="{3DCE745E-A9F4-4E28-8198-9A7E059DB0C9}" srcId="{F5FEAC81-829A-492B-A6EB-4F04086C8517}" destId="{227C6943-2566-461C-841D-D8807B16118B}" srcOrd="3" destOrd="0" parTransId="{E1A6607F-FAFA-4F8F-930F-34134BF6B4C1}" sibTransId="{36611C49-8DB5-411B-B081-60CD68555A96}"/>
    <dgm:cxn modelId="{15C867A1-3DF4-4E1D-90F0-78F0CB323740}" type="presOf" srcId="{B3C90097-3CFB-440D-B025-48CD851D2870}" destId="{80371C02-AB1D-4DF8-B5EE-AFCFC833C997}" srcOrd="0" destOrd="0" presId="urn:microsoft.com/office/officeart/2005/8/layout/hierarchy2"/>
    <dgm:cxn modelId="{9EF6E7E2-F0AE-4DC9-B117-7A2522EBE8B3}" type="presOf" srcId="{628978FD-6271-4AE2-8D13-C72933CF69FF}" destId="{F360B9B0-0AF6-46C6-9D66-5F956D727DCA}" srcOrd="0" destOrd="0" presId="urn:microsoft.com/office/officeart/2005/8/layout/hierarchy2"/>
    <dgm:cxn modelId="{B1642BF6-693D-4B8E-AAA8-AFE44FF0120A}" type="presOf" srcId="{B4A68477-275F-41C3-B200-943A8259D3F5}" destId="{006B2C9F-C1EC-4A86-973F-6AF1384CBE58}" srcOrd="0" destOrd="0" presId="urn:microsoft.com/office/officeart/2005/8/layout/hierarchy2"/>
    <dgm:cxn modelId="{878702DF-E660-426D-815F-ABBED262C358}" type="presOf" srcId="{C91C6E86-FD85-4F0D-9E2C-CE12A5D0E443}" destId="{FD61640D-5A95-40E2-A881-47FD27155B3D}" srcOrd="0" destOrd="0" presId="urn:microsoft.com/office/officeart/2005/8/layout/hierarchy2"/>
    <dgm:cxn modelId="{25B2168F-DC24-4B8D-9DBC-6F0F2D4F5C0F}" type="presOf" srcId="{F7E54347-E14B-4C63-93A7-C27D6AEBFF3D}" destId="{96246633-3912-44A7-953F-89804DC8E421}" srcOrd="0" destOrd="0" presId="urn:microsoft.com/office/officeart/2005/8/layout/hierarchy2"/>
    <dgm:cxn modelId="{A419CDC6-B5C3-4A57-BAE0-CBC7A737065F}" srcId="{F5FEAC81-829A-492B-A6EB-4F04086C8517}" destId="{3CC0DD09-7FED-4677-81D6-F525840BA696}" srcOrd="1" destOrd="0" parTransId="{2F0BA53F-AFDC-457C-B024-1C16514B3F96}" sibTransId="{56351A8E-0B54-48EB-A1D8-928923799690}"/>
    <dgm:cxn modelId="{AD2952A5-1004-4148-AE7C-E62790C58D39}" type="presOf" srcId="{FEA55F48-447E-4840-B853-A7899259506A}" destId="{32C21F42-23BE-4DC6-8B7C-A5035D87C43B}" srcOrd="0" destOrd="0" presId="urn:microsoft.com/office/officeart/2005/8/layout/hierarchy2"/>
    <dgm:cxn modelId="{0ED5D576-C313-4C13-B330-24495BB0FB38}" type="presOf" srcId="{B3C90097-3CFB-440D-B025-48CD851D2870}" destId="{C2189ACF-91AC-48C1-A106-00234EECC166}" srcOrd="1" destOrd="0" presId="urn:microsoft.com/office/officeart/2005/8/layout/hierarchy2"/>
    <dgm:cxn modelId="{C43D3CF2-FCD4-4A04-B422-C246CE95132C}" type="presOf" srcId="{3CC0DD09-7FED-4677-81D6-F525840BA696}" destId="{18D5401C-B768-40E4-991E-93E41D31A418}" srcOrd="0" destOrd="0" presId="urn:microsoft.com/office/officeart/2005/8/layout/hierarchy2"/>
    <dgm:cxn modelId="{66C8ABD2-4D32-4C5C-8C23-1621B56699E5}" type="presOf" srcId="{2F0BA53F-AFDC-457C-B024-1C16514B3F96}" destId="{F8235974-D906-427F-AFAA-CCD1D2853C0E}" srcOrd="1" destOrd="0" presId="urn:microsoft.com/office/officeart/2005/8/layout/hierarchy2"/>
    <dgm:cxn modelId="{94530894-C9C7-4329-A4A3-8AB2BAC0A320}" type="presOf" srcId="{F5FEAC81-829A-492B-A6EB-4F04086C8517}" destId="{EE64175E-58C0-4569-A845-015DA0668562}" srcOrd="0" destOrd="0" presId="urn:microsoft.com/office/officeart/2005/8/layout/hierarchy2"/>
    <dgm:cxn modelId="{2C1D30BC-F2DB-4670-91B7-7277D26CC135}" type="presOf" srcId="{2532C87E-54D1-4076-85CC-4E90E67A96D1}" destId="{6B34CB90-1008-4144-8B3B-19E8CCB879C7}" srcOrd="0" destOrd="0" presId="urn:microsoft.com/office/officeart/2005/8/layout/hierarchy2"/>
    <dgm:cxn modelId="{C5FA623C-ED2E-4531-B011-62B0F228D484}" srcId="{B4A68477-275F-41C3-B200-943A8259D3F5}" destId="{628978FD-6271-4AE2-8D13-C72933CF69FF}" srcOrd="0" destOrd="0" parTransId="{AD6824AC-E806-4207-A36F-905C9F6EE2A5}" sibTransId="{1F81DD37-C562-4B18-A873-2E0311B4A88B}"/>
    <dgm:cxn modelId="{DEF93D73-8F32-465A-8B64-8CBA2EE1127E}" srcId="{F5FEAC81-829A-492B-A6EB-4F04086C8517}" destId="{F7E54347-E14B-4C63-93A7-C27D6AEBFF3D}" srcOrd="2" destOrd="0" parTransId="{FEA55F48-447E-4840-B853-A7899259506A}" sibTransId="{B62BD4B7-2E82-494A-9E46-C876D188E494}"/>
    <dgm:cxn modelId="{D6245A94-02D6-4176-AFC9-99DE74D2AA86}" type="presOf" srcId="{E6672F97-F06A-45F4-9227-A07007D48541}" destId="{DAE6DF11-1EDA-4EBC-8586-DA35E3DBC431}" srcOrd="0" destOrd="0" presId="urn:microsoft.com/office/officeart/2005/8/layout/hierarchy2"/>
    <dgm:cxn modelId="{6FA379AF-3343-47C5-AF8E-B8FAC3907A66}" type="presOf" srcId="{1CA00C07-9085-4E6A-9F07-87B494A271EB}" destId="{97A7D797-CC54-4FED-887C-484A38447CE1}" srcOrd="0" destOrd="0" presId="urn:microsoft.com/office/officeart/2005/8/layout/hierarchy2"/>
    <dgm:cxn modelId="{6B02DDCB-4F52-430C-AD22-0873973033F1}" type="presOf" srcId="{227C6943-2566-461C-841D-D8807B16118B}" destId="{797FDC6B-19A7-449A-A814-323F36AF06CF}" srcOrd="0" destOrd="0" presId="urn:microsoft.com/office/officeart/2005/8/layout/hierarchy2"/>
    <dgm:cxn modelId="{DAAA52ED-C75E-4E6E-9ECC-2051F5EA7D67}" srcId="{F5FEAC81-829A-492B-A6EB-4F04086C8517}" destId="{BD9B5C79-6516-4527-8A78-AC0D3E7FD9BA}" srcOrd="0" destOrd="0" parTransId="{468F8EFB-AED4-42E8-92C6-100CB85E26BE}" sibTransId="{A9FBDC9B-68A9-4192-9B8D-21B83A258CAF}"/>
    <dgm:cxn modelId="{D0A69C98-774E-40C8-A557-55523CED2D4B}" srcId="{C91C6E86-FD85-4F0D-9E2C-CE12A5D0E443}" destId="{E6672F97-F06A-45F4-9227-A07007D48541}" srcOrd="0" destOrd="0" parTransId="{B3C90097-3CFB-440D-B025-48CD851D2870}" sibTransId="{34CB6753-1E9B-4E31-B9E8-68A397B83DC8}"/>
    <dgm:cxn modelId="{5832D24A-2C6D-499D-833E-7AD51794BC7A}" type="presOf" srcId="{E1A6607F-FAFA-4F8F-930F-34134BF6B4C1}" destId="{EAA2270D-3065-499F-AA3C-0E63EE557B2E}" srcOrd="0" destOrd="0" presId="urn:microsoft.com/office/officeart/2005/8/layout/hierarchy2"/>
    <dgm:cxn modelId="{71AE0995-75E0-45F3-B364-A84BF5041D32}" type="presOf" srcId="{2532C87E-54D1-4076-85CC-4E90E67A96D1}" destId="{30A7290E-EDFF-404C-805E-BC4DF6FC3279}" srcOrd="1" destOrd="0" presId="urn:microsoft.com/office/officeart/2005/8/layout/hierarchy2"/>
    <dgm:cxn modelId="{9416690C-5D56-406E-AD59-DAB41B478E69}" type="presOf" srcId="{AD6824AC-E806-4207-A36F-905C9F6EE2A5}" destId="{15B8F4D4-F500-49F7-8F49-98FEE8F390BA}" srcOrd="0" destOrd="0" presId="urn:microsoft.com/office/officeart/2005/8/layout/hierarchy2"/>
    <dgm:cxn modelId="{E2829CEB-0950-4BBE-8EE1-384EA1944985}" srcId="{628978FD-6271-4AE2-8D13-C72933CF69FF}" destId="{F5FEAC81-829A-492B-A6EB-4F04086C8517}" srcOrd="0" destOrd="0" parTransId="{1CA00C07-9085-4E6A-9F07-87B494A271EB}" sibTransId="{F04F7BC7-AAE8-477B-B240-A424F88BF436}"/>
    <dgm:cxn modelId="{5FD1A2FA-81B3-4F8A-8C17-B3AB029C9AFC}" srcId="{B4A68477-275F-41C3-B200-943A8259D3F5}" destId="{52DB56ED-EEC3-4EFF-84D4-1F7EDD61F289}" srcOrd="1" destOrd="0" parTransId="{7B99F38C-4084-4518-8B7C-5264B2D40E56}" sibTransId="{EECE2D7D-2A35-454B-ADF2-569BF4BE7306}"/>
    <dgm:cxn modelId="{258CA52D-2C4D-45B4-9B16-73E6EBC6D972}" type="presOf" srcId="{E1A6607F-FAFA-4F8F-930F-34134BF6B4C1}" destId="{1A589128-55E9-47D3-B388-A1821F2E7313}" srcOrd="1" destOrd="0" presId="urn:microsoft.com/office/officeart/2005/8/layout/hierarchy2"/>
    <dgm:cxn modelId="{DD114934-8C69-4C19-BE38-CC3FDAC7C011}" srcId="{7E7889DA-F2FB-4DD9-A3B1-CE99F8C47A35}" destId="{B4A68477-275F-41C3-B200-943A8259D3F5}" srcOrd="0" destOrd="0" parTransId="{93D342F2-DE9F-454C-AE43-86E79A60AA88}" sibTransId="{58F5B925-78FB-43CD-882A-9BA3FC3836FC}"/>
    <dgm:cxn modelId="{7952118C-6399-4C01-82F6-49AC3B907771}" type="presOf" srcId="{7B99F38C-4084-4518-8B7C-5264B2D40E56}" destId="{42429FB9-09AE-46A2-8245-48B9046602BF}" srcOrd="1" destOrd="0" presId="urn:microsoft.com/office/officeart/2005/8/layout/hierarchy2"/>
    <dgm:cxn modelId="{3B4C3292-F2E4-47EA-A29B-990B91BE149D}" type="presOf" srcId="{7E7889DA-F2FB-4DD9-A3B1-CE99F8C47A35}" destId="{66F63F2F-EBE3-4FA6-8B6B-B46664CF6EBB}" srcOrd="0" destOrd="0" presId="urn:microsoft.com/office/officeart/2005/8/layout/hierarchy2"/>
    <dgm:cxn modelId="{8E42EF57-51E9-4A8F-BDE8-B4D97C0E1816}" type="presOf" srcId="{1CA00C07-9085-4E6A-9F07-87B494A271EB}" destId="{006A22B0-FC4D-4765-B0C3-A6A1506E7FA5}" srcOrd="1" destOrd="0" presId="urn:microsoft.com/office/officeart/2005/8/layout/hierarchy2"/>
    <dgm:cxn modelId="{A1E95C03-EA58-42AD-A710-6FDEB08814E6}" type="presOf" srcId="{52DB56ED-EEC3-4EFF-84D4-1F7EDD61F289}" destId="{9AC34BB0-0E27-4047-AD35-CD95F99FE6AF}" srcOrd="0" destOrd="0" presId="urn:microsoft.com/office/officeart/2005/8/layout/hierarchy2"/>
    <dgm:cxn modelId="{119FA163-156D-4340-8EAD-B2869390B0E9}" type="presOf" srcId="{AD6824AC-E806-4207-A36F-905C9F6EE2A5}" destId="{C6B99E40-8DD2-48A2-8CC8-6C23D5311879}" srcOrd="1" destOrd="0" presId="urn:microsoft.com/office/officeart/2005/8/layout/hierarchy2"/>
    <dgm:cxn modelId="{63152681-9D9B-4638-B105-75D71458B3D4}" type="presOf" srcId="{468F8EFB-AED4-42E8-92C6-100CB85E26BE}" destId="{FD60AA9D-7F06-4FB6-82C2-FCCB5839DDC1}" srcOrd="1" destOrd="0" presId="urn:microsoft.com/office/officeart/2005/8/layout/hierarchy2"/>
    <dgm:cxn modelId="{569C0F05-1939-4578-96DF-F8912129D89D}" type="presOf" srcId="{7B99F38C-4084-4518-8B7C-5264B2D40E56}" destId="{DBF97709-5606-48E3-B62D-155B67B336C9}" srcOrd="0" destOrd="0" presId="urn:microsoft.com/office/officeart/2005/8/layout/hierarchy2"/>
    <dgm:cxn modelId="{E27E1C06-5365-4838-945D-EE4E02C41E4A}" type="presOf" srcId="{BD9B5C79-6516-4527-8A78-AC0D3E7FD9BA}" destId="{ECE53505-5E87-458A-BAAD-D6262985CD8B}" srcOrd="0" destOrd="0" presId="urn:microsoft.com/office/officeart/2005/8/layout/hierarchy2"/>
    <dgm:cxn modelId="{384724AF-1EB5-48FF-A80D-078BA2A07598}" type="presOf" srcId="{2F0BA53F-AFDC-457C-B024-1C16514B3F96}" destId="{022E3028-EE3E-480F-9BF9-0D92DD16359D}" srcOrd="0" destOrd="0" presId="urn:microsoft.com/office/officeart/2005/8/layout/hierarchy2"/>
    <dgm:cxn modelId="{E5B300AA-8088-4449-BD9E-F832FD536E43}" srcId="{52DB56ED-EEC3-4EFF-84D4-1F7EDD61F289}" destId="{C91C6E86-FD85-4F0D-9E2C-CE12A5D0E443}" srcOrd="0" destOrd="0" parTransId="{2532C87E-54D1-4076-85CC-4E90E67A96D1}" sibTransId="{1C08581F-DCC0-42B8-B74C-0C2759650FFC}"/>
    <dgm:cxn modelId="{E749D9EB-16D2-4A3F-847E-B340B559B6EE}" type="presParOf" srcId="{66F63F2F-EBE3-4FA6-8B6B-B46664CF6EBB}" destId="{6353F204-2F3A-4CB7-BC57-689479A50CCF}" srcOrd="0" destOrd="0" presId="urn:microsoft.com/office/officeart/2005/8/layout/hierarchy2"/>
    <dgm:cxn modelId="{3B9DAE67-CC9D-4BA5-A403-81005BD9C1DE}" type="presParOf" srcId="{6353F204-2F3A-4CB7-BC57-689479A50CCF}" destId="{006B2C9F-C1EC-4A86-973F-6AF1384CBE58}" srcOrd="0" destOrd="0" presId="urn:microsoft.com/office/officeart/2005/8/layout/hierarchy2"/>
    <dgm:cxn modelId="{7CBEB367-5360-429E-BCA6-B7B106D34885}" type="presParOf" srcId="{6353F204-2F3A-4CB7-BC57-689479A50CCF}" destId="{A4C8DC83-1E98-4AD4-ACD0-35E67B7544C3}" srcOrd="1" destOrd="0" presId="urn:microsoft.com/office/officeart/2005/8/layout/hierarchy2"/>
    <dgm:cxn modelId="{C38BD002-4FEE-48EC-8CB6-F7984370B9F9}" type="presParOf" srcId="{A4C8DC83-1E98-4AD4-ACD0-35E67B7544C3}" destId="{15B8F4D4-F500-49F7-8F49-98FEE8F390BA}" srcOrd="0" destOrd="0" presId="urn:microsoft.com/office/officeart/2005/8/layout/hierarchy2"/>
    <dgm:cxn modelId="{AFC2012C-C27B-4065-8AF0-98CEFA771EF7}" type="presParOf" srcId="{15B8F4D4-F500-49F7-8F49-98FEE8F390BA}" destId="{C6B99E40-8DD2-48A2-8CC8-6C23D5311879}" srcOrd="0" destOrd="0" presId="urn:microsoft.com/office/officeart/2005/8/layout/hierarchy2"/>
    <dgm:cxn modelId="{A09255C2-CFDE-4436-9D26-DDD0926D42A1}" type="presParOf" srcId="{A4C8DC83-1E98-4AD4-ACD0-35E67B7544C3}" destId="{9854D0A9-1726-4CD0-9B8B-8B541D1AF266}" srcOrd="1" destOrd="0" presId="urn:microsoft.com/office/officeart/2005/8/layout/hierarchy2"/>
    <dgm:cxn modelId="{3D758C25-59ED-4850-B6F7-AEEEA686DC1B}" type="presParOf" srcId="{9854D0A9-1726-4CD0-9B8B-8B541D1AF266}" destId="{F360B9B0-0AF6-46C6-9D66-5F956D727DCA}" srcOrd="0" destOrd="0" presId="urn:microsoft.com/office/officeart/2005/8/layout/hierarchy2"/>
    <dgm:cxn modelId="{1DAC08E0-4AA3-4D53-96D4-309B6346B4D2}" type="presParOf" srcId="{9854D0A9-1726-4CD0-9B8B-8B541D1AF266}" destId="{439BF1B1-F413-43DB-82C9-579C7C450103}" srcOrd="1" destOrd="0" presId="urn:microsoft.com/office/officeart/2005/8/layout/hierarchy2"/>
    <dgm:cxn modelId="{0F54008B-E9F5-4DB4-9F5A-51D63CB7754E}" type="presParOf" srcId="{439BF1B1-F413-43DB-82C9-579C7C450103}" destId="{97A7D797-CC54-4FED-887C-484A38447CE1}" srcOrd="0" destOrd="0" presId="urn:microsoft.com/office/officeart/2005/8/layout/hierarchy2"/>
    <dgm:cxn modelId="{16F2580E-550F-4AC1-B09F-40D9E904C2FA}" type="presParOf" srcId="{97A7D797-CC54-4FED-887C-484A38447CE1}" destId="{006A22B0-FC4D-4765-B0C3-A6A1506E7FA5}" srcOrd="0" destOrd="0" presId="urn:microsoft.com/office/officeart/2005/8/layout/hierarchy2"/>
    <dgm:cxn modelId="{BF5A02CE-D465-4BEE-85E8-92D00FB5AEE3}" type="presParOf" srcId="{439BF1B1-F413-43DB-82C9-579C7C450103}" destId="{79CA5429-81BA-422E-B243-C2DD60B9C9F8}" srcOrd="1" destOrd="0" presId="urn:microsoft.com/office/officeart/2005/8/layout/hierarchy2"/>
    <dgm:cxn modelId="{63E2545F-7233-4DEE-9F0A-FBB9FED8543D}" type="presParOf" srcId="{79CA5429-81BA-422E-B243-C2DD60B9C9F8}" destId="{EE64175E-58C0-4569-A845-015DA0668562}" srcOrd="0" destOrd="0" presId="urn:microsoft.com/office/officeart/2005/8/layout/hierarchy2"/>
    <dgm:cxn modelId="{A9A50748-B8BC-464F-9CF8-01FA287C28BE}" type="presParOf" srcId="{79CA5429-81BA-422E-B243-C2DD60B9C9F8}" destId="{236ED5B1-B94F-4943-827C-269EBABD3847}" srcOrd="1" destOrd="0" presId="urn:microsoft.com/office/officeart/2005/8/layout/hierarchy2"/>
    <dgm:cxn modelId="{5688A4F9-574D-4D6E-B460-AFDFB0520D09}" type="presParOf" srcId="{236ED5B1-B94F-4943-827C-269EBABD3847}" destId="{F767D961-FABF-4167-8125-00E33CBE31DA}" srcOrd="0" destOrd="0" presId="urn:microsoft.com/office/officeart/2005/8/layout/hierarchy2"/>
    <dgm:cxn modelId="{576B63A0-FD39-41AF-B2C0-2259EB9DA1E8}" type="presParOf" srcId="{F767D961-FABF-4167-8125-00E33CBE31DA}" destId="{FD60AA9D-7F06-4FB6-82C2-FCCB5839DDC1}" srcOrd="0" destOrd="0" presId="urn:microsoft.com/office/officeart/2005/8/layout/hierarchy2"/>
    <dgm:cxn modelId="{68683323-E00B-4CBF-B219-26D17C9F14A8}" type="presParOf" srcId="{236ED5B1-B94F-4943-827C-269EBABD3847}" destId="{E8898BBE-BDC0-44E9-8D93-B4CF90DE4D6D}" srcOrd="1" destOrd="0" presId="urn:microsoft.com/office/officeart/2005/8/layout/hierarchy2"/>
    <dgm:cxn modelId="{D965807C-E2DF-46A1-9023-502A697F2C17}" type="presParOf" srcId="{E8898BBE-BDC0-44E9-8D93-B4CF90DE4D6D}" destId="{ECE53505-5E87-458A-BAAD-D6262985CD8B}" srcOrd="0" destOrd="0" presId="urn:microsoft.com/office/officeart/2005/8/layout/hierarchy2"/>
    <dgm:cxn modelId="{84F91360-A101-4100-A110-F6E3D1F16BC8}" type="presParOf" srcId="{E8898BBE-BDC0-44E9-8D93-B4CF90DE4D6D}" destId="{7AEE4D61-C305-40A1-8276-B000AAFD2DE1}" srcOrd="1" destOrd="0" presId="urn:microsoft.com/office/officeart/2005/8/layout/hierarchy2"/>
    <dgm:cxn modelId="{B5B2694D-A72D-4F22-B5D6-045FBA3D354B}" type="presParOf" srcId="{236ED5B1-B94F-4943-827C-269EBABD3847}" destId="{022E3028-EE3E-480F-9BF9-0D92DD16359D}" srcOrd="2" destOrd="0" presId="urn:microsoft.com/office/officeart/2005/8/layout/hierarchy2"/>
    <dgm:cxn modelId="{5AF6396A-E9FB-4AB7-9015-09BB111E7945}" type="presParOf" srcId="{022E3028-EE3E-480F-9BF9-0D92DD16359D}" destId="{F8235974-D906-427F-AFAA-CCD1D2853C0E}" srcOrd="0" destOrd="0" presId="urn:microsoft.com/office/officeart/2005/8/layout/hierarchy2"/>
    <dgm:cxn modelId="{D5BE6319-18A6-46B6-A75F-D9563C767AE3}" type="presParOf" srcId="{236ED5B1-B94F-4943-827C-269EBABD3847}" destId="{A30074C0-8D69-4BBB-B500-9B1622EC1FCF}" srcOrd="3" destOrd="0" presId="urn:microsoft.com/office/officeart/2005/8/layout/hierarchy2"/>
    <dgm:cxn modelId="{584D0557-8AB5-4B5A-A603-383EDD1B0182}" type="presParOf" srcId="{A30074C0-8D69-4BBB-B500-9B1622EC1FCF}" destId="{18D5401C-B768-40E4-991E-93E41D31A418}" srcOrd="0" destOrd="0" presId="urn:microsoft.com/office/officeart/2005/8/layout/hierarchy2"/>
    <dgm:cxn modelId="{01F7E62B-F008-4B8F-8437-DE3009F672B1}" type="presParOf" srcId="{A30074C0-8D69-4BBB-B500-9B1622EC1FCF}" destId="{6906840E-67DB-4E63-B7B9-DD7367498C22}" srcOrd="1" destOrd="0" presId="urn:microsoft.com/office/officeart/2005/8/layout/hierarchy2"/>
    <dgm:cxn modelId="{E56909C6-CE03-4266-B61F-C0AB08C9C9C3}" type="presParOf" srcId="{236ED5B1-B94F-4943-827C-269EBABD3847}" destId="{32C21F42-23BE-4DC6-8B7C-A5035D87C43B}" srcOrd="4" destOrd="0" presId="urn:microsoft.com/office/officeart/2005/8/layout/hierarchy2"/>
    <dgm:cxn modelId="{98317162-CE75-409D-9336-05E9B8111EC5}" type="presParOf" srcId="{32C21F42-23BE-4DC6-8B7C-A5035D87C43B}" destId="{D52489CD-589D-4973-9C26-51E8A24B7276}" srcOrd="0" destOrd="0" presId="urn:microsoft.com/office/officeart/2005/8/layout/hierarchy2"/>
    <dgm:cxn modelId="{7CD6776D-79CA-4E0B-B840-409DDB2F03F9}" type="presParOf" srcId="{236ED5B1-B94F-4943-827C-269EBABD3847}" destId="{AFF6DE1B-23BC-4D88-B683-C8DE295526B5}" srcOrd="5" destOrd="0" presId="urn:microsoft.com/office/officeart/2005/8/layout/hierarchy2"/>
    <dgm:cxn modelId="{943B56FB-3BBC-4FC4-A455-C4FD1BBF3E06}" type="presParOf" srcId="{AFF6DE1B-23BC-4D88-B683-C8DE295526B5}" destId="{96246633-3912-44A7-953F-89804DC8E421}" srcOrd="0" destOrd="0" presId="urn:microsoft.com/office/officeart/2005/8/layout/hierarchy2"/>
    <dgm:cxn modelId="{8837980A-0051-4435-BB38-3349B88D92F4}" type="presParOf" srcId="{AFF6DE1B-23BC-4D88-B683-C8DE295526B5}" destId="{E0C3B55A-F77C-494E-84B4-13F576D6B354}" srcOrd="1" destOrd="0" presId="urn:microsoft.com/office/officeart/2005/8/layout/hierarchy2"/>
    <dgm:cxn modelId="{A9E51118-453D-46C7-83F2-FC6295D90AEE}" type="presParOf" srcId="{236ED5B1-B94F-4943-827C-269EBABD3847}" destId="{EAA2270D-3065-499F-AA3C-0E63EE557B2E}" srcOrd="6" destOrd="0" presId="urn:microsoft.com/office/officeart/2005/8/layout/hierarchy2"/>
    <dgm:cxn modelId="{F18862D0-CA0A-421B-80CE-77A67B7C7066}" type="presParOf" srcId="{EAA2270D-3065-499F-AA3C-0E63EE557B2E}" destId="{1A589128-55E9-47D3-B388-A1821F2E7313}" srcOrd="0" destOrd="0" presId="urn:microsoft.com/office/officeart/2005/8/layout/hierarchy2"/>
    <dgm:cxn modelId="{CEDAC4B2-748C-43D7-BA2E-99507AE6878A}" type="presParOf" srcId="{236ED5B1-B94F-4943-827C-269EBABD3847}" destId="{F37B5D8F-C5A3-4BEB-AEAB-341842CA434C}" srcOrd="7" destOrd="0" presId="urn:microsoft.com/office/officeart/2005/8/layout/hierarchy2"/>
    <dgm:cxn modelId="{B784F1FB-F535-4E77-AD27-319D767ED3A1}" type="presParOf" srcId="{F37B5D8F-C5A3-4BEB-AEAB-341842CA434C}" destId="{797FDC6B-19A7-449A-A814-323F36AF06CF}" srcOrd="0" destOrd="0" presId="urn:microsoft.com/office/officeart/2005/8/layout/hierarchy2"/>
    <dgm:cxn modelId="{2F6EC05E-A9D7-47DF-A57B-199DD32F6DF2}" type="presParOf" srcId="{F37B5D8F-C5A3-4BEB-AEAB-341842CA434C}" destId="{1AE64D07-DD9D-4BC5-AF5F-13E377C17C4D}" srcOrd="1" destOrd="0" presId="urn:microsoft.com/office/officeart/2005/8/layout/hierarchy2"/>
    <dgm:cxn modelId="{41CA1C03-6B7A-4169-B72A-04C30882098F}" type="presParOf" srcId="{A4C8DC83-1E98-4AD4-ACD0-35E67B7544C3}" destId="{DBF97709-5606-48E3-B62D-155B67B336C9}" srcOrd="2" destOrd="0" presId="urn:microsoft.com/office/officeart/2005/8/layout/hierarchy2"/>
    <dgm:cxn modelId="{7C936E52-D934-4D37-8304-BE81D724F8C3}" type="presParOf" srcId="{DBF97709-5606-48E3-B62D-155B67B336C9}" destId="{42429FB9-09AE-46A2-8245-48B9046602BF}" srcOrd="0" destOrd="0" presId="urn:microsoft.com/office/officeart/2005/8/layout/hierarchy2"/>
    <dgm:cxn modelId="{3EBB9F16-7462-4CD4-B27A-3E5885AE4983}" type="presParOf" srcId="{A4C8DC83-1E98-4AD4-ACD0-35E67B7544C3}" destId="{60CD7220-0063-412E-8464-20C2DC9398B8}" srcOrd="3" destOrd="0" presId="urn:microsoft.com/office/officeart/2005/8/layout/hierarchy2"/>
    <dgm:cxn modelId="{6308A72D-FC40-4278-8A0F-01EC0A70EFB5}" type="presParOf" srcId="{60CD7220-0063-412E-8464-20C2DC9398B8}" destId="{9AC34BB0-0E27-4047-AD35-CD95F99FE6AF}" srcOrd="0" destOrd="0" presId="urn:microsoft.com/office/officeart/2005/8/layout/hierarchy2"/>
    <dgm:cxn modelId="{19DEEC30-83AB-44C6-AD2A-DA593F238CFE}" type="presParOf" srcId="{60CD7220-0063-412E-8464-20C2DC9398B8}" destId="{F6EF844B-8CDA-4062-AA57-A1515E6341E1}" srcOrd="1" destOrd="0" presId="urn:microsoft.com/office/officeart/2005/8/layout/hierarchy2"/>
    <dgm:cxn modelId="{E068C43E-37CA-453C-91A3-09E64FE196CF}" type="presParOf" srcId="{F6EF844B-8CDA-4062-AA57-A1515E6341E1}" destId="{6B34CB90-1008-4144-8B3B-19E8CCB879C7}" srcOrd="0" destOrd="0" presId="urn:microsoft.com/office/officeart/2005/8/layout/hierarchy2"/>
    <dgm:cxn modelId="{3D6C1F8D-9D0E-4BD2-B481-37D8629A485F}" type="presParOf" srcId="{6B34CB90-1008-4144-8B3B-19E8CCB879C7}" destId="{30A7290E-EDFF-404C-805E-BC4DF6FC3279}" srcOrd="0" destOrd="0" presId="urn:microsoft.com/office/officeart/2005/8/layout/hierarchy2"/>
    <dgm:cxn modelId="{7383F9C3-4A19-46C8-AD9A-D0B11B3FF977}" type="presParOf" srcId="{F6EF844B-8CDA-4062-AA57-A1515E6341E1}" destId="{6BB0E8B4-D5A6-4094-A486-287910BB25DD}" srcOrd="1" destOrd="0" presId="urn:microsoft.com/office/officeart/2005/8/layout/hierarchy2"/>
    <dgm:cxn modelId="{01925829-526A-4E36-ACA4-EAB1622C4C4A}" type="presParOf" srcId="{6BB0E8B4-D5A6-4094-A486-287910BB25DD}" destId="{FD61640D-5A95-40E2-A881-47FD27155B3D}" srcOrd="0" destOrd="0" presId="urn:microsoft.com/office/officeart/2005/8/layout/hierarchy2"/>
    <dgm:cxn modelId="{F491A9F8-E9C0-4744-97E5-1C2B09F3417D}" type="presParOf" srcId="{6BB0E8B4-D5A6-4094-A486-287910BB25DD}" destId="{473C3D99-C03C-4B52-8F84-D7E3A5402141}" srcOrd="1" destOrd="0" presId="urn:microsoft.com/office/officeart/2005/8/layout/hierarchy2"/>
    <dgm:cxn modelId="{125B9831-ED2A-45F4-B308-BDB599DAB58C}" type="presParOf" srcId="{473C3D99-C03C-4B52-8F84-D7E3A5402141}" destId="{80371C02-AB1D-4DF8-B5EE-AFCFC833C997}" srcOrd="0" destOrd="0" presId="urn:microsoft.com/office/officeart/2005/8/layout/hierarchy2"/>
    <dgm:cxn modelId="{52FC30D8-5D42-47D7-A404-5ACD5D35A512}" type="presParOf" srcId="{80371C02-AB1D-4DF8-B5EE-AFCFC833C997}" destId="{C2189ACF-91AC-48C1-A106-00234EECC166}" srcOrd="0" destOrd="0" presId="urn:microsoft.com/office/officeart/2005/8/layout/hierarchy2"/>
    <dgm:cxn modelId="{8BDF17CE-6C3D-4D62-AC73-772C6C5CEFEA}" type="presParOf" srcId="{473C3D99-C03C-4B52-8F84-D7E3A5402141}" destId="{7EDC99E9-1FD3-461A-807F-2F577431B05F}" srcOrd="1" destOrd="0" presId="urn:microsoft.com/office/officeart/2005/8/layout/hierarchy2"/>
    <dgm:cxn modelId="{8D539905-4509-4E23-9806-44848FB79403}" type="presParOf" srcId="{7EDC99E9-1FD3-461A-807F-2F577431B05F}" destId="{DAE6DF11-1EDA-4EBC-8586-DA35E3DBC431}" srcOrd="0" destOrd="0" presId="urn:microsoft.com/office/officeart/2005/8/layout/hierarchy2"/>
    <dgm:cxn modelId="{F526AE95-16B9-4CE6-B1F2-4BA2BAB31D33}" type="presParOf" srcId="{7EDC99E9-1FD3-461A-807F-2F577431B05F}" destId="{0B0A2299-190A-4B3C-9DE1-1E01285D6069}" srcOrd="1" destOrd="0" presId="urn:microsoft.com/office/officeart/2005/8/layout/hierarchy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87D8A05-3490-4A61-9989-F7A8750A5EAB}" type="doc">
      <dgm:prSet loTypeId="urn:microsoft.com/office/officeart/2008/layout/VerticalCurvedList" loCatId="list" qsTypeId="urn:microsoft.com/office/officeart/2005/8/quickstyle/simple4" qsCatId="simple" csTypeId="urn:microsoft.com/office/officeart/2005/8/colors/colorful3" csCatId="colorful" phldr="1"/>
      <dgm:spPr/>
      <dgm:t>
        <a:bodyPr/>
        <a:lstStyle/>
        <a:p>
          <a:endParaRPr lang="en-US"/>
        </a:p>
      </dgm:t>
    </dgm:pt>
    <dgm:pt modelId="{C582FFD1-7C9D-4345-A843-911964C7B849}">
      <dgm:prSet phldrT="[Text]" custT="1"/>
      <dgm:spPr/>
      <dgm:t>
        <a:bodyPr/>
        <a:lstStyle/>
        <a:p>
          <a:r>
            <a:rPr lang="en-US" sz="2800" b="1" i="0" dirty="0" err="1">
              <a:solidFill>
                <a:schemeClr val="tx1"/>
              </a:solidFill>
            </a:rPr>
            <a:t>Pasal</a:t>
          </a:r>
          <a:r>
            <a:rPr lang="en-US" sz="2800" b="1" i="0" dirty="0">
              <a:solidFill>
                <a:schemeClr val="tx1"/>
              </a:solidFill>
            </a:rPr>
            <a:t> 24C </a:t>
          </a:r>
          <a:r>
            <a:rPr lang="en-US" sz="2800" b="1" i="0" dirty="0" err="1">
              <a:solidFill>
                <a:schemeClr val="tx1"/>
              </a:solidFill>
            </a:rPr>
            <a:t>Ayat</a:t>
          </a:r>
          <a:r>
            <a:rPr lang="en-US" sz="2800" b="1" i="0" dirty="0">
              <a:solidFill>
                <a:schemeClr val="tx1"/>
              </a:solidFill>
            </a:rPr>
            <a:t> 3 </a:t>
          </a:r>
          <a:r>
            <a:rPr lang="en-US" sz="2800" b="1" i="0" dirty="0" err="1">
              <a:solidFill>
                <a:schemeClr val="tx1"/>
              </a:solidFill>
            </a:rPr>
            <a:t>Undang-Undang</a:t>
          </a:r>
          <a:r>
            <a:rPr lang="en-US" sz="2800" b="1" i="0" dirty="0">
              <a:solidFill>
                <a:schemeClr val="tx1"/>
              </a:solidFill>
            </a:rPr>
            <a:t> </a:t>
          </a:r>
          <a:r>
            <a:rPr lang="en-US" sz="2800" b="1" i="0" dirty="0" err="1">
              <a:solidFill>
                <a:schemeClr val="tx1"/>
              </a:solidFill>
            </a:rPr>
            <a:t>Dasar</a:t>
          </a:r>
          <a:r>
            <a:rPr lang="en-US" sz="2800" b="1" i="0" dirty="0">
              <a:solidFill>
                <a:schemeClr val="tx1"/>
              </a:solidFill>
            </a:rPr>
            <a:t> </a:t>
          </a:r>
          <a:r>
            <a:rPr lang="en-US" sz="2800" b="1" i="0" dirty="0" err="1">
              <a:solidFill>
                <a:schemeClr val="tx1"/>
              </a:solidFill>
            </a:rPr>
            <a:t>Republik</a:t>
          </a:r>
          <a:r>
            <a:rPr lang="en-US" sz="2800" b="1" i="0" dirty="0">
              <a:solidFill>
                <a:schemeClr val="tx1"/>
              </a:solidFill>
            </a:rPr>
            <a:t> Indonesia </a:t>
          </a:r>
          <a:r>
            <a:rPr lang="en-US" sz="2800" b="1" i="0" dirty="0" err="1">
              <a:solidFill>
                <a:schemeClr val="tx1"/>
              </a:solidFill>
            </a:rPr>
            <a:t>Tahun</a:t>
          </a:r>
          <a:r>
            <a:rPr lang="en-US" sz="2800" b="1" i="0" dirty="0">
              <a:solidFill>
                <a:schemeClr val="tx1"/>
              </a:solidFill>
            </a:rPr>
            <a:t> 1945</a:t>
          </a:r>
        </a:p>
      </dgm:t>
    </dgm:pt>
    <dgm:pt modelId="{8BE60E25-F06F-4A2C-98D4-6F6FD1DD813E}" type="sibTrans" cxnId="{63188AC9-4AB9-453C-8F33-6BF4013BCA3E}">
      <dgm:prSet/>
      <dgm:spPr/>
    </dgm:pt>
    <dgm:pt modelId="{E465AEE6-7379-47DC-A931-9EB39AEB7091}" type="parTrans" cxnId="{63188AC9-4AB9-453C-8F33-6BF4013BCA3E}">
      <dgm:prSet/>
      <dgm:spPr/>
    </dgm:pt>
    <dgm:pt modelId="{566295D1-42D6-4C0B-A31B-D3B83EB366F6}">
      <dgm:prSet phldrT="[Text]" custT="1"/>
      <dgm:spPr/>
      <dgm:t>
        <a:bodyPr/>
        <a:lstStyle/>
        <a:p>
          <a:r>
            <a:rPr lang="en-US" sz="2800" b="1" i="0" dirty="0" err="1">
              <a:solidFill>
                <a:schemeClr val="tx1"/>
              </a:solidFill>
            </a:rPr>
            <a:t>Pasal</a:t>
          </a:r>
          <a:r>
            <a:rPr lang="en-US" sz="2800" b="1" i="0" dirty="0">
              <a:solidFill>
                <a:schemeClr val="tx1"/>
              </a:solidFill>
            </a:rPr>
            <a:t> 24A </a:t>
          </a:r>
          <a:r>
            <a:rPr lang="en-US" sz="2800" b="1" i="0" dirty="0" err="1">
              <a:solidFill>
                <a:schemeClr val="tx1"/>
              </a:solidFill>
            </a:rPr>
            <a:t>Ayat</a:t>
          </a:r>
          <a:r>
            <a:rPr lang="en-US" sz="2800" b="1" i="0" dirty="0">
              <a:solidFill>
                <a:schemeClr val="tx1"/>
              </a:solidFill>
            </a:rPr>
            <a:t> 1 </a:t>
          </a:r>
          <a:r>
            <a:rPr lang="en-US" sz="2800" b="1" i="0" dirty="0" err="1">
              <a:solidFill>
                <a:schemeClr val="tx1"/>
              </a:solidFill>
            </a:rPr>
            <a:t>Undang-Undang</a:t>
          </a:r>
          <a:r>
            <a:rPr lang="en-US" sz="2800" b="1" i="0" dirty="0">
              <a:solidFill>
                <a:schemeClr val="tx1"/>
              </a:solidFill>
            </a:rPr>
            <a:t> </a:t>
          </a:r>
          <a:r>
            <a:rPr lang="en-US" sz="2800" b="1" i="0" dirty="0" err="1">
              <a:solidFill>
                <a:schemeClr val="tx1"/>
              </a:solidFill>
            </a:rPr>
            <a:t>Dasar</a:t>
          </a:r>
          <a:r>
            <a:rPr lang="en-US" sz="2800" b="1" i="0" dirty="0">
              <a:solidFill>
                <a:schemeClr val="tx1"/>
              </a:solidFill>
            </a:rPr>
            <a:t> </a:t>
          </a:r>
          <a:r>
            <a:rPr lang="en-US" sz="2800" b="1" i="0" dirty="0" err="1">
              <a:solidFill>
                <a:schemeClr val="tx1"/>
              </a:solidFill>
            </a:rPr>
            <a:t>Republik</a:t>
          </a:r>
          <a:r>
            <a:rPr lang="en-US" sz="2800" b="1" i="0" dirty="0">
              <a:solidFill>
                <a:schemeClr val="tx1"/>
              </a:solidFill>
            </a:rPr>
            <a:t> Indonesia </a:t>
          </a:r>
          <a:r>
            <a:rPr lang="en-US" sz="2800" b="1" i="0" dirty="0" err="1">
              <a:solidFill>
                <a:schemeClr val="tx1"/>
              </a:solidFill>
            </a:rPr>
            <a:t>Tahun</a:t>
          </a:r>
          <a:r>
            <a:rPr lang="en-US" sz="2800" b="1" i="0" dirty="0">
              <a:solidFill>
                <a:schemeClr val="tx1"/>
              </a:solidFill>
            </a:rPr>
            <a:t> 1945 </a:t>
          </a:r>
        </a:p>
      </dgm:t>
    </dgm:pt>
    <dgm:pt modelId="{65033862-62FE-4F94-A2DD-75A620A521E7}" type="sibTrans" cxnId="{B610E080-28BB-4639-9DE4-C3D57BFC42D9}">
      <dgm:prSet/>
      <dgm:spPr/>
    </dgm:pt>
    <dgm:pt modelId="{43B76C1A-7226-4AEA-8C57-C74975B1C358}" type="parTrans" cxnId="{B610E080-28BB-4639-9DE4-C3D57BFC42D9}">
      <dgm:prSet/>
      <dgm:spPr/>
    </dgm:pt>
    <dgm:pt modelId="{3DE1FB3B-2946-4966-87BF-72EF57AB65E2}">
      <dgm:prSet phldrT="[Text]" custT="1"/>
      <dgm:spPr/>
      <dgm:t>
        <a:bodyPr/>
        <a:lstStyle/>
        <a:p>
          <a:r>
            <a:rPr lang="en-US" sz="2800" b="1" dirty="0" err="1">
              <a:solidFill>
                <a:schemeClr val="tx1"/>
              </a:solidFill>
            </a:rPr>
            <a:t>Pasal</a:t>
          </a:r>
          <a:r>
            <a:rPr lang="en-US" sz="2800" b="1" dirty="0">
              <a:solidFill>
                <a:schemeClr val="tx1"/>
              </a:solidFill>
            </a:rPr>
            <a:t> 24 </a:t>
          </a:r>
          <a:r>
            <a:rPr lang="en-US" sz="2800" b="1" dirty="0" err="1">
              <a:solidFill>
                <a:schemeClr val="tx1"/>
              </a:solidFill>
            </a:rPr>
            <a:t>Ayat</a:t>
          </a:r>
          <a:r>
            <a:rPr lang="en-US" sz="2800" b="1" dirty="0">
              <a:solidFill>
                <a:schemeClr val="tx1"/>
              </a:solidFill>
            </a:rPr>
            <a:t> 2 </a:t>
          </a:r>
          <a:r>
            <a:rPr lang="en-US" sz="2800" b="1" dirty="0" err="1">
              <a:solidFill>
                <a:schemeClr val="tx1"/>
              </a:solidFill>
            </a:rPr>
            <a:t>Undang-Undang</a:t>
          </a:r>
          <a:r>
            <a:rPr lang="en-US" sz="2800" b="1" dirty="0">
              <a:solidFill>
                <a:schemeClr val="tx1"/>
              </a:solidFill>
            </a:rPr>
            <a:t> </a:t>
          </a:r>
          <a:r>
            <a:rPr lang="en-US" sz="2800" b="1" dirty="0" err="1">
              <a:solidFill>
                <a:schemeClr val="tx1"/>
              </a:solidFill>
            </a:rPr>
            <a:t>Dasar</a:t>
          </a:r>
          <a:r>
            <a:rPr lang="en-US" sz="2800" b="1" dirty="0">
              <a:solidFill>
                <a:schemeClr val="tx1"/>
              </a:solidFill>
            </a:rPr>
            <a:t>  </a:t>
          </a:r>
          <a:r>
            <a:rPr lang="en-US" sz="2800" b="1" dirty="0" err="1">
              <a:solidFill>
                <a:schemeClr val="tx1"/>
              </a:solidFill>
            </a:rPr>
            <a:t>Republik</a:t>
          </a:r>
          <a:r>
            <a:rPr lang="en-US" sz="2800" b="1" dirty="0">
              <a:solidFill>
                <a:schemeClr val="tx1"/>
              </a:solidFill>
            </a:rPr>
            <a:t> Indonesia </a:t>
          </a:r>
          <a:r>
            <a:rPr lang="en-US" sz="2800" b="1" dirty="0" err="1">
              <a:solidFill>
                <a:schemeClr val="tx1"/>
              </a:solidFill>
            </a:rPr>
            <a:t>Tahun</a:t>
          </a:r>
          <a:r>
            <a:rPr lang="en-US" sz="2800" b="1" dirty="0">
              <a:solidFill>
                <a:schemeClr val="tx1"/>
              </a:solidFill>
            </a:rPr>
            <a:t> 1945</a:t>
          </a:r>
          <a:endParaRPr lang="en-US" sz="2800" b="0" i="1" dirty="0">
            <a:solidFill>
              <a:schemeClr val="tx1"/>
            </a:solidFill>
          </a:endParaRPr>
        </a:p>
      </dgm:t>
    </dgm:pt>
    <dgm:pt modelId="{D549579F-9405-4B26-B303-A255FD5F0B36}" type="sibTrans" cxnId="{525985FD-21C0-46EF-BA32-48E948D7FD93}">
      <dgm:prSet/>
      <dgm:spPr/>
      <dgm:t>
        <a:bodyPr/>
        <a:lstStyle/>
        <a:p>
          <a:endParaRPr lang="en-US" sz="2800" b="1">
            <a:solidFill>
              <a:schemeClr val="tx1"/>
            </a:solidFill>
          </a:endParaRPr>
        </a:p>
      </dgm:t>
    </dgm:pt>
    <dgm:pt modelId="{F8598DF5-C335-4E91-A776-D1AD5B27AB36}" type="parTrans" cxnId="{525985FD-21C0-46EF-BA32-48E948D7FD93}">
      <dgm:prSet/>
      <dgm:spPr/>
      <dgm:t>
        <a:bodyPr/>
        <a:lstStyle/>
        <a:p>
          <a:endParaRPr lang="en-US" sz="2800" b="1">
            <a:solidFill>
              <a:schemeClr val="tx1"/>
            </a:solidFill>
          </a:endParaRPr>
        </a:p>
      </dgm:t>
    </dgm:pt>
    <dgm:pt modelId="{1F376561-27A2-4940-A285-2D86766B6385}" type="pres">
      <dgm:prSet presAssocID="{B87D8A05-3490-4A61-9989-F7A8750A5EAB}" presName="Name0" presStyleCnt="0">
        <dgm:presLayoutVars>
          <dgm:chMax val="7"/>
          <dgm:chPref val="7"/>
          <dgm:dir/>
        </dgm:presLayoutVars>
      </dgm:prSet>
      <dgm:spPr/>
      <dgm:t>
        <a:bodyPr/>
        <a:lstStyle/>
        <a:p>
          <a:endParaRPr lang="en-US"/>
        </a:p>
      </dgm:t>
    </dgm:pt>
    <dgm:pt modelId="{63AFD3FD-F121-414F-BC38-D425FBE9606C}" type="pres">
      <dgm:prSet presAssocID="{B87D8A05-3490-4A61-9989-F7A8750A5EAB}" presName="Name1" presStyleCnt="0"/>
      <dgm:spPr/>
    </dgm:pt>
    <dgm:pt modelId="{66484CA0-1AC8-40CF-9BB0-EE4EA623F4D4}" type="pres">
      <dgm:prSet presAssocID="{B87D8A05-3490-4A61-9989-F7A8750A5EAB}" presName="cycle" presStyleCnt="0"/>
      <dgm:spPr/>
    </dgm:pt>
    <dgm:pt modelId="{26C27B20-5F7A-4D99-AA94-96AF2F5E2D37}" type="pres">
      <dgm:prSet presAssocID="{B87D8A05-3490-4A61-9989-F7A8750A5EAB}" presName="srcNode" presStyleLbl="node1" presStyleIdx="0" presStyleCnt="3"/>
      <dgm:spPr/>
    </dgm:pt>
    <dgm:pt modelId="{0EB312D3-1D89-4AD3-8292-4059C6B1F14D}" type="pres">
      <dgm:prSet presAssocID="{B87D8A05-3490-4A61-9989-F7A8750A5EAB}" presName="conn" presStyleLbl="parChTrans1D2" presStyleIdx="0" presStyleCnt="1"/>
      <dgm:spPr/>
      <dgm:t>
        <a:bodyPr/>
        <a:lstStyle/>
        <a:p>
          <a:endParaRPr lang="en-US"/>
        </a:p>
      </dgm:t>
    </dgm:pt>
    <dgm:pt modelId="{9F7B375B-462E-404D-A884-538C0D532B8B}" type="pres">
      <dgm:prSet presAssocID="{B87D8A05-3490-4A61-9989-F7A8750A5EAB}" presName="extraNode" presStyleLbl="node1" presStyleIdx="0" presStyleCnt="3"/>
      <dgm:spPr/>
    </dgm:pt>
    <dgm:pt modelId="{1271B3DD-2AEC-4E3C-9D58-BE9945255B2E}" type="pres">
      <dgm:prSet presAssocID="{B87D8A05-3490-4A61-9989-F7A8750A5EAB}" presName="dstNode" presStyleLbl="node1" presStyleIdx="0" presStyleCnt="3"/>
      <dgm:spPr/>
    </dgm:pt>
    <dgm:pt modelId="{79F1DE2B-8965-472A-B922-8D2128DA2A1B}" type="pres">
      <dgm:prSet presAssocID="{3DE1FB3B-2946-4966-87BF-72EF57AB65E2}" presName="text_1" presStyleLbl="node1" presStyleIdx="0" presStyleCnt="3" custScaleY="134724">
        <dgm:presLayoutVars>
          <dgm:bulletEnabled val="1"/>
        </dgm:presLayoutVars>
      </dgm:prSet>
      <dgm:spPr/>
      <dgm:t>
        <a:bodyPr/>
        <a:lstStyle/>
        <a:p>
          <a:endParaRPr lang="en-US"/>
        </a:p>
      </dgm:t>
    </dgm:pt>
    <dgm:pt modelId="{97A9A244-6E51-4B8A-94AC-55323FF4334C}" type="pres">
      <dgm:prSet presAssocID="{3DE1FB3B-2946-4966-87BF-72EF57AB65E2}" presName="accent_1" presStyleCnt="0"/>
      <dgm:spPr/>
    </dgm:pt>
    <dgm:pt modelId="{778FEA04-A0B7-44B2-88FB-4D5C2AF6D0F7}" type="pres">
      <dgm:prSet presAssocID="{3DE1FB3B-2946-4966-87BF-72EF57AB65E2}" presName="accentRepeatNode" presStyleLbl="solidFgAcc1" presStyleIdx="0" presStyleCnt="3"/>
      <dgm:spPr/>
    </dgm:pt>
    <dgm:pt modelId="{267F1C52-C490-46DE-BF26-A683FB9E6E55}" type="pres">
      <dgm:prSet presAssocID="{566295D1-42D6-4C0B-A31B-D3B83EB366F6}" presName="text_2" presStyleLbl="node1" presStyleIdx="1" presStyleCnt="3">
        <dgm:presLayoutVars>
          <dgm:bulletEnabled val="1"/>
        </dgm:presLayoutVars>
      </dgm:prSet>
      <dgm:spPr/>
      <dgm:t>
        <a:bodyPr/>
        <a:lstStyle/>
        <a:p>
          <a:endParaRPr lang="en-US"/>
        </a:p>
      </dgm:t>
    </dgm:pt>
    <dgm:pt modelId="{3AFF85CB-789E-4121-B9EE-7D5C79780B04}" type="pres">
      <dgm:prSet presAssocID="{566295D1-42D6-4C0B-A31B-D3B83EB366F6}" presName="accent_2" presStyleCnt="0"/>
      <dgm:spPr/>
    </dgm:pt>
    <dgm:pt modelId="{ADFDCC84-17F0-4482-89D7-9B1F618DA968}" type="pres">
      <dgm:prSet presAssocID="{566295D1-42D6-4C0B-A31B-D3B83EB366F6}" presName="accentRepeatNode" presStyleLbl="solidFgAcc1" presStyleIdx="1" presStyleCnt="3"/>
      <dgm:spPr/>
    </dgm:pt>
    <dgm:pt modelId="{8F646240-6AAA-4F51-BD8A-64A6C6A716B6}" type="pres">
      <dgm:prSet presAssocID="{C582FFD1-7C9D-4345-A843-911964C7B849}" presName="text_3" presStyleLbl="node1" presStyleIdx="2" presStyleCnt="3">
        <dgm:presLayoutVars>
          <dgm:bulletEnabled val="1"/>
        </dgm:presLayoutVars>
      </dgm:prSet>
      <dgm:spPr/>
      <dgm:t>
        <a:bodyPr/>
        <a:lstStyle/>
        <a:p>
          <a:endParaRPr lang="en-US"/>
        </a:p>
      </dgm:t>
    </dgm:pt>
    <dgm:pt modelId="{853E9C0C-D72F-42BC-96C3-63D1B7FE8C4B}" type="pres">
      <dgm:prSet presAssocID="{C582FFD1-7C9D-4345-A843-911964C7B849}" presName="accent_3" presStyleCnt="0"/>
      <dgm:spPr/>
    </dgm:pt>
    <dgm:pt modelId="{2203D420-9A33-44DB-9F75-86A3E3DFD632}" type="pres">
      <dgm:prSet presAssocID="{C582FFD1-7C9D-4345-A843-911964C7B849}" presName="accentRepeatNode" presStyleLbl="solidFgAcc1" presStyleIdx="2" presStyleCnt="3"/>
      <dgm:spPr/>
    </dgm:pt>
  </dgm:ptLst>
  <dgm:cxnLst>
    <dgm:cxn modelId="{63188AC9-4AB9-453C-8F33-6BF4013BCA3E}" srcId="{B87D8A05-3490-4A61-9989-F7A8750A5EAB}" destId="{C582FFD1-7C9D-4345-A843-911964C7B849}" srcOrd="2" destOrd="0" parTransId="{E465AEE6-7379-47DC-A931-9EB39AEB7091}" sibTransId="{8BE60E25-F06F-4A2C-98D4-6F6FD1DD813E}"/>
    <dgm:cxn modelId="{4D8D5EC6-C2C8-4B6A-93D7-B699071E1F5A}" type="presOf" srcId="{3DE1FB3B-2946-4966-87BF-72EF57AB65E2}" destId="{79F1DE2B-8965-472A-B922-8D2128DA2A1B}" srcOrd="0" destOrd="0" presId="urn:microsoft.com/office/officeart/2008/layout/VerticalCurvedList"/>
    <dgm:cxn modelId="{0B437882-3A11-417C-9244-D9A96230E6E3}" type="presOf" srcId="{566295D1-42D6-4C0B-A31B-D3B83EB366F6}" destId="{267F1C52-C490-46DE-BF26-A683FB9E6E55}" srcOrd="0" destOrd="0" presId="urn:microsoft.com/office/officeart/2008/layout/VerticalCurvedList"/>
    <dgm:cxn modelId="{525985FD-21C0-46EF-BA32-48E948D7FD93}" srcId="{B87D8A05-3490-4A61-9989-F7A8750A5EAB}" destId="{3DE1FB3B-2946-4966-87BF-72EF57AB65E2}" srcOrd="0" destOrd="0" parTransId="{F8598DF5-C335-4E91-A776-D1AD5B27AB36}" sibTransId="{D549579F-9405-4B26-B303-A255FD5F0B36}"/>
    <dgm:cxn modelId="{D81C08B5-9F27-484D-B432-D4584E7BDF13}" type="presOf" srcId="{B87D8A05-3490-4A61-9989-F7A8750A5EAB}" destId="{1F376561-27A2-4940-A285-2D86766B6385}" srcOrd="0" destOrd="0" presId="urn:microsoft.com/office/officeart/2008/layout/VerticalCurvedList"/>
    <dgm:cxn modelId="{D3048CB7-2FA6-4083-9A91-D8EAF1CAD3D0}" type="presOf" srcId="{C582FFD1-7C9D-4345-A843-911964C7B849}" destId="{8F646240-6AAA-4F51-BD8A-64A6C6A716B6}" srcOrd="0" destOrd="0" presId="urn:microsoft.com/office/officeart/2008/layout/VerticalCurvedList"/>
    <dgm:cxn modelId="{EDAB89F2-708D-40DA-8A52-3A858234F31F}" type="presOf" srcId="{D549579F-9405-4B26-B303-A255FD5F0B36}" destId="{0EB312D3-1D89-4AD3-8292-4059C6B1F14D}" srcOrd="0" destOrd="0" presId="urn:microsoft.com/office/officeart/2008/layout/VerticalCurvedList"/>
    <dgm:cxn modelId="{B610E080-28BB-4639-9DE4-C3D57BFC42D9}" srcId="{B87D8A05-3490-4A61-9989-F7A8750A5EAB}" destId="{566295D1-42D6-4C0B-A31B-D3B83EB366F6}" srcOrd="1" destOrd="0" parTransId="{43B76C1A-7226-4AEA-8C57-C74975B1C358}" sibTransId="{65033862-62FE-4F94-A2DD-75A620A521E7}"/>
    <dgm:cxn modelId="{CCF3CF21-ED15-4107-B502-E154C7D69541}" type="presParOf" srcId="{1F376561-27A2-4940-A285-2D86766B6385}" destId="{63AFD3FD-F121-414F-BC38-D425FBE9606C}" srcOrd="0" destOrd="0" presId="urn:microsoft.com/office/officeart/2008/layout/VerticalCurvedList"/>
    <dgm:cxn modelId="{A3DABE18-9EEE-4FCB-8629-DC783F5ED4EE}" type="presParOf" srcId="{63AFD3FD-F121-414F-BC38-D425FBE9606C}" destId="{66484CA0-1AC8-40CF-9BB0-EE4EA623F4D4}" srcOrd="0" destOrd="0" presId="urn:microsoft.com/office/officeart/2008/layout/VerticalCurvedList"/>
    <dgm:cxn modelId="{C798F2D1-0101-474C-B01D-6C444DE9796B}" type="presParOf" srcId="{66484CA0-1AC8-40CF-9BB0-EE4EA623F4D4}" destId="{26C27B20-5F7A-4D99-AA94-96AF2F5E2D37}" srcOrd="0" destOrd="0" presId="urn:microsoft.com/office/officeart/2008/layout/VerticalCurvedList"/>
    <dgm:cxn modelId="{63960943-ED4A-4AC6-9030-32C44827DF30}" type="presParOf" srcId="{66484CA0-1AC8-40CF-9BB0-EE4EA623F4D4}" destId="{0EB312D3-1D89-4AD3-8292-4059C6B1F14D}" srcOrd="1" destOrd="0" presId="urn:microsoft.com/office/officeart/2008/layout/VerticalCurvedList"/>
    <dgm:cxn modelId="{5D25766F-C395-46FD-ACB6-A19E62280DBC}" type="presParOf" srcId="{66484CA0-1AC8-40CF-9BB0-EE4EA623F4D4}" destId="{9F7B375B-462E-404D-A884-538C0D532B8B}" srcOrd="2" destOrd="0" presId="urn:microsoft.com/office/officeart/2008/layout/VerticalCurvedList"/>
    <dgm:cxn modelId="{222D0651-1658-4DDF-B6E1-5F3D18B6271C}" type="presParOf" srcId="{66484CA0-1AC8-40CF-9BB0-EE4EA623F4D4}" destId="{1271B3DD-2AEC-4E3C-9D58-BE9945255B2E}" srcOrd="3" destOrd="0" presId="urn:microsoft.com/office/officeart/2008/layout/VerticalCurvedList"/>
    <dgm:cxn modelId="{D795A5AF-9BB2-475D-BC3B-0D32665548D1}" type="presParOf" srcId="{63AFD3FD-F121-414F-BC38-D425FBE9606C}" destId="{79F1DE2B-8965-472A-B922-8D2128DA2A1B}" srcOrd="1" destOrd="0" presId="urn:microsoft.com/office/officeart/2008/layout/VerticalCurvedList"/>
    <dgm:cxn modelId="{622F0AF4-4801-4958-8464-D5E261447331}" type="presParOf" srcId="{63AFD3FD-F121-414F-BC38-D425FBE9606C}" destId="{97A9A244-6E51-4B8A-94AC-55323FF4334C}" srcOrd="2" destOrd="0" presId="urn:microsoft.com/office/officeart/2008/layout/VerticalCurvedList"/>
    <dgm:cxn modelId="{5737861F-A7B8-4150-B520-41EEC98F8E80}" type="presParOf" srcId="{97A9A244-6E51-4B8A-94AC-55323FF4334C}" destId="{778FEA04-A0B7-44B2-88FB-4D5C2AF6D0F7}" srcOrd="0" destOrd="0" presId="urn:microsoft.com/office/officeart/2008/layout/VerticalCurvedList"/>
    <dgm:cxn modelId="{418DE6F6-1A8F-4704-A561-A3A1C379E6A8}" type="presParOf" srcId="{63AFD3FD-F121-414F-BC38-D425FBE9606C}" destId="{267F1C52-C490-46DE-BF26-A683FB9E6E55}" srcOrd="3" destOrd="0" presId="urn:microsoft.com/office/officeart/2008/layout/VerticalCurvedList"/>
    <dgm:cxn modelId="{8502B272-29AC-4806-823E-76756BF35AC7}" type="presParOf" srcId="{63AFD3FD-F121-414F-BC38-D425FBE9606C}" destId="{3AFF85CB-789E-4121-B9EE-7D5C79780B04}" srcOrd="4" destOrd="0" presId="urn:microsoft.com/office/officeart/2008/layout/VerticalCurvedList"/>
    <dgm:cxn modelId="{45FC47A7-EFF4-4371-B3C7-2B612B29D6F8}" type="presParOf" srcId="{3AFF85CB-789E-4121-B9EE-7D5C79780B04}" destId="{ADFDCC84-17F0-4482-89D7-9B1F618DA968}" srcOrd="0" destOrd="0" presId="urn:microsoft.com/office/officeart/2008/layout/VerticalCurvedList"/>
    <dgm:cxn modelId="{0D82A138-6D1D-4DDF-B053-16FF4323E87A}" type="presParOf" srcId="{63AFD3FD-F121-414F-BC38-D425FBE9606C}" destId="{8F646240-6AAA-4F51-BD8A-64A6C6A716B6}" srcOrd="5" destOrd="0" presId="urn:microsoft.com/office/officeart/2008/layout/VerticalCurvedList"/>
    <dgm:cxn modelId="{810EC3D9-8996-4D76-A7AA-A145715F48D7}" type="presParOf" srcId="{63AFD3FD-F121-414F-BC38-D425FBE9606C}" destId="{853E9C0C-D72F-42BC-96C3-63D1B7FE8C4B}" srcOrd="6" destOrd="0" presId="urn:microsoft.com/office/officeart/2008/layout/VerticalCurvedList"/>
    <dgm:cxn modelId="{9796577A-7EDA-47D7-BAFF-618FCAF718AB}" type="presParOf" srcId="{853E9C0C-D72F-42BC-96C3-63D1B7FE8C4B}" destId="{2203D420-9A33-44DB-9F75-86A3E3DFD632}" srcOrd="0" destOrd="0" presId="urn:microsoft.com/office/officeart/2008/layout/VerticalCurvedList"/>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121BD2-3A08-47FC-8FF7-7D4FA76D5E37}">
      <dsp:nvSpPr>
        <dsp:cNvPr id="0" name=""/>
        <dsp:cNvSpPr/>
      </dsp:nvSpPr>
      <dsp:spPr>
        <a:xfrm>
          <a:off x="0" y="113840"/>
          <a:ext cx="8136904" cy="50368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t>Mendapatkan</a:t>
          </a:r>
          <a:r>
            <a:rPr lang="en-US" sz="2100" kern="1200" dirty="0" smtClean="0"/>
            <a:t> </a:t>
          </a:r>
          <a:r>
            <a:rPr lang="en-US" sz="2100" kern="1200" dirty="0" err="1" smtClean="0"/>
            <a:t>komitmen</a:t>
          </a:r>
          <a:r>
            <a:rPr lang="en-US" sz="2100" kern="1200" dirty="0" smtClean="0"/>
            <a:t> </a:t>
          </a:r>
          <a:r>
            <a:rPr lang="en-US" sz="2100" kern="1200" dirty="0" err="1" smtClean="0"/>
            <a:t>pimpinan</a:t>
          </a:r>
          <a:r>
            <a:rPr lang="en-US" sz="2100" kern="1200" dirty="0" smtClean="0"/>
            <a:t> yang </a:t>
          </a:r>
          <a:r>
            <a:rPr lang="en-US" sz="2100" kern="1200" dirty="0" err="1" smtClean="0"/>
            <a:t>kuat</a:t>
          </a:r>
          <a:endParaRPr lang="en-US" sz="2100" kern="1200" dirty="0"/>
        </a:p>
      </dsp:txBody>
      <dsp:txXfrm>
        <a:off x="24588" y="138428"/>
        <a:ext cx="8087728" cy="454509"/>
      </dsp:txXfrm>
    </dsp:sp>
    <dsp:sp modelId="{29BB7DB1-6B3B-42A5-AA46-E86BA26AFB07}">
      <dsp:nvSpPr>
        <dsp:cNvPr id="0" name=""/>
        <dsp:cNvSpPr/>
      </dsp:nvSpPr>
      <dsp:spPr>
        <a:xfrm>
          <a:off x="0" y="678005"/>
          <a:ext cx="8136904" cy="503685"/>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t>Melibatkan</a:t>
          </a:r>
          <a:r>
            <a:rPr lang="en-US" sz="2100" kern="1200" dirty="0" smtClean="0"/>
            <a:t> </a:t>
          </a:r>
          <a:r>
            <a:rPr lang="en-US" sz="2100" kern="1200" dirty="0" err="1" smtClean="0"/>
            <a:t>seluruh</a:t>
          </a:r>
          <a:r>
            <a:rPr lang="en-US" sz="2100" kern="1200" dirty="0" smtClean="0"/>
            <a:t> </a:t>
          </a:r>
          <a:r>
            <a:rPr lang="en-US" sz="2100" kern="1200" dirty="0" err="1" smtClean="0"/>
            <a:t>pemangku</a:t>
          </a:r>
          <a:r>
            <a:rPr lang="en-US" sz="2100" kern="1200" dirty="0" smtClean="0"/>
            <a:t> </a:t>
          </a:r>
          <a:r>
            <a:rPr lang="en-US" sz="2100" kern="1200" dirty="0" err="1" smtClean="0"/>
            <a:t>kepentingan</a:t>
          </a:r>
          <a:endParaRPr lang="en-US" sz="2100" kern="1200" dirty="0"/>
        </a:p>
      </dsp:txBody>
      <dsp:txXfrm>
        <a:off x="24588" y="702593"/>
        <a:ext cx="8087728" cy="454509"/>
      </dsp:txXfrm>
    </dsp:sp>
    <dsp:sp modelId="{B0748723-97C9-417A-B204-D98551082F43}">
      <dsp:nvSpPr>
        <dsp:cNvPr id="0" name=""/>
        <dsp:cNvSpPr/>
      </dsp:nvSpPr>
      <dsp:spPr>
        <a:xfrm>
          <a:off x="0" y="1242170"/>
          <a:ext cx="8136904" cy="50368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t>Membentuk</a:t>
          </a:r>
          <a:r>
            <a:rPr lang="en-US" sz="2100" kern="1200" dirty="0" smtClean="0"/>
            <a:t> </a:t>
          </a:r>
          <a:r>
            <a:rPr lang="en-US" sz="2100" kern="1200" dirty="0" err="1" smtClean="0"/>
            <a:t>tim</a:t>
          </a:r>
          <a:r>
            <a:rPr lang="en-US" sz="2100" kern="1200" dirty="0" smtClean="0"/>
            <a:t> </a:t>
          </a:r>
          <a:r>
            <a:rPr lang="en-US" sz="2100" kern="1200" dirty="0" err="1" smtClean="0"/>
            <a:t>reformasi</a:t>
          </a:r>
          <a:r>
            <a:rPr lang="en-US" sz="2100" kern="1200" dirty="0" smtClean="0"/>
            <a:t> </a:t>
          </a:r>
          <a:r>
            <a:rPr lang="en-US" sz="2100" kern="1200" dirty="0" err="1" smtClean="0"/>
            <a:t>birokrasi</a:t>
          </a:r>
          <a:endParaRPr lang="en-US" sz="2100" kern="1200" dirty="0"/>
        </a:p>
      </dsp:txBody>
      <dsp:txXfrm>
        <a:off x="24588" y="1266758"/>
        <a:ext cx="8087728" cy="454509"/>
      </dsp:txXfrm>
    </dsp:sp>
    <dsp:sp modelId="{4C0C6ECB-B7C4-4F38-ABB1-3C7AECDE1B94}">
      <dsp:nvSpPr>
        <dsp:cNvPr id="0" name=""/>
        <dsp:cNvSpPr/>
      </dsp:nvSpPr>
      <dsp:spPr>
        <a:xfrm>
          <a:off x="0" y="1806335"/>
          <a:ext cx="8136904" cy="503685"/>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t>Menetapkan</a:t>
          </a:r>
          <a:r>
            <a:rPr lang="en-US" sz="2100" kern="1200" dirty="0" smtClean="0"/>
            <a:t> Road Map (8 Area </a:t>
          </a:r>
          <a:r>
            <a:rPr lang="en-US" sz="2100" kern="1200" dirty="0" err="1" smtClean="0"/>
            <a:t>Perubahan</a:t>
          </a:r>
          <a:r>
            <a:rPr lang="en-US" sz="2100" kern="1200" dirty="0" smtClean="0"/>
            <a:t>)</a:t>
          </a:r>
          <a:endParaRPr lang="en-US" sz="2100" kern="1200" dirty="0"/>
        </a:p>
      </dsp:txBody>
      <dsp:txXfrm>
        <a:off x="24588" y="1830923"/>
        <a:ext cx="8087728" cy="454509"/>
      </dsp:txXfrm>
    </dsp:sp>
    <dsp:sp modelId="{43B47336-E929-4741-94AD-A091906033F3}">
      <dsp:nvSpPr>
        <dsp:cNvPr id="0" name=""/>
        <dsp:cNvSpPr/>
      </dsp:nvSpPr>
      <dsp:spPr>
        <a:xfrm>
          <a:off x="0" y="2370500"/>
          <a:ext cx="8136904" cy="503685"/>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solidFill>
                <a:schemeClr val="tx1"/>
              </a:solidFill>
            </a:rPr>
            <a:t>Menerapkan</a:t>
          </a:r>
          <a:r>
            <a:rPr lang="en-US" sz="2100" kern="1200" dirty="0" smtClean="0">
              <a:solidFill>
                <a:schemeClr val="tx1"/>
              </a:solidFill>
            </a:rPr>
            <a:t> </a:t>
          </a:r>
          <a:r>
            <a:rPr lang="en-US" sz="2100" kern="1200" dirty="0" err="1" smtClean="0">
              <a:solidFill>
                <a:schemeClr val="tx1"/>
              </a:solidFill>
            </a:rPr>
            <a:t>manajemen</a:t>
          </a:r>
          <a:r>
            <a:rPr lang="en-US" sz="2100" kern="1200" dirty="0" smtClean="0">
              <a:solidFill>
                <a:schemeClr val="tx1"/>
              </a:solidFill>
            </a:rPr>
            <a:t> </a:t>
          </a:r>
          <a:r>
            <a:rPr lang="en-US" sz="2100" kern="1200" dirty="0" err="1" smtClean="0">
              <a:solidFill>
                <a:schemeClr val="tx1"/>
              </a:solidFill>
            </a:rPr>
            <a:t>berbasis</a:t>
          </a:r>
          <a:r>
            <a:rPr lang="en-US" sz="2100" kern="1200" dirty="0" smtClean="0">
              <a:solidFill>
                <a:schemeClr val="tx1"/>
              </a:solidFill>
            </a:rPr>
            <a:t> </a:t>
          </a:r>
          <a:r>
            <a:rPr lang="en-US" sz="2100" kern="1200" dirty="0" err="1" smtClean="0">
              <a:solidFill>
                <a:schemeClr val="tx1"/>
              </a:solidFill>
            </a:rPr>
            <a:t>kinerja</a:t>
          </a:r>
          <a:endParaRPr lang="en-US" sz="2100" kern="1200" dirty="0">
            <a:solidFill>
              <a:schemeClr val="tx1"/>
            </a:solidFill>
          </a:endParaRPr>
        </a:p>
      </dsp:txBody>
      <dsp:txXfrm>
        <a:off x="24588" y="2395088"/>
        <a:ext cx="8087728" cy="454509"/>
      </dsp:txXfrm>
    </dsp:sp>
    <dsp:sp modelId="{E839F5A0-7DD2-4F75-BFCA-CA36E7134B33}">
      <dsp:nvSpPr>
        <dsp:cNvPr id="0" name=""/>
        <dsp:cNvSpPr/>
      </dsp:nvSpPr>
      <dsp:spPr>
        <a:xfrm>
          <a:off x="0" y="2934665"/>
          <a:ext cx="8136904" cy="50368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t>Menginformasikan</a:t>
          </a:r>
          <a:r>
            <a:rPr lang="en-US" sz="2100" kern="1200" dirty="0" smtClean="0"/>
            <a:t> </a:t>
          </a:r>
          <a:r>
            <a:rPr lang="en-US" sz="2100" kern="1200" dirty="0" err="1" smtClean="0"/>
            <a:t>upaya</a:t>
          </a:r>
          <a:r>
            <a:rPr lang="en-US" sz="2100" kern="1200" dirty="0" smtClean="0"/>
            <a:t> </a:t>
          </a:r>
          <a:r>
            <a:rPr lang="en-US" sz="2100" kern="1200" dirty="0" err="1" smtClean="0"/>
            <a:t>dan</a:t>
          </a:r>
          <a:r>
            <a:rPr lang="en-US" sz="2100" kern="1200" dirty="0" smtClean="0"/>
            <a:t> </a:t>
          </a:r>
          <a:r>
            <a:rPr lang="en-US" sz="2100" kern="1200" dirty="0" err="1" smtClean="0"/>
            <a:t>hasil</a:t>
          </a:r>
          <a:r>
            <a:rPr lang="en-US" sz="2100" kern="1200" dirty="0" smtClean="0"/>
            <a:t> </a:t>
          </a:r>
          <a:r>
            <a:rPr lang="en-US" sz="2100" kern="1200" dirty="0" err="1" smtClean="0"/>
            <a:t>secara</a:t>
          </a:r>
          <a:r>
            <a:rPr lang="en-US" sz="2100" kern="1200" dirty="0" smtClean="0"/>
            <a:t> </a:t>
          </a:r>
          <a:r>
            <a:rPr lang="en-US" sz="2100" kern="1200" dirty="0" err="1" smtClean="0"/>
            <a:t>berkala</a:t>
          </a:r>
          <a:r>
            <a:rPr lang="en-US" sz="2100" kern="1200" dirty="0" smtClean="0"/>
            <a:t>, </a:t>
          </a:r>
          <a:r>
            <a:rPr lang="en-US" sz="2100" kern="1200" dirty="0" err="1" smtClean="0"/>
            <a:t>termasuk</a:t>
          </a:r>
          <a:r>
            <a:rPr lang="en-US" sz="2100" kern="1200" dirty="0" smtClean="0"/>
            <a:t> </a:t>
          </a:r>
          <a:r>
            <a:rPr lang="en-US" sz="2100" i="1" kern="1200" dirty="0" smtClean="0"/>
            <a:t>quick wins</a:t>
          </a:r>
          <a:endParaRPr lang="en-US" sz="2100" kern="1200" dirty="0"/>
        </a:p>
      </dsp:txBody>
      <dsp:txXfrm>
        <a:off x="24588" y="2959253"/>
        <a:ext cx="8087728" cy="454509"/>
      </dsp:txXfrm>
    </dsp:sp>
    <dsp:sp modelId="{00370DCC-C550-4163-AA08-B15F8BAF8AA2}">
      <dsp:nvSpPr>
        <dsp:cNvPr id="0" name=""/>
        <dsp:cNvSpPr/>
      </dsp:nvSpPr>
      <dsp:spPr>
        <a:xfrm>
          <a:off x="0" y="3498830"/>
          <a:ext cx="8136904" cy="503685"/>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t>Melaksanakan</a:t>
          </a:r>
          <a:r>
            <a:rPr lang="en-US" sz="2100" kern="1200" dirty="0" smtClean="0"/>
            <a:t> monitoring </a:t>
          </a:r>
          <a:r>
            <a:rPr lang="en-US" sz="2100" kern="1200" dirty="0" err="1" smtClean="0"/>
            <a:t>dan</a:t>
          </a:r>
          <a:r>
            <a:rPr lang="en-US" sz="2100" kern="1200" dirty="0" smtClean="0"/>
            <a:t> </a:t>
          </a:r>
          <a:r>
            <a:rPr lang="en-US" sz="2100" kern="1200" dirty="0" err="1" smtClean="0"/>
            <a:t>evaluasi</a:t>
          </a:r>
          <a:r>
            <a:rPr lang="en-US" sz="2100" kern="1200" dirty="0" smtClean="0"/>
            <a:t> (PMPRB)</a:t>
          </a:r>
          <a:endParaRPr lang="en-US" sz="2100" kern="1200" dirty="0"/>
        </a:p>
      </dsp:txBody>
      <dsp:txXfrm>
        <a:off x="24588" y="3523418"/>
        <a:ext cx="8087728" cy="454509"/>
      </dsp:txXfrm>
    </dsp:sp>
    <dsp:sp modelId="{FA9A3ED5-8A15-4B22-B16E-A3DC6D129B05}">
      <dsp:nvSpPr>
        <dsp:cNvPr id="0" name=""/>
        <dsp:cNvSpPr/>
      </dsp:nvSpPr>
      <dsp:spPr>
        <a:xfrm>
          <a:off x="0" y="4062995"/>
          <a:ext cx="8136904" cy="50368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err="1" smtClean="0">
              <a:solidFill>
                <a:schemeClr val="tx1"/>
              </a:solidFill>
            </a:rPr>
            <a:t>Menindaklanjuti</a:t>
          </a:r>
          <a:r>
            <a:rPr lang="en-US" sz="2100" kern="1200" dirty="0" smtClean="0">
              <a:solidFill>
                <a:schemeClr val="tx1"/>
              </a:solidFill>
            </a:rPr>
            <a:t> </a:t>
          </a:r>
          <a:r>
            <a:rPr lang="en-US" sz="2100" kern="1200" dirty="0" err="1" smtClean="0">
              <a:solidFill>
                <a:schemeClr val="tx1"/>
              </a:solidFill>
            </a:rPr>
            <a:t>hasil</a:t>
          </a:r>
          <a:r>
            <a:rPr lang="en-US" sz="2100" kern="1200" dirty="0" smtClean="0">
              <a:solidFill>
                <a:schemeClr val="tx1"/>
              </a:solidFill>
            </a:rPr>
            <a:t> monitoring </a:t>
          </a:r>
          <a:r>
            <a:rPr lang="en-US" sz="2100" kern="1200" dirty="0" err="1" smtClean="0">
              <a:solidFill>
                <a:schemeClr val="tx1"/>
              </a:solidFill>
            </a:rPr>
            <a:t>dan</a:t>
          </a:r>
          <a:r>
            <a:rPr lang="en-US" sz="2100" kern="1200" dirty="0" smtClean="0">
              <a:solidFill>
                <a:schemeClr val="tx1"/>
              </a:solidFill>
            </a:rPr>
            <a:t> </a:t>
          </a:r>
          <a:r>
            <a:rPr lang="en-US" sz="2100" kern="1200" dirty="0" err="1" smtClean="0">
              <a:solidFill>
                <a:schemeClr val="tx1"/>
              </a:solidFill>
            </a:rPr>
            <a:t>evaluasi</a:t>
          </a:r>
          <a:endParaRPr lang="en-US" sz="2100" kern="1200" dirty="0">
            <a:solidFill>
              <a:schemeClr val="tx1"/>
            </a:solidFill>
          </a:endParaRPr>
        </a:p>
      </dsp:txBody>
      <dsp:txXfrm>
        <a:off x="24588" y="4087583"/>
        <a:ext cx="8087728" cy="45450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D8B345-2852-4419-A0A4-D269C3A701E0}">
      <dsp:nvSpPr>
        <dsp:cNvPr id="0" name=""/>
        <dsp:cNvSpPr/>
      </dsp:nvSpPr>
      <dsp:spPr>
        <a:xfrm>
          <a:off x="-6292796" y="-962619"/>
          <a:ext cx="7490465" cy="7490465"/>
        </a:xfrm>
        <a:prstGeom prst="blockArc">
          <a:avLst>
            <a:gd name="adj1" fmla="val 18900000"/>
            <a:gd name="adj2" fmla="val 2700000"/>
            <a:gd name="adj3" fmla="val 288"/>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95967A-2291-4819-8E4B-34AAC2BA39F1}">
      <dsp:nvSpPr>
        <dsp:cNvPr id="0" name=""/>
        <dsp:cNvSpPr/>
      </dsp:nvSpPr>
      <dsp:spPr>
        <a:xfrm>
          <a:off x="626773" y="308241"/>
          <a:ext cx="6876230" cy="1095381"/>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9573" tIns="45720" rIns="45720" bIns="45720" numCol="1" spcCol="1270" anchor="ctr" anchorCtr="0">
          <a:noAutofit/>
        </a:bodyPr>
        <a:lstStyle/>
        <a:p>
          <a:pPr lvl="0" algn="l" defTabSz="800100" rtl="0">
            <a:lnSpc>
              <a:spcPct val="90000"/>
            </a:lnSpc>
            <a:spcBef>
              <a:spcPct val="0"/>
            </a:spcBef>
            <a:spcAft>
              <a:spcPct val="35000"/>
            </a:spcAft>
          </a:pPr>
          <a:r>
            <a:rPr lang="en-US" sz="1800" b="1" kern="1200" dirty="0" err="1">
              <a:solidFill>
                <a:schemeClr val="tx1"/>
              </a:solidFill>
            </a:rPr>
            <a:t>Mengelola</a:t>
          </a:r>
          <a:r>
            <a:rPr lang="en-US" sz="1800" b="1" kern="1200" dirty="0">
              <a:solidFill>
                <a:schemeClr val="tx1"/>
              </a:solidFill>
            </a:rPr>
            <a:t> PNBP, </a:t>
          </a:r>
          <a:r>
            <a:rPr lang="en-US" sz="1800" b="1" kern="1200" dirty="0" err="1">
              <a:solidFill>
                <a:schemeClr val="tx1"/>
              </a:solidFill>
            </a:rPr>
            <a:t>Biaya</a:t>
          </a:r>
          <a:r>
            <a:rPr lang="en-US" sz="1800" b="1" kern="1200" dirty="0">
              <a:solidFill>
                <a:schemeClr val="tx1"/>
              </a:solidFill>
            </a:rPr>
            <a:t> </a:t>
          </a:r>
          <a:r>
            <a:rPr lang="en-US" sz="1800" b="1" kern="1200" dirty="0" err="1">
              <a:solidFill>
                <a:schemeClr val="tx1"/>
              </a:solidFill>
            </a:rPr>
            <a:t>Perkara</a:t>
          </a:r>
          <a:r>
            <a:rPr lang="en-US" sz="1800" b="1" kern="1200" dirty="0">
              <a:solidFill>
                <a:schemeClr val="tx1"/>
              </a:solidFill>
            </a:rPr>
            <a:t> yang </a:t>
          </a:r>
          <a:r>
            <a:rPr lang="en-US" sz="1800" b="1" kern="1200" dirty="0" err="1">
              <a:solidFill>
                <a:schemeClr val="tx1"/>
              </a:solidFill>
            </a:rPr>
            <a:t>Diumumkan</a:t>
          </a:r>
          <a:r>
            <a:rPr lang="en-US" sz="1800" b="1" kern="1200" dirty="0">
              <a:solidFill>
                <a:schemeClr val="tx1"/>
              </a:solidFill>
            </a:rPr>
            <a:t> </a:t>
          </a:r>
          <a:r>
            <a:rPr lang="en-US" sz="1800" b="1" kern="1200" dirty="0" err="1">
              <a:solidFill>
                <a:schemeClr val="tx1"/>
              </a:solidFill>
            </a:rPr>
            <a:t>dan</a:t>
          </a:r>
          <a:r>
            <a:rPr lang="en-US" sz="1800" b="1" kern="1200" dirty="0">
              <a:solidFill>
                <a:schemeClr val="tx1"/>
              </a:solidFill>
            </a:rPr>
            <a:t> </a:t>
          </a:r>
          <a:r>
            <a:rPr lang="en-US" sz="1800" b="1" kern="1200" dirty="0" err="1">
              <a:solidFill>
                <a:schemeClr val="tx1"/>
              </a:solidFill>
            </a:rPr>
            <a:t>Pembayaran</a:t>
          </a:r>
          <a:r>
            <a:rPr lang="en-US" sz="1800" b="1" kern="1200" dirty="0">
              <a:solidFill>
                <a:schemeClr val="tx1"/>
              </a:solidFill>
            </a:rPr>
            <a:t> </a:t>
          </a:r>
          <a:r>
            <a:rPr lang="en-US" sz="1800" b="1" kern="1200" dirty="0" err="1">
              <a:solidFill>
                <a:schemeClr val="tx1"/>
              </a:solidFill>
            </a:rPr>
            <a:t>Langsung</a:t>
          </a:r>
          <a:r>
            <a:rPr lang="en-US" sz="1800" b="1" kern="1200" dirty="0">
              <a:solidFill>
                <a:schemeClr val="tx1"/>
              </a:solidFill>
            </a:rPr>
            <a:t> </a:t>
          </a:r>
          <a:r>
            <a:rPr lang="en-US" sz="1800" b="1" kern="1200" dirty="0" err="1">
              <a:solidFill>
                <a:schemeClr val="tx1"/>
              </a:solidFill>
            </a:rPr>
            <a:t>ke</a:t>
          </a:r>
          <a:r>
            <a:rPr lang="en-US" sz="1800" b="1" kern="1200" dirty="0">
              <a:solidFill>
                <a:schemeClr val="tx1"/>
              </a:solidFill>
            </a:rPr>
            <a:t> Bank.</a:t>
          </a:r>
        </a:p>
      </dsp:txBody>
      <dsp:txXfrm>
        <a:off x="626773" y="308241"/>
        <a:ext cx="6876230" cy="1095381"/>
      </dsp:txXfrm>
    </dsp:sp>
    <dsp:sp modelId="{21AE53F0-350F-442F-BA8D-88F765EAC718}">
      <dsp:nvSpPr>
        <dsp:cNvPr id="0" name=""/>
        <dsp:cNvSpPr/>
      </dsp:nvSpPr>
      <dsp:spPr>
        <a:xfrm>
          <a:off x="91677" y="320835"/>
          <a:ext cx="1070193" cy="1070193"/>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66ABDE-1762-4F99-B6F7-8D1493BC90A3}">
      <dsp:nvSpPr>
        <dsp:cNvPr id="0" name=""/>
        <dsp:cNvSpPr/>
      </dsp:nvSpPr>
      <dsp:spPr>
        <a:xfrm>
          <a:off x="1117626" y="1568804"/>
          <a:ext cx="6385377" cy="1143163"/>
        </a:xfrm>
        <a:prstGeom prst="rect">
          <a:avLst/>
        </a:prstGeom>
        <a:solidFill>
          <a:schemeClr val="accent3">
            <a:hueOff val="1212169"/>
            <a:satOff val="-12211"/>
            <a:lumOff val="-34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9573" tIns="45720" rIns="45720" bIns="45720" numCol="1" spcCol="1270" anchor="ctr" anchorCtr="0">
          <a:noAutofit/>
        </a:bodyPr>
        <a:lstStyle/>
        <a:p>
          <a:pPr lvl="0" algn="l" defTabSz="800100" rtl="0">
            <a:lnSpc>
              <a:spcPct val="90000"/>
            </a:lnSpc>
            <a:spcBef>
              <a:spcPct val="0"/>
            </a:spcBef>
            <a:spcAft>
              <a:spcPct val="35000"/>
            </a:spcAft>
          </a:pPr>
          <a:r>
            <a:rPr lang="en-US" sz="1800" b="1" kern="1200" dirty="0" err="1">
              <a:solidFill>
                <a:schemeClr val="tx1"/>
              </a:solidFill>
            </a:rPr>
            <a:t>Melakukan</a:t>
          </a:r>
          <a:r>
            <a:rPr lang="en-US" sz="1800" b="1" kern="1200" dirty="0">
              <a:solidFill>
                <a:schemeClr val="tx1"/>
              </a:solidFill>
            </a:rPr>
            <a:t> </a:t>
          </a:r>
          <a:r>
            <a:rPr lang="en-US" sz="1800" b="1" kern="1200" dirty="0" err="1">
              <a:solidFill>
                <a:schemeClr val="tx1"/>
              </a:solidFill>
            </a:rPr>
            <a:t>Sosialisasi</a:t>
          </a:r>
          <a:r>
            <a:rPr lang="en-US" sz="1800" b="1" kern="1200" dirty="0">
              <a:solidFill>
                <a:schemeClr val="tx1"/>
              </a:solidFill>
            </a:rPr>
            <a:t> </a:t>
          </a:r>
          <a:r>
            <a:rPr lang="en-US" sz="1800" b="1" kern="1200" dirty="0" err="1">
              <a:solidFill>
                <a:schemeClr val="tx1"/>
              </a:solidFill>
            </a:rPr>
            <a:t>dan</a:t>
          </a:r>
          <a:r>
            <a:rPr lang="en-US" sz="1800" b="1" kern="1200" dirty="0">
              <a:solidFill>
                <a:schemeClr val="tx1"/>
              </a:solidFill>
            </a:rPr>
            <a:t> </a:t>
          </a:r>
          <a:r>
            <a:rPr lang="en-US" sz="1800" b="1" kern="1200" dirty="0" err="1">
              <a:solidFill>
                <a:schemeClr val="tx1"/>
              </a:solidFill>
            </a:rPr>
            <a:t>Internalisasi</a:t>
          </a:r>
          <a:r>
            <a:rPr lang="en-US" sz="1800" b="1" kern="1200" dirty="0">
              <a:solidFill>
                <a:schemeClr val="tx1"/>
              </a:solidFill>
            </a:rPr>
            <a:t> </a:t>
          </a:r>
          <a:r>
            <a:rPr lang="en-US" sz="1800" b="1" kern="1200" dirty="0" err="1">
              <a:solidFill>
                <a:schemeClr val="tx1"/>
              </a:solidFill>
            </a:rPr>
            <a:t>Kode</a:t>
          </a:r>
          <a:r>
            <a:rPr lang="en-US" sz="1800" b="1" kern="1200" dirty="0">
              <a:solidFill>
                <a:schemeClr val="tx1"/>
              </a:solidFill>
            </a:rPr>
            <a:t> </a:t>
          </a:r>
          <a:r>
            <a:rPr lang="en-US" sz="1800" b="1" kern="1200" dirty="0" err="1">
              <a:solidFill>
                <a:schemeClr val="tx1"/>
              </a:solidFill>
            </a:rPr>
            <a:t>Etik</a:t>
          </a:r>
          <a:r>
            <a:rPr lang="en-US" sz="1800" b="1" kern="1200" dirty="0">
              <a:solidFill>
                <a:schemeClr val="tx1"/>
              </a:solidFill>
            </a:rPr>
            <a:t> Hakim </a:t>
          </a:r>
          <a:r>
            <a:rPr lang="en-US" sz="1800" b="1" kern="1200" dirty="0" err="1">
              <a:solidFill>
                <a:schemeClr val="tx1"/>
              </a:solidFill>
            </a:rPr>
            <a:t>Pada</a:t>
          </a:r>
          <a:r>
            <a:rPr lang="en-US" sz="1800" b="1" kern="1200" dirty="0">
              <a:solidFill>
                <a:schemeClr val="tx1"/>
              </a:solidFill>
            </a:rPr>
            <a:t> </a:t>
          </a:r>
          <a:r>
            <a:rPr lang="en-US" sz="1800" b="1" kern="1200" dirty="0" err="1">
              <a:solidFill>
                <a:schemeClr val="tx1"/>
              </a:solidFill>
            </a:rPr>
            <a:t>Lebih</a:t>
          </a:r>
          <a:r>
            <a:rPr lang="en-US" sz="1800" b="1" kern="1200" dirty="0">
              <a:solidFill>
                <a:schemeClr val="tx1"/>
              </a:solidFill>
            </a:rPr>
            <a:t> Dari 2.000 </a:t>
          </a:r>
          <a:r>
            <a:rPr lang="en-US" sz="1800" b="1" kern="1200" dirty="0" err="1">
              <a:solidFill>
                <a:schemeClr val="tx1"/>
              </a:solidFill>
            </a:rPr>
            <a:t>Orang</a:t>
          </a:r>
          <a:r>
            <a:rPr lang="en-US" sz="1800" b="1" kern="1200" dirty="0">
              <a:solidFill>
                <a:schemeClr val="tx1"/>
              </a:solidFill>
            </a:rPr>
            <a:t> </a:t>
          </a:r>
        </a:p>
      </dsp:txBody>
      <dsp:txXfrm>
        <a:off x="1117626" y="1568804"/>
        <a:ext cx="6385377" cy="1143163"/>
      </dsp:txXfrm>
    </dsp:sp>
    <dsp:sp modelId="{D87A5CEE-B78A-409D-A607-29FC0CC6DB8A}">
      <dsp:nvSpPr>
        <dsp:cNvPr id="0" name=""/>
        <dsp:cNvSpPr/>
      </dsp:nvSpPr>
      <dsp:spPr>
        <a:xfrm>
          <a:off x="582530" y="1605289"/>
          <a:ext cx="1070193" cy="1070193"/>
        </a:xfrm>
        <a:prstGeom prst="ellipse">
          <a:avLst/>
        </a:prstGeom>
        <a:solidFill>
          <a:schemeClr val="lt1">
            <a:hueOff val="0"/>
            <a:satOff val="0"/>
            <a:lumOff val="0"/>
            <a:alphaOff val="0"/>
          </a:schemeClr>
        </a:solidFill>
        <a:ln w="25400" cap="flat" cmpd="sng" algn="ctr">
          <a:solidFill>
            <a:schemeClr val="accent3">
              <a:hueOff val="1212169"/>
              <a:satOff val="-12211"/>
              <a:lumOff val="-3464"/>
              <a:alphaOff val="0"/>
            </a:schemeClr>
          </a:solidFill>
          <a:prstDash val="solid"/>
        </a:ln>
        <a:effectLst/>
      </dsp:spPr>
      <dsp:style>
        <a:lnRef idx="2">
          <a:scrgbClr r="0" g="0" b="0"/>
        </a:lnRef>
        <a:fillRef idx="1">
          <a:scrgbClr r="0" g="0" b="0"/>
        </a:fillRef>
        <a:effectRef idx="0">
          <a:scrgbClr r="0" g="0" b="0"/>
        </a:effectRef>
        <a:fontRef idx="minor"/>
      </dsp:style>
    </dsp:sp>
    <dsp:sp modelId="{A283E1E1-C194-4D60-89B0-62DF53F45ED7}">
      <dsp:nvSpPr>
        <dsp:cNvPr id="0" name=""/>
        <dsp:cNvSpPr/>
      </dsp:nvSpPr>
      <dsp:spPr>
        <a:xfrm>
          <a:off x="1130461" y="2866640"/>
          <a:ext cx="6385377" cy="1303897"/>
        </a:xfrm>
        <a:prstGeom prst="rect">
          <a:avLst/>
        </a:prstGeom>
        <a:solidFill>
          <a:schemeClr val="accent3">
            <a:hueOff val="2424339"/>
            <a:satOff val="-24423"/>
            <a:lumOff val="-69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9573" tIns="45720" rIns="45720" bIns="45720" numCol="1" spcCol="1270" anchor="ctr" anchorCtr="0">
          <a:noAutofit/>
        </a:bodyPr>
        <a:lstStyle/>
        <a:p>
          <a:pPr lvl="0" algn="l" defTabSz="800100" rtl="0">
            <a:lnSpc>
              <a:spcPct val="90000"/>
            </a:lnSpc>
            <a:spcBef>
              <a:spcPct val="0"/>
            </a:spcBef>
            <a:spcAft>
              <a:spcPct val="35000"/>
            </a:spcAft>
          </a:pPr>
          <a:r>
            <a:rPr lang="en-US" sz="1800" b="1" kern="1200" dirty="0" err="1">
              <a:solidFill>
                <a:schemeClr val="tx1"/>
              </a:solidFill>
            </a:rPr>
            <a:t>Merumuskan</a:t>
          </a:r>
          <a:r>
            <a:rPr lang="en-US" sz="1800" b="1" kern="1200" dirty="0">
              <a:solidFill>
                <a:schemeClr val="tx1"/>
              </a:solidFill>
            </a:rPr>
            <a:t> </a:t>
          </a:r>
          <a:r>
            <a:rPr lang="en-US" sz="1800" b="1" kern="1200" dirty="0" err="1">
              <a:solidFill>
                <a:schemeClr val="tx1"/>
              </a:solidFill>
            </a:rPr>
            <a:t>Uraian</a:t>
          </a:r>
          <a:r>
            <a:rPr lang="en-US" sz="1800" b="1" kern="1200" dirty="0">
              <a:solidFill>
                <a:schemeClr val="tx1"/>
              </a:solidFill>
            </a:rPr>
            <a:t> </a:t>
          </a:r>
          <a:r>
            <a:rPr lang="en-US" sz="1800" b="1" kern="1200" dirty="0" err="1">
              <a:solidFill>
                <a:schemeClr val="tx1"/>
              </a:solidFill>
            </a:rPr>
            <a:t>Pekerjaan</a:t>
          </a:r>
          <a:r>
            <a:rPr lang="en-US" sz="1800" b="1" kern="1200" dirty="0">
              <a:solidFill>
                <a:schemeClr val="tx1"/>
              </a:solidFill>
            </a:rPr>
            <a:t> </a:t>
          </a:r>
          <a:r>
            <a:rPr lang="en-US" sz="1800" b="1" kern="1200" dirty="0" err="1">
              <a:solidFill>
                <a:schemeClr val="tx1"/>
              </a:solidFill>
            </a:rPr>
            <a:t>Untuk</a:t>
          </a:r>
          <a:r>
            <a:rPr lang="en-US" sz="1800" b="1" kern="1200" dirty="0">
              <a:solidFill>
                <a:schemeClr val="tx1"/>
              </a:solidFill>
            </a:rPr>
            <a:t> </a:t>
          </a:r>
          <a:r>
            <a:rPr lang="en-US" sz="1800" b="1" kern="1200" dirty="0" err="1">
              <a:solidFill>
                <a:schemeClr val="tx1"/>
              </a:solidFill>
            </a:rPr>
            <a:t>Sebanyak</a:t>
          </a:r>
          <a:r>
            <a:rPr lang="en-US" sz="1800" b="1" kern="1200" dirty="0">
              <a:solidFill>
                <a:schemeClr val="tx1"/>
              </a:solidFill>
            </a:rPr>
            <a:t> 875 </a:t>
          </a:r>
          <a:r>
            <a:rPr lang="en-US" sz="1800" b="1" kern="1200" dirty="0" err="1">
              <a:solidFill>
                <a:schemeClr val="tx1"/>
              </a:solidFill>
            </a:rPr>
            <a:t>Posisi</a:t>
          </a:r>
          <a:endParaRPr lang="en-US" sz="1800" b="1" kern="1200" dirty="0">
            <a:solidFill>
              <a:schemeClr val="tx1"/>
            </a:solidFill>
          </a:endParaRPr>
        </a:p>
      </dsp:txBody>
      <dsp:txXfrm>
        <a:off x="1130461" y="2866640"/>
        <a:ext cx="6385377" cy="1303897"/>
      </dsp:txXfrm>
    </dsp:sp>
    <dsp:sp modelId="{960267F9-2E1D-4DB1-89AA-93F1C9BFF174}">
      <dsp:nvSpPr>
        <dsp:cNvPr id="0" name=""/>
        <dsp:cNvSpPr/>
      </dsp:nvSpPr>
      <dsp:spPr>
        <a:xfrm>
          <a:off x="566905" y="2999117"/>
          <a:ext cx="1070193" cy="1070193"/>
        </a:xfrm>
        <a:prstGeom prst="ellipse">
          <a:avLst/>
        </a:prstGeom>
        <a:solidFill>
          <a:schemeClr val="lt1">
            <a:hueOff val="0"/>
            <a:satOff val="0"/>
            <a:lumOff val="0"/>
            <a:alphaOff val="0"/>
          </a:schemeClr>
        </a:solidFill>
        <a:ln w="25400" cap="flat" cmpd="sng" algn="ctr">
          <a:solidFill>
            <a:schemeClr val="accent3">
              <a:hueOff val="2424339"/>
              <a:satOff val="-24423"/>
              <a:lumOff val="-6928"/>
              <a:alphaOff val="0"/>
            </a:schemeClr>
          </a:solidFill>
          <a:prstDash val="solid"/>
        </a:ln>
        <a:effectLst/>
      </dsp:spPr>
      <dsp:style>
        <a:lnRef idx="2">
          <a:scrgbClr r="0" g="0" b="0"/>
        </a:lnRef>
        <a:fillRef idx="1">
          <a:scrgbClr r="0" g="0" b="0"/>
        </a:fillRef>
        <a:effectRef idx="0">
          <a:scrgbClr r="0" g="0" b="0"/>
        </a:effectRef>
        <a:fontRef idx="minor"/>
      </dsp:style>
    </dsp:sp>
    <dsp:sp modelId="{3ABDC53D-1555-4D2B-AC51-356258720EEA}">
      <dsp:nvSpPr>
        <dsp:cNvPr id="0" name=""/>
        <dsp:cNvSpPr/>
      </dsp:nvSpPr>
      <dsp:spPr>
        <a:xfrm>
          <a:off x="626773" y="4421841"/>
          <a:ext cx="6876230" cy="856154"/>
        </a:xfrm>
        <a:prstGeom prst="rect">
          <a:avLst/>
        </a:prstGeom>
        <a:solidFill>
          <a:schemeClr val="accent3">
            <a:hueOff val="3636508"/>
            <a:satOff val="-36634"/>
            <a:lumOff val="-10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9573" tIns="45720" rIns="45720" bIns="45720" numCol="1" spcCol="1270" anchor="ctr" anchorCtr="0">
          <a:noAutofit/>
        </a:bodyPr>
        <a:lstStyle/>
        <a:p>
          <a:pPr lvl="0" algn="l" defTabSz="800100" rtl="0">
            <a:lnSpc>
              <a:spcPct val="90000"/>
            </a:lnSpc>
            <a:spcBef>
              <a:spcPct val="0"/>
            </a:spcBef>
            <a:spcAft>
              <a:spcPct val="35000"/>
            </a:spcAft>
          </a:pPr>
          <a:r>
            <a:rPr lang="en-US" sz="1800" b="1" kern="1200" dirty="0" err="1">
              <a:solidFill>
                <a:schemeClr val="tx1"/>
              </a:solidFill>
            </a:rPr>
            <a:t>Merumuskan</a:t>
          </a:r>
          <a:r>
            <a:rPr lang="en-US" sz="1800" b="1" kern="1200" dirty="0">
              <a:solidFill>
                <a:schemeClr val="tx1"/>
              </a:solidFill>
            </a:rPr>
            <a:t> 26 grading (Hays System)</a:t>
          </a:r>
          <a:endParaRPr lang="en-US" sz="1400" b="1" kern="1200" dirty="0">
            <a:solidFill>
              <a:schemeClr val="tx1"/>
            </a:solidFill>
          </a:endParaRPr>
        </a:p>
      </dsp:txBody>
      <dsp:txXfrm>
        <a:off x="626773" y="4421841"/>
        <a:ext cx="6876230" cy="856154"/>
      </dsp:txXfrm>
    </dsp:sp>
    <dsp:sp modelId="{500C4280-BEA6-462B-AA22-3315F3B46FFC}">
      <dsp:nvSpPr>
        <dsp:cNvPr id="0" name=""/>
        <dsp:cNvSpPr/>
      </dsp:nvSpPr>
      <dsp:spPr>
        <a:xfrm>
          <a:off x="91677" y="4283572"/>
          <a:ext cx="1070193" cy="1070193"/>
        </a:xfrm>
        <a:prstGeom prst="ellipse">
          <a:avLst/>
        </a:prstGeom>
        <a:solidFill>
          <a:schemeClr val="lt1">
            <a:hueOff val="0"/>
            <a:satOff val="0"/>
            <a:lumOff val="0"/>
            <a:alphaOff val="0"/>
          </a:schemeClr>
        </a:solidFill>
        <a:ln w="25400" cap="flat" cmpd="sng" algn="ctr">
          <a:solidFill>
            <a:schemeClr val="accent3">
              <a:hueOff val="3636508"/>
              <a:satOff val="-36634"/>
              <a:lumOff val="-10392"/>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AEE71A-9A59-42E7-B4B0-71405A029E73}">
      <dsp:nvSpPr>
        <dsp:cNvPr id="0" name=""/>
        <dsp:cNvSpPr/>
      </dsp:nvSpPr>
      <dsp:spPr>
        <a:xfrm>
          <a:off x="3291839" y="552"/>
          <a:ext cx="4937760" cy="2154693"/>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t>STRENGHT/KEKUATAN</a:t>
          </a:r>
          <a:endParaRPr lang="en-US" sz="2400" kern="1200" dirty="0"/>
        </a:p>
        <a:p>
          <a:pPr marL="228600" lvl="1" indent="-228600" algn="l" defTabSz="1066800">
            <a:lnSpc>
              <a:spcPct val="90000"/>
            </a:lnSpc>
            <a:spcBef>
              <a:spcPct val="0"/>
            </a:spcBef>
            <a:spcAft>
              <a:spcPct val="15000"/>
            </a:spcAft>
            <a:buChar char="••"/>
          </a:pPr>
          <a:r>
            <a:rPr lang="en-US" sz="2400" kern="1200" dirty="0" smtClean="0"/>
            <a:t>WEAKNESS/KELEMAHAN</a:t>
          </a:r>
          <a:endParaRPr lang="en-US" sz="2400" kern="1200" dirty="0"/>
        </a:p>
      </dsp:txBody>
      <dsp:txXfrm>
        <a:off x="3291839" y="269889"/>
        <a:ext cx="4129750" cy="1616019"/>
      </dsp:txXfrm>
    </dsp:sp>
    <dsp:sp modelId="{31F4DBF8-DA76-49D8-9A12-EAE49110F2B5}">
      <dsp:nvSpPr>
        <dsp:cNvPr id="0" name=""/>
        <dsp:cNvSpPr/>
      </dsp:nvSpPr>
      <dsp:spPr>
        <a:xfrm>
          <a:off x="0" y="552"/>
          <a:ext cx="3291840" cy="21546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dirty="0" smtClean="0"/>
            <a:t>INTERNAL</a:t>
          </a:r>
          <a:endParaRPr lang="en-US" sz="4400" kern="1200" dirty="0"/>
        </a:p>
      </dsp:txBody>
      <dsp:txXfrm>
        <a:off x="105183" y="105735"/>
        <a:ext cx="3081474" cy="1944327"/>
      </dsp:txXfrm>
    </dsp:sp>
    <dsp:sp modelId="{4A4CC4F7-51F5-4D8A-AA18-83F7CFFAF651}">
      <dsp:nvSpPr>
        <dsp:cNvPr id="0" name=""/>
        <dsp:cNvSpPr/>
      </dsp:nvSpPr>
      <dsp:spPr>
        <a:xfrm>
          <a:off x="3291839" y="2370715"/>
          <a:ext cx="4937760" cy="2154693"/>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t>OPPORTUNITIES/PELUANG</a:t>
          </a:r>
          <a:endParaRPr lang="en-US" sz="2400" kern="1200" dirty="0"/>
        </a:p>
        <a:p>
          <a:pPr marL="228600" lvl="1" indent="-228600" algn="l" defTabSz="1066800">
            <a:lnSpc>
              <a:spcPct val="90000"/>
            </a:lnSpc>
            <a:spcBef>
              <a:spcPct val="0"/>
            </a:spcBef>
            <a:spcAft>
              <a:spcPct val="15000"/>
            </a:spcAft>
            <a:buChar char="••"/>
          </a:pPr>
          <a:r>
            <a:rPr lang="en-US" sz="2400" kern="1200" dirty="0" smtClean="0"/>
            <a:t>THREATS/ANCAMAN</a:t>
          </a:r>
          <a:endParaRPr lang="en-US" sz="2400" kern="1200" dirty="0"/>
        </a:p>
      </dsp:txBody>
      <dsp:txXfrm>
        <a:off x="3291839" y="2640052"/>
        <a:ext cx="4129750" cy="1616019"/>
      </dsp:txXfrm>
    </dsp:sp>
    <dsp:sp modelId="{3CF1AD6B-B6B3-4D06-A8CC-7A24FA9EB7F6}">
      <dsp:nvSpPr>
        <dsp:cNvPr id="0" name=""/>
        <dsp:cNvSpPr/>
      </dsp:nvSpPr>
      <dsp:spPr>
        <a:xfrm>
          <a:off x="0" y="2370715"/>
          <a:ext cx="3291840" cy="21546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dirty="0" smtClean="0"/>
            <a:t>EKSTERNAL</a:t>
          </a:r>
          <a:endParaRPr lang="en-US" sz="4400" kern="1200" dirty="0"/>
        </a:p>
      </dsp:txBody>
      <dsp:txXfrm>
        <a:off x="105183" y="2475898"/>
        <a:ext cx="3081474" cy="19443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45DEBC-0B90-4C57-9A79-B7A458AB4D06}">
      <dsp:nvSpPr>
        <dsp:cNvPr id="0" name=""/>
        <dsp:cNvSpPr/>
      </dsp:nvSpPr>
      <dsp:spPr>
        <a:xfrm>
          <a:off x="749551" y="0"/>
          <a:ext cx="6337048" cy="266700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23D6FD-AC52-451B-A0C4-044774783BE5}">
      <dsp:nvSpPr>
        <dsp:cNvPr id="0" name=""/>
        <dsp:cNvSpPr/>
      </dsp:nvSpPr>
      <dsp:spPr>
        <a:xfrm>
          <a:off x="1694121" y="1598428"/>
          <a:ext cx="415748" cy="3462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AD3EC2-8DCD-40BE-B189-4E1F91D8210D}">
      <dsp:nvSpPr>
        <dsp:cNvPr id="0" name=""/>
        <dsp:cNvSpPr/>
      </dsp:nvSpPr>
      <dsp:spPr>
        <a:xfrm>
          <a:off x="2362197" y="1752597"/>
          <a:ext cx="994257" cy="770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789" tIns="0" rIns="0" bIns="0" numCol="1" spcCol="1270" anchor="t" anchorCtr="0">
          <a:noAutofit/>
        </a:bodyPr>
        <a:lstStyle/>
        <a:p>
          <a:pPr lvl="0" algn="l" defTabSz="2444750">
            <a:lnSpc>
              <a:spcPct val="90000"/>
            </a:lnSpc>
            <a:spcBef>
              <a:spcPct val="0"/>
            </a:spcBef>
            <a:spcAft>
              <a:spcPct val="35000"/>
            </a:spcAft>
          </a:pPr>
          <a:endParaRPr lang="en-US" sz="5500" kern="1200" dirty="0"/>
        </a:p>
      </dsp:txBody>
      <dsp:txXfrm>
        <a:off x="2362197" y="1752597"/>
        <a:ext cx="994257" cy="770763"/>
      </dsp:txXfrm>
    </dsp:sp>
    <dsp:sp modelId="{09400B76-7E7D-47DB-9668-84EE6DE9C350}">
      <dsp:nvSpPr>
        <dsp:cNvPr id="0" name=""/>
        <dsp:cNvSpPr/>
      </dsp:nvSpPr>
      <dsp:spPr>
        <a:xfrm>
          <a:off x="3048312" y="951924"/>
          <a:ext cx="561441" cy="5614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E8E784-DBF1-40FA-B6A4-6CE40FBE490F}">
      <dsp:nvSpPr>
        <dsp:cNvPr id="0" name=""/>
        <dsp:cNvSpPr/>
      </dsp:nvSpPr>
      <dsp:spPr>
        <a:xfrm>
          <a:off x="3031236" y="1216151"/>
          <a:ext cx="1024128" cy="14508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272" tIns="0" rIns="0" bIns="0" numCol="1" spcCol="1270" anchor="t" anchorCtr="0">
          <a:noAutofit/>
        </a:bodyPr>
        <a:lstStyle/>
        <a:p>
          <a:pPr lvl="0" algn="l" defTabSz="2889250">
            <a:lnSpc>
              <a:spcPct val="90000"/>
            </a:lnSpc>
            <a:spcBef>
              <a:spcPct val="0"/>
            </a:spcBef>
            <a:spcAft>
              <a:spcPct val="35000"/>
            </a:spcAft>
          </a:pPr>
          <a:endParaRPr lang="en-US" sz="6500" kern="1200" dirty="0"/>
        </a:p>
      </dsp:txBody>
      <dsp:txXfrm>
        <a:off x="3031236" y="1216151"/>
        <a:ext cx="1024128" cy="1450848"/>
      </dsp:txXfrm>
    </dsp:sp>
    <dsp:sp modelId="{6AECA019-AEB7-4FA9-8198-E229D589F841}">
      <dsp:nvSpPr>
        <dsp:cNvPr id="0" name=""/>
        <dsp:cNvSpPr/>
      </dsp:nvSpPr>
      <dsp:spPr>
        <a:xfrm>
          <a:off x="4818322" y="404885"/>
          <a:ext cx="1039370" cy="7345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D54DF1-92E2-4FE4-928D-F688FDBD7E90}">
      <dsp:nvSpPr>
        <dsp:cNvPr id="0" name=""/>
        <dsp:cNvSpPr/>
      </dsp:nvSpPr>
      <dsp:spPr>
        <a:xfrm flipV="1">
          <a:off x="4267204" y="1142998"/>
          <a:ext cx="1024128" cy="1091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972" tIns="0" rIns="0" bIns="0" numCol="1" spcCol="1270" anchor="t" anchorCtr="0">
          <a:noAutofit/>
        </a:bodyPr>
        <a:lstStyle/>
        <a:p>
          <a:pPr lvl="0" algn="l" defTabSz="2889250">
            <a:lnSpc>
              <a:spcPct val="90000"/>
            </a:lnSpc>
            <a:spcBef>
              <a:spcPct val="0"/>
            </a:spcBef>
            <a:spcAft>
              <a:spcPct val="35000"/>
            </a:spcAft>
          </a:pPr>
          <a:endParaRPr lang="en-US" sz="6500" kern="1200" dirty="0"/>
        </a:p>
      </dsp:txBody>
      <dsp:txXfrm rot="10800000">
        <a:off x="4267204" y="1142998"/>
        <a:ext cx="1024128" cy="10915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879052-0C75-4AC3-93A2-EA725834C11C}">
      <dsp:nvSpPr>
        <dsp:cNvPr id="0" name=""/>
        <dsp:cNvSpPr/>
      </dsp:nvSpPr>
      <dsp:spPr>
        <a:xfrm>
          <a:off x="3291839" y="0"/>
          <a:ext cx="4937760" cy="180974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a:solidFill>
                <a:schemeClr val="tx1"/>
              </a:solidFill>
            </a:rPr>
            <a:t>Sebagai</a:t>
          </a:r>
          <a:r>
            <a:rPr lang="en-US" sz="1800" kern="1200" dirty="0">
              <a:solidFill>
                <a:schemeClr val="tx1"/>
              </a:solidFill>
            </a:rPr>
            <a:t> </a:t>
          </a:r>
          <a:r>
            <a:rPr lang="en-US" sz="1800" kern="1200" dirty="0" err="1" smtClean="0">
              <a:solidFill>
                <a:schemeClr val="tx1"/>
              </a:solidFill>
            </a:rPr>
            <a:t>pengadilan</a:t>
          </a:r>
          <a:r>
            <a:rPr lang="en-US" sz="1800" kern="1200" dirty="0" smtClean="0">
              <a:solidFill>
                <a:schemeClr val="tx1"/>
              </a:solidFill>
            </a:rPr>
            <a:t> </a:t>
          </a:r>
          <a:r>
            <a:rPr lang="en-US" sz="1800" kern="1200" dirty="0" err="1" smtClean="0">
              <a:solidFill>
                <a:schemeClr val="tx1"/>
              </a:solidFill>
            </a:rPr>
            <a:t>negara</a:t>
          </a:r>
          <a:r>
            <a:rPr lang="en-US" sz="1800" kern="1200" dirty="0" smtClean="0">
              <a:solidFill>
                <a:schemeClr val="tx1"/>
              </a:solidFill>
            </a:rPr>
            <a:t> </a:t>
          </a:r>
          <a:r>
            <a:rPr lang="en-US" sz="1800" kern="1200" dirty="0" err="1" smtClean="0">
              <a:solidFill>
                <a:schemeClr val="tx1"/>
              </a:solidFill>
            </a:rPr>
            <a:t>tertinggi</a:t>
          </a:r>
          <a:endParaRPr lang="id-ID" sz="1800" kern="1200" dirty="0">
            <a:solidFill>
              <a:schemeClr val="tx1"/>
            </a:solidFill>
          </a:endParaRPr>
        </a:p>
        <a:p>
          <a:pPr marL="171450" lvl="1" indent="-171450" algn="l" defTabSz="800100">
            <a:lnSpc>
              <a:spcPct val="90000"/>
            </a:lnSpc>
            <a:spcBef>
              <a:spcPct val="0"/>
            </a:spcBef>
            <a:spcAft>
              <a:spcPct val="15000"/>
            </a:spcAft>
            <a:buChar char="••"/>
          </a:pPr>
          <a:r>
            <a:rPr lang="en-US" sz="1800" kern="1200" dirty="0" err="1">
              <a:solidFill>
                <a:schemeClr val="tx1"/>
              </a:solidFill>
            </a:rPr>
            <a:t>Memeriksa</a:t>
          </a:r>
          <a:r>
            <a:rPr lang="en-US" sz="1800" kern="1200" dirty="0">
              <a:solidFill>
                <a:schemeClr val="tx1"/>
              </a:solidFill>
            </a:rPr>
            <a:t> </a:t>
          </a:r>
          <a:r>
            <a:rPr lang="en-US" sz="1800" kern="1200" dirty="0" err="1">
              <a:solidFill>
                <a:schemeClr val="tx1"/>
              </a:solidFill>
            </a:rPr>
            <a:t>dan</a:t>
          </a:r>
          <a:r>
            <a:rPr lang="en-US" sz="1800" kern="1200" dirty="0">
              <a:solidFill>
                <a:schemeClr val="tx1"/>
              </a:solidFill>
            </a:rPr>
            <a:t> </a:t>
          </a:r>
          <a:r>
            <a:rPr lang="en-US" sz="1800" kern="1200" dirty="0" err="1" smtClean="0">
              <a:solidFill>
                <a:schemeClr val="tx1"/>
              </a:solidFill>
            </a:rPr>
            <a:t>memutuskan</a:t>
          </a:r>
          <a:r>
            <a:rPr lang="en-US" sz="1800" kern="1200" dirty="0" smtClean="0">
              <a:solidFill>
                <a:schemeClr val="tx1"/>
              </a:solidFill>
            </a:rPr>
            <a:t> </a:t>
          </a:r>
          <a:r>
            <a:rPr lang="en-US" sz="1800" kern="1200" dirty="0" err="1" smtClean="0">
              <a:solidFill>
                <a:schemeClr val="tx1"/>
              </a:solidFill>
            </a:rPr>
            <a:t>perkara</a:t>
          </a:r>
          <a:r>
            <a:rPr lang="en-US" sz="1800" kern="1200" dirty="0" smtClean="0">
              <a:solidFill>
                <a:schemeClr val="tx1"/>
              </a:solidFill>
            </a:rPr>
            <a:t> </a:t>
          </a:r>
          <a:r>
            <a:rPr lang="en-US" sz="1800" kern="1200" dirty="0" err="1" smtClean="0">
              <a:solidFill>
                <a:schemeClr val="tx1"/>
              </a:solidFill>
            </a:rPr>
            <a:t>pada</a:t>
          </a:r>
          <a:r>
            <a:rPr lang="en-US" sz="1800" kern="1200" dirty="0" smtClean="0">
              <a:solidFill>
                <a:schemeClr val="tx1"/>
              </a:solidFill>
            </a:rPr>
            <a:t> </a:t>
          </a:r>
          <a:r>
            <a:rPr lang="en-US" sz="1800" kern="1200" dirty="0" err="1" smtClean="0">
              <a:solidFill>
                <a:schemeClr val="tx1"/>
              </a:solidFill>
            </a:rPr>
            <a:t>tingkat</a:t>
          </a:r>
          <a:r>
            <a:rPr lang="en-US" sz="1800" kern="1200" dirty="0" smtClean="0">
              <a:solidFill>
                <a:schemeClr val="tx1"/>
              </a:solidFill>
            </a:rPr>
            <a:t> </a:t>
          </a:r>
          <a:r>
            <a:rPr lang="en-US" sz="1800" kern="1200" dirty="0" err="1" smtClean="0">
              <a:solidFill>
                <a:schemeClr val="tx1"/>
              </a:solidFill>
            </a:rPr>
            <a:t>pertama</a:t>
          </a:r>
          <a:r>
            <a:rPr lang="en-US" sz="1800" kern="1200" dirty="0" smtClean="0">
              <a:solidFill>
                <a:schemeClr val="tx1"/>
              </a:solidFill>
            </a:rPr>
            <a:t> </a:t>
          </a:r>
          <a:r>
            <a:rPr lang="en-US" sz="1800" kern="1200" dirty="0" err="1">
              <a:solidFill>
                <a:schemeClr val="tx1"/>
              </a:solidFill>
            </a:rPr>
            <a:t>dan</a:t>
          </a:r>
          <a:r>
            <a:rPr lang="en-US" sz="1800" kern="1200" dirty="0">
              <a:solidFill>
                <a:schemeClr val="tx1"/>
              </a:solidFill>
            </a:rPr>
            <a:t> </a:t>
          </a:r>
          <a:r>
            <a:rPr lang="en-US" sz="1800" kern="1200" dirty="0" err="1" smtClean="0">
              <a:solidFill>
                <a:schemeClr val="tx1"/>
              </a:solidFill>
            </a:rPr>
            <a:t>terakhir</a:t>
          </a:r>
          <a:r>
            <a:rPr lang="en-US" sz="1800" kern="1200" dirty="0" smtClean="0">
              <a:solidFill>
                <a:schemeClr val="tx1"/>
              </a:solidFill>
            </a:rPr>
            <a:t>.</a:t>
          </a:r>
          <a:endParaRPr lang="id-ID" sz="1800" kern="1200" dirty="0">
            <a:solidFill>
              <a:schemeClr val="tx1"/>
            </a:solidFill>
          </a:endParaRPr>
        </a:p>
        <a:p>
          <a:pPr marL="171450" lvl="1" indent="-171450" algn="l" defTabSz="800100">
            <a:lnSpc>
              <a:spcPct val="90000"/>
            </a:lnSpc>
            <a:spcBef>
              <a:spcPct val="0"/>
            </a:spcBef>
            <a:spcAft>
              <a:spcPct val="15000"/>
            </a:spcAft>
            <a:buChar char="••"/>
          </a:pPr>
          <a:r>
            <a:rPr lang="en-US" sz="1800" kern="1200" dirty="0" err="1">
              <a:solidFill>
                <a:schemeClr val="tx1"/>
              </a:solidFill>
            </a:rPr>
            <a:t>Hak</a:t>
          </a:r>
          <a:r>
            <a:rPr lang="en-US" sz="1800" kern="1200" dirty="0">
              <a:solidFill>
                <a:schemeClr val="tx1"/>
              </a:solidFill>
            </a:rPr>
            <a:t> </a:t>
          </a:r>
          <a:r>
            <a:rPr lang="en-US" sz="1800" kern="1200" dirty="0" err="1">
              <a:solidFill>
                <a:schemeClr val="tx1"/>
              </a:solidFill>
            </a:rPr>
            <a:t>Uji</a:t>
          </a:r>
          <a:r>
            <a:rPr lang="en-US" sz="1800" kern="1200" dirty="0">
              <a:solidFill>
                <a:schemeClr val="tx1"/>
              </a:solidFill>
            </a:rPr>
            <a:t> </a:t>
          </a:r>
          <a:r>
            <a:rPr lang="en-US" sz="1800" kern="1200" dirty="0" err="1">
              <a:solidFill>
                <a:schemeClr val="tx1"/>
              </a:solidFill>
            </a:rPr>
            <a:t>Materiil</a:t>
          </a:r>
          <a:r>
            <a:rPr lang="en-US" sz="1800" kern="1200" dirty="0">
              <a:solidFill>
                <a:schemeClr val="tx1"/>
              </a:solidFill>
            </a:rPr>
            <a:t> </a:t>
          </a:r>
          <a:r>
            <a:rPr lang="en-US" sz="1800" kern="1200" dirty="0" err="1" smtClean="0">
              <a:solidFill>
                <a:schemeClr val="tx1"/>
              </a:solidFill>
            </a:rPr>
            <a:t>terhadap</a:t>
          </a:r>
          <a:r>
            <a:rPr lang="en-US" sz="1800" kern="1200" dirty="0" smtClean="0">
              <a:solidFill>
                <a:schemeClr val="tx1"/>
              </a:solidFill>
            </a:rPr>
            <a:t> </a:t>
          </a:r>
          <a:r>
            <a:rPr lang="en-US" sz="1800" kern="1200" dirty="0" err="1">
              <a:solidFill>
                <a:schemeClr val="tx1"/>
              </a:solidFill>
            </a:rPr>
            <a:t>Peraturan</a:t>
          </a:r>
          <a:r>
            <a:rPr lang="en-US" sz="1800" kern="1200" dirty="0">
              <a:solidFill>
                <a:schemeClr val="tx1"/>
              </a:solidFill>
            </a:rPr>
            <a:t> </a:t>
          </a:r>
          <a:r>
            <a:rPr lang="en-US" sz="1800" kern="1200" dirty="0" err="1">
              <a:solidFill>
                <a:schemeClr val="tx1"/>
              </a:solidFill>
            </a:rPr>
            <a:t>Perundangan</a:t>
          </a:r>
          <a:r>
            <a:rPr lang="en-US" sz="1800" kern="1200" dirty="0">
              <a:solidFill>
                <a:schemeClr val="tx1"/>
              </a:solidFill>
            </a:rPr>
            <a:t> </a:t>
          </a:r>
          <a:r>
            <a:rPr lang="en-US" sz="1800" kern="1200" dirty="0" err="1" smtClean="0">
              <a:solidFill>
                <a:schemeClr val="tx1"/>
              </a:solidFill>
            </a:rPr>
            <a:t>dibawah</a:t>
          </a:r>
          <a:r>
            <a:rPr lang="en-US" sz="1800" kern="1200" dirty="0" smtClean="0">
              <a:solidFill>
                <a:schemeClr val="tx1"/>
              </a:solidFill>
            </a:rPr>
            <a:t> </a:t>
          </a:r>
          <a:r>
            <a:rPr lang="en-US" sz="1800" kern="1200" dirty="0" err="1" smtClean="0">
              <a:solidFill>
                <a:schemeClr val="tx1"/>
              </a:solidFill>
            </a:rPr>
            <a:t>Undang-Undang</a:t>
          </a:r>
          <a:r>
            <a:rPr lang="en-US" sz="1800" kern="1200" dirty="0" smtClean="0">
              <a:solidFill>
                <a:schemeClr val="tx1"/>
              </a:solidFill>
            </a:rPr>
            <a:t>. </a:t>
          </a:r>
          <a:endParaRPr lang="id-ID" sz="1800" kern="1200" dirty="0">
            <a:solidFill>
              <a:schemeClr val="tx1"/>
            </a:solidFill>
          </a:endParaRPr>
        </a:p>
      </dsp:txBody>
      <dsp:txXfrm>
        <a:off x="3291839" y="226219"/>
        <a:ext cx="4259104" cy="1357311"/>
      </dsp:txXfrm>
    </dsp:sp>
    <dsp:sp modelId="{B0E8BB67-1FE4-4A11-982B-3C22E925605D}">
      <dsp:nvSpPr>
        <dsp:cNvPr id="0" name=""/>
        <dsp:cNvSpPr/>
      </dsp:nvSpPr>
      <dsp:spPr>
        <a:xfrm>
          <a:off x="0" y="0"/>
          <a:ext cx="3291840" cy="18097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err="1">
              <a:solidFill>
                <a:schemeClr val="tx1"/>
              </a:solidFill>
            </a:rPr>
            <a:t>Fungsi</a:t>
          </a:r>
          <a:r>
            <a:rPr lang="en-US" sz="3500" kern="1200" dirty="0">
              <a:solidFill>
                <a:schemeClr val="tx1"/>
              </a:solidFill>
            </a:rPr>
            <a:t> </a:t>
          </a:r>
          <a:r>
            <a:rPr lang="en-US" sz="3500" kern="1200" dirty="0" err="1">
              <a:solidFill>
                <a:schemeClr val="tx1"/>
              </a:solidFill>
            </a:rPr>
            <a:t>Peradilan</a:t>
          </a:r>
          <a:endParaRPr lang="id-ID" sz="3500" kern="1200" dirty="0">
            <a:solidFill>
              <a:schemeClr val="tx1"/>
            </a:solidFill>
          </a:endParaRPr>
        </a:p>
      </dsp:txBody>
      <dsp:txXfrm>
        <a:off x="88345" y="88345"/>
        <a:ext cx="3115150" cy="1633059"/>
      </dsp:txXfrm>
    </dsp:sp>
    <dsp:sp modelId="{BE82055F-6D9B-4FCE-B9C5-7662C40D263B}">
      <dsp:nvSpPr>
        <dsp:cNvPr id="0" name=""/>
        <dsp:cNvSpPr/>
      </dsp:nvSpPr>
      <dsp:spPr>
        <a:xfrm>
          <a:off x="3291839" y="1990725"/>
          <a:ext cx="4937760" cy="180974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i="0" kern="1200" dirty="0" err="1">
              <a:solidFill>
                <a:schemeClr val="tx1"/>
              </a:solidFill>
            </a:rPr>
            <a:t>Melakukan</a:t>
          </a:r>
          <a:r>
            <a:rPr lang="en-US" sz="1800" i="0" kern="1200" dirty="0">
              <a:solidFill>
                <a:schemeClr val="tx1"/>
              </a:solidFill>
            </a:rPr>
            <a:t> </a:t>
          </a:r>
          <a:r>
            <a:rPr lang="en-US" sz="1800" i="0" kern="1200" dirty="0" err="1" smtClean="0">
              <a:solidFill>
                <a:schemeClr val="tx1"/>
              </a:solidFill>
            </a:rPr>
            <a:t>pengawasan</a:t>
          </a:r>
          <a:r>
            <a:rPr lang="en-US" sz="1800" i="0" kern="1200" dirty="0" smtClean="0">
              <a:solidFill>
                <a:schemeClr val="tx1"/>
              </a:solidFill>
            </a:rPr>
            <a:t> </a:t>
          </a:r>
          <a:r>
            <a:rPr lang="id-ID" sz="1800" i="0" kern="1200" dirty="0" smtClean="0">
              <a:solidFill>
                <a:schemeClr val="tx1"/>
              </a:solidFill>
            </a:rPr>
            <a:t> </a:t>
          </a:r>
          <a:r>
            <a:rPr lang="en-US" sz="1800" i="0" kern="1200" dirty="0" err="1" smtClean="0">
              <a:solidFill>
                <a:schemeClr val="tx1"/>
              </a:solidFill>
            </a:rPr>
            <a:t>tertinggi</a:t>
          </a:r>
          <a:r>
            <a:rPr lang="en-US" sz="1800" i="0" kern="1200" dirty="0" smtClean="0">
              <a:solidFill>
                <a:schemeClr val="tx1"/>
              </a:solidFill>
            </a:rPr>
            <a:t> </a:t>
          </a:r>
          <a:r>
            <a:rPr lang="en-US" sz="1800" i="0" kern="1200" dirty="0" err="1" smtClean="0">
              <a:solidFill>
                <a:schemeClr val="tx1"/>
              </a:solidFill>
            </a:rPr>
            <a:t>terhadap</a:t>
          </a:r>
          <a:r>
            <a:rPr lang="en-US" sz="1800" i="0" kern="1200" dirty="0" smtClean="0">
              <a:solidFill>
                <a:schemeClr val="tx1"/>
              </a:solidFill>
            </a:rPr>
            <a:t> </a:t>
          </a:r>
          <a:r>
            <a:rPr lang="en-US" sz="1800" i="0" kern="1200" dirty="0" err="1" smtClean="0">
              <a:solidFill>
                <a:schemeClr val="tx1"/>
              </a:solidFill>
            </a:rPr>
            <a:t>jalannya</a:t>
          </a:r>
          <a:r>
            <a:rPr lang="en-US" sz="1800" i="0" kern="1200" dirty="0" smtClean="0">
              <a:solidFill>
                <a:schemeClr val="tx1"/>
              </a:solidFill>
            </a:rPr>
            <a:t> </a:t>
          </a:r>
          <a:r>
            <a:rPr lang="en-US" sz="1800" i="0" kern="1200" dirty="0" err="1" smtClean="0">
              <a:solidFill>
                <a:schemeClr val="tx1"/>
              </a:solidFill>
            </a:rPr>
            <a:t>peradilan</a:t>
          </a:r>
          <a:r>
            <a:rPr lang="en-US" sz="1800" i="0" kern="1200" dirty="0" smtClean="0">
              <a:solidFill>
                <a:schemeClr val="tx1"/>
              </a:solidFill>
            </a:rPr>
            <a:t> </a:t>
          </a:r>
          <a:r>
            <a:rPr lang="en-US" sz="1800" i="0" kern="1200" dirty="0" err="1">
              <a:solidFill>
                <a:schemeClr val="tx1"/>
              </a:solidFill>
            </a:rPr>
            <a:t>di</a:t>
          </a:r>
          <a:r>
            <a:rPr lang="en-US" sz="1800" i="0" kern="1200" dirty="0">
              <a:solidFill>
                <a:schemeClr val="tx1"/>
              </a:solidFill>
            </a:rPr>
            <a:t> </a:t>
          </a:r>
          <a:r>
            <a:rPr lang="en-US" sz="1800" i="0" kern="1200" dirty="0" err="1" smtClean="0">
              <a:solidFill>
                <a:schemeClr val="tx1"/>
              </a:solidFill>
            </a:rPr>
            <a:t>semua</a:t>
          </a:r>
          <a:r>
            <a:rPr lang="en-US" sz="1800" i="0" kern="1200" dirty="0" smtClean="0">
              <a:solidFill>
                <a:schemeClr val="tx1"/>
              </a:solidFill>
            </a:rPr>
            <a:t> </a:t>
          </a:r>
          <a:r>
            <a:rPr lang="en-US" sz="1800" i="0" kern="1200" dirty="0" err="1" smtClean="0">
              <a:solidFill>
                <a:schemeClr val="tx1"/>
              </a:solidFill>
            </a:rPr>
            <a:t>lingkungan</a:t>
          </a:r>
          <a:r>
            <a:rPr lang="en-US" sz="1800" i="0" kern="1200" dirty="0" smtClean="0">
              <a:solidFill>
                <a:schemeClr val="tx1"/>
              </a:solidFill>
            </a:rPr>
            <a:t> </a:t>
          </a:r>
          <a:r>
            <a:rPr lang="en-US" sz="1800" i="0" kern="1200" dirty="0" err="1" smtClean="0">
              <a:solidFill>
                <a:schemeClr val="tx1"/>
              </a:solidFill>
            </a:rPr>
            <a:t>peradilan</a:t>
          </a:r>
          <a:r>
            <a:rPr lang="en-US" sz="1800" i="0" kern="1200" dirty="0" smtClean="0">
              <a:solidFill>
                <a:schemeClr val="tx1"/>
              </a:solidFill>
            </a:rPr>
            <a:t>.</a:t>
          </a:r>
          <a:endParaRPr lang="id-ID" sz="1800" i="1" kern="1200" dirty="0">
            <a:solidFill>
              <a:schemeClr val="tx1"/>
            </a:solidFill>
          </a:endParaRPr>
        </a:p>
        <a:p>
          <a:pPr marL="171450" lvl="1" indent="-171450" algn="l" defTabSz="800100">
            <a:lnSpc>
              <a:spcPct val="90000"/>
            </a:lnSpc>
            <a:spcBef>
              <a:spcPct val="0"/>
            </a:spcBef>
            <a:spcAft>
              <a:spcPct val="15000"/>
            </a:spcAft>
            <a:buChar char="••"/>
          </a:pPr>
          <a:r>
            <a:rPr lang="en-US" sz="1800" kern="1200" dirty="0" err="1" smtClean="0">
              <a:solidFill>
                <a:schemeClr val="tx1"/>
              </a:solidFill>
            </a:rPr>
            <a:t>Mengawasi</a:t>
          </a:r>
          <a:r>
            <a:rPr lang="en-US" sz="1800" kern="1200" dirty="0" smtClean="0">
              <a:solidFill>
                <a:schemeClr val="tx1"/>
              </a:solidFill>
            </a:rPr>
            <a:t> </a:t>
          </a:r>
          <a:r>
            <a:rPr lang="en-US" sz="1800" kern="1200" dirty="0" err="1" smtClean="0">
              <a:solidFill>
                <a:schemeClr val="tx1"/>
              </a:solidFill>
            </a:rPr>
            <a:t>tingkah</a:t>
          </a:r>
          <a:r>
            <a:rPr lang="en-US" sz="1800" kern="1200" dirty="0" smtClean="0">
              <a:solidFill>
                <a:schemeClr val="tx1"/>
              </a:solidFill>
            </a:rPr>
            <a:t> </a:t>
          </a:r>
          <a:r>
            <a:rPr lang="en-US" sz="1800" kern="1200" dirty="0" err="1" smtClean="0">
              <a:solidFill>
                <a:schemeClr val="tx1"/>
              </a:solidFill>
            </a:rPr>
            <a:t>laku</a:t>
          </a:r>
          <a:r>
            <a:rPr lang="en-US" sz="1800" kern="1200" dirty="0" smtClean="0">
              <a:solidFill>
                <a:schemeClr val="tx1"/>
              </a:solidFill>
            </a:rPr>
            <a:t> </a:t>
          </a:r>
          <a:r>
            <a:rPr lang="en-US" sz="1800" kern="1200" dirty="0" err="1" smtClean="0">
              <a:solidFill>
                <a:schemeClr val="tx1"/>
              </a:solidFill>
            </a:rPr>
            <a:t>para</a:t>
          </a:r>
          <a:r>
            <a:rPr lang="en-US" sz="1800" kern="1200" dirty="0" smtClean="0">
              <a:solidFill>
                <a:schemeClr val="tx1"/>
              </a:solidFill>
            </a:rPr>
            <a:t> hakim </a:t>
          </a:r>
          <a:r>
            <a:rPr lang="en-US" sz="1800" kern="1200" dirty="0" err="1" smtClean="0">
              <a:solidFill>
                <a:schemeClr val="tx1"/>
              </a:solidFill>
            </a:rPr>
            <a:t>dan</a:t>
          </a:r>
          <a:r>
            <a:rPr lang="en-US" sz="1800" kern="1200" dirty="0" smtClean="0">
              <a:solidFill>
                <a:schemeClr val="tx1"/>
              </a:solidFill>
            </a:rPr>
            <a:t> </a:t>
          </a:r>
          <a:r>
            <a:rPr lang="en-US" sz="1800" kern="1200" dirty="0" err="1" smtClean="0">
              <a:solidFill>
                <a:schemeClr val="tx1"/>
              </a:solidFill>
            </a:rPr>
            <a:t>perbuatan</a:t>
          </a:r>
          <a:r>
            <a:rPr lang="en-US" sz="1800" kern="1200" dirty="0" smtClean="0">
              <a:solidFill>
                <a:schemeClr val="tx1"/>
              </a:solidFill>
            </a:rPr>
            <a:t> </a:t>
          </a:r>
          <a:r>
            <a:rPr lang="en-US" sz="1800" kern="1200" dirty="0" err="1" smtClean="0">
              <a:solidFill>
                <a:schemeClr val="tx1"/>
              </a:solidFill>
            </a:rPr>
            <a:t>pejabat</a:t>
          </a:r>
          <a:r>
            <a:rPr lang="en-US" sz="1800" kern="1200" dirty="0" smtClean="0">
              <a:solidFill>
                <a:schemeClr val="tx1"/>
              </a:solidFill>
            </a:rPr>
            <a:t> </a:t>
          </a:r>
          <a:r>
            <a:rPr lang="en-US" sz="1800" kern="1200" dirty="0" err="1" smtClean="0">
              <a:solidFill>
                <a:schemeClr val="tx1"/>
              </a:solidFill>
            </a:rPr>
            <a:t>pengadilan</a:t>
          </a:r>
          <a:r>
            <a:rPr lang="en-US" sz="1800" kern="1200" dirty="0" smtClean="0">
              <a:solidFill>
                <a:schemeClr val="tx1"/>
              </a:solidFill>
            </a:rPr>
            <a:t> </a:t>
          </a:r>
          <a:r>
            <a:rPr lang="en-US" sz="1800" kern="1200" dirty="0" err="1" smtClean="0">
              <a:solidFill>
                <a:schemeClr val="tx1"/>
              </a:solidFill>
            </a:rPr>
            <a:t>dalam</a:t>
          </a:r>
          <a:r>
            <a:rPr lang="en-US" sz="1800" kern="1200" dirty="0" smtClean="0">
              <a:solidFill>
                <a:schemeClr val="tx1"/>
              </a:solidFill>
            </a:rPr>
            <a:t> </a:t>
          </a:r>
          <a:r>
            <a:rPr lang="en-US" sz="1800" kern="1200" dirty="0" err="1" smtClean="0">
              <a:solidFill>
                <a:schemeClr val="tx1"/>
              </a:solidFill>
            </a:rPr>
            <a:t>menjalankan</a:t>
          </a:r>
          <a:r>
            <a:rPr lang="en-US" sz="1800" kern="1200" dirty="0" smtClean="0">
              <a:solidFill>
                <a:schemeClr val="tx1"/>
              </a:solidFill>
            </a:rPr>
            <a:t> </a:t>
          </a:r>
          <a:r>
            <a:rPr lang="en-US" sz="1800" kern="1200" dirty="0" err="1" smtClean="0">
              <a:solidFill>
                <a:schemeClr val="tx1"/>
              </a:solidFill>
            </a:rPr>
            <a:t>kekuasaan</a:t>
          </a:r>
          <a:r>
            <a:rPr lang="en-US" sz="1800" kern="1200" dirty="0" smtClean="0">
              <a:solidFill>
                <a:schemeClr val="tx1"/>
              </a:solidFill>
            </a:rPr>
            <a:t> </a:t>
          </a:r>
          <a:r>
            <a:rPr lang="en-US" sz="1800" kern="1200" dirty="0" err="1" smtClean="0">
              <a:solidFill>
                <a:schemeClr val="tx1"/>
              </a:solidFill>
            </a:rPr>
            <a:t>kehakiman</a:t>
          </a:r>
          <a:r>
            <a:rPr lang="en-US" sz="1800" kern="1200" dirty="0" smtClean="0">
              <a:solidFill>
                <a:schemeClr val="tx1"/>
              </a:solidFill>
            </a:rPr>
            <a:t>.</a:t>
          </a:r>
          <a:endParaRPr lang="id-ID" sz="1800" kern="1200" dirty="0">
            <a:solidFill>
              <a:schemeClr val="tx1"/>
            </a:solidFill>
          </a:endParaRPr>
        </a:p>
      </dsp:txBody>
      <dsp:txXfrm>
        <a:off x="3291839" y="2216944"/>
        <a:ext cx="4259104" cy="1357311"/>
      </dsp:txXfrm>
    </dsp:sp>
    <dsp:sp modelId="{66B5E456-6C8B-49E9-AC25-9D64BDD1BCDA}">
      <dsp:nvSpPr>
        <dsp:cNvPr id="0" name=""/>
        <dsp:cNvSpPr/>
      </dsp:nvSpPr>
      <dsp:spPr>
        <a:xfrm>
          <a:off x="0" y="1990725"/>
          <a:ext cx="3291840" cy="18097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err="1">
              <a:solidFill>
                <a:schemeClr val="tx1"/>
              </a:solidFill>
            </a:rPr>
            <a:t>Fungsi</a:t>
          </a:r>
          <a:r>
            <a:rPr lang="en-US" sz="3500" kern="1200" dirty="0">
              <a:solidFill>
                <a:schemeClr val="tx1"/>
              </a:solidFill>
            </a:rPr>
            <a:t> </a:t>
          </a:r>
          <a:r>
            <a:rPr lang="en-US" sz="3500" kern="1200" dirty="0" err="1">
              <a:solidFill>
                <a:schemeClr val="tx1"/>
              </a:solidFill>
            </a:rPr>
            <a:t>Pengawasan</a:t>
          </a:r>
          <a:endParaRPr lang="id-ID" sz="3500" kern="1200" dirty="0">
            <a:solidFill>
              <a:schemeClr val="tx1"/>
            </a:solidFill>
          </a:endParaRPr>
        </a:p>
      </dsp:txBody>
      <dsp:txXfrm>
        <a:off x="88345" y="2079070"/>
        <a:ext cx="3115150" cy="1633059"/>
      </dsp:txXfrm>
    </dsp:sp>
    <dsp:sp modelId="{B3689EF6-75C2-49F7-BC52-41FAA390671C}">
      <dsp:nvSpPr>
        <dsp:cNvPr id="0" name=""/>
        <dsp:cNvSpPr/>
      </dsp:nvSpPr>
      <dsp:spPr>
        <a:xfrm>
          <a:off x="3291839" y="3981450"/>
          <a:ext cx="4937760" cy="180974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smtClean="0">
              <a:solidFill>
                <a:schemeClr val="tx1"/>
              </a:solidFill>
            </a:rPr>
            <a:t>Mengatur</a:t>
          </a:r>
          <a:r>
            <a:rPr lang="en-US" sz="1800" kern="1200" dirty="0" smtClean="0">
              <a:solidFill>
                <a:schemeClr val="tx1"/>
              </a:solidFill>
            </a:rPr>
            <a:t> </a:t>
          </a:r>
          <a:r>
            <a:rPr lang="en-US" sz="1800" kern="1200" dirty="0" err="1" smtClean="0">
              <a:solidFill>
                <a:schemeClr val="tx1"/>
              </a:solidFill>
            </a:rPr>
            <a:t>lebih</a:t>
          </a:r>
          <a:r>
            <a:rPr lang="en-US" sz="1800" kern="1200" dirty="0" smtClean="0">
              <a:solidFill>
                <a:schemeClr val="tx1"/>
              </a:solidFill>
            </a:rPr>
            <a:t> </a:t>
          </a:r>
          <a:r>
            <a:rPr lang="en-US" sz="1800" kern="1200" dirty="0" err="1" smtClean="0">
              <a:solidFill>
                <a:schemeClr val="tx1"/>
              </a:solidFill>
            </a:rPr>
            <a:t>lanjut</a:t>
          </a:r>
          <a:r>
            <a:rPr lang="en-US" sz="1800" kern="1200" dirty="0" smtClean="0">
              <a:solidFill>
                <a:schemeClr val="tx1"/>
              </a:solidFill>
            </a:rPr>
            <a:t> </a:t>
          </a:r>
          <a:r>
            <a:rPr lang="en-US" sz="1800" kern="1200" dirty="0" err="1" smtClean="0">
              <a:solidFill>
                <a:schemeClr val="tx1"/>
              </a:solidFill>
            </a:rPr>
            <a:t>hal-hal</a:t>
          </a:r>
          <a:r>
            <a:rPr lang="en-US" sz="1800" kern="1200" dirty="0" smtClean="0">
              <a:solidFill>
                <a:schemeClr val="tx1"/>
              </a:solidFill>
            </a:rPr>
            <a:t> yang </a:t>
          </a:r>
          <a:r>
            <a:rPr lang="en-US" sz="1800" kern="1200" dirty="0" err="1" smtClean="0">
              <a:solidFill>
                <a:schemeClr val="tx1"/>
              </a:solidFill>
            </a:rPr>
            <a:t>diperlukan</a:t>
          </a:r>
          <a:r>
            <a:rPr lang="en-US" sz="1800" kern="1200" dirty="0" smtClean="0">
              <a:solidFill>
                <a:schemeClr val="tx1"/>
              </a:solidFill>
            </a:rPr>
            <a:t> </a:t>
          </a:r>
          <a:r>
            <a:rPr lang="en-US" sz="1800" kern="1200" dirty="0" err="1" smtClean="0">
              <a:solidFill>
                <a:schemeClr val="tx1"/>
              </a:solidFill>
            </a:rPr>
            <a:t>bagi</a:t>
          </a:r>
          <a:r>
            <a:rPr lang="en-US" sz="1800" kern="1200" dirty="0" smtClean="0">
              <a:solidFill>
                <a:schemeClr val="tx1"/>
              </a:solidFill>
            </a:rPr>
            <a:t> </a:t>
          </a:r>
          <a:r>
            <a:rPr lang="en-US" sz="1800" kern="1200" dirty="0" err="1" smtClean="0">
              <a:solidFill>
                <a:schemeClr val="tx1"/>
              </a:solidFill>
            </a:rPr>
            <a:t>kelancaran</a:t>
          </a:r>
          <a:r>
            <a:rPr lang="en-US" sz="1800" kern="1200" dirty="0" smtClean="0">
              <a:solidFill>
                <a:schemeClr val="tx1"/>
              </a:solidFill>
            </a:rPr>
            <a:t> </a:t>
          </a:r>
          <a:r>
            <a:rPr lang="en-US" sz="1800" kern="1200" dirty="0" err="1" smtClean="0">
              <a:solidFill>
                <a:schemeClr val="tx1"/>
              </a:solidFill>
            </a:rPr>
            <a:t>penyelenggaraan</a:t>
          </a:r>
          <a:r>
            <a:rPr lang="en-US" sz="1800" kern="1200" dirty="0" smtClean="0">
              <a:solidFill>
                <a:schemeClr val="tx1"/>
              </a:solidFill>
            </a:rPr>
            <a:t> </a:t>
          </a:r>
          <a:r>
            <a:rPr lang="en-US" sz="1800" kern="1200" dirty="0" err="1" smtClean="0">
              <a:solidFill>
                <a:schemeClr val="tx1"/>
              </a:solidFill>
            </a:rPr>
            <a:t>peradilan</a:t>
          </a:r>
          <a:r>
            <a:rPr lang="en-US" sz="1800" kern="1200" dirty="0" smtClean="0">
              <a:solidFill>
                <a:schemeClr val="tx1"/>
              </a:solidFill>
            </a:rPr>
            <a:t> .</a:t>
          </a:r>
          <a:endParaRPr lang="id-ID" sz="1800" kern="1200" dirty="0">
            <a:solidFill>
              <a:schemeClr val="tx1"/>
            </a:solidFill>
          </a:endParaRPr>
        </a:p>
        <a:p>
          <a:pPr marL="171450" lvl="1" indent="-171450" algn="l" defTabSz="800100">
            <a:lnSpc>
              <a:spcPct val="90000"/>
            </a:lnSpc>
            <a:spcBef>
              <a:spcPct val="0"/>
            </a:spcBef>
            <a:spcAft>
              <a:spcPct val="15000"/>
            </a:spcAft>
            <a:buChar char="••"/>
          </a:pPr>
          <a:r>
            <a:rPr lang="en-US" sz="1800" kern="1200" dirty="0" err="1">
              <a:solidFill>
                <a:schemeClr val="tx1"/>
              </a:solidFill>
            </a:rPr>
            <a:t>Membuat</a:t>
          </a:r>
          <a:r>
            <a:rPr lang="en-US" sz="1800" kern="1200" dirty="0">
              <a:solidFill>
                <a:schemeClr val="tx1"/>
              </a:solidFill>
            </a:rPr>
            <a:t> </a:t>
          </a:r>
          <a:r>
            <a:rPr lang="en-US" sz="1800" kern="1200" dirty="0" err="1">
              <a:solidFill>
                <a:schemeClr val="tx1"/>
              </a:solidFill>
            </a:rPr>
            <a:t>Peraturan</a:t>
          </a:r>
          <a:r>
            <a:rPr lang="en-US" sz="1800" kern="1200" dirty="0">
              <a:solidFill>
                <a:schemeClr val="tx1"/>
              </a:solidFill>
            </a:rPr>
            <a:t> </a:t>
          </a:r>
          <a:r>
            <a:rPr lang="en-US" sz="1800" kern="1200" dirty="0" err="1">
              <a:solidFill>
                <a:schemeClr val="tx1"/>
              </a:solidFill>
            </a:rPr>
            <a:t>Acara</a:t>
          </a:r>
          <a:r>
            <a:rPr lang="en-US" sz="1800" kern="1200" dirty="0">
              <a:solidFill>
                <a:schemeClr val="tx1"/>
              </a:solidFill>
            </a:rPr>
            <a:t> </a:t>
          </a:r>
          <a:r>
            <a:rPr lang="en-US" sz="1800" kern="1200" dirty="0" err="1">
              <a:solidFill>
                <a:schemeClr val="tx1"/>
              </a:solidFill>
            </a:rPr>
            <a:t>Sendiri</a:t>
          </a:r>
          <a:r>
            <a:rPr lang="en-US" sz="1800" kern="1200" dirty="0">
              <a:solidFill>
                <a:schemeClr val="tx1"/>
              </a:solidFill>
            </a:rPr>
            <a:t> </a:t>
          </a:r>
          <a:r>
            <a:rPr lang="en-US" sz="1800" kern="1200" dirty="0" err="1">
              <a:solidFill>
                <a:schemeClr val="tx1"/>
              </a:solidFill>
            </a:rPr>
            <a:t>Bilamana</a:t>
          </a:r>
          <a:r>
            <a:rPr lang="en-US" sz="1800" kern="1200" dirty="0">
              <a:solidFill>
                <a:schemeClr val="tx1"/>
              </a:solidFill>
            </a:rPr>
            <a:t> </a:t>
          </a:r>
          <a:r>
            <a:rPr lang="en-US" sz="1800" kern="1200" dirty="0" err="1">
              <a:solidFill>
                <a:schemeClr val="tx1"/>
              </a:solidFill>
            </a:rPr>
            <a:t>Dianggap</a:t>
          </a:r>
          <a:r>
            <a:rPr lang="en-US" sz="1800" kern="1200" dirty="0">
              <a:solidFill>
                <a:schemeClr val="tx1"/>
              </a:solidFill>
            </a:rPr>
            <a:t> </a:t>
          </a:r>
          <a:r>
            <a:rPr lang="en-US" sz="1800" kern="1200" dirty="0" err="1">
              <a:solidFill>
                <a:schemeClr val="tx1"/>
              </a:solidFill>
            </a:rPr>
            <a:t>Perlu</a:t>
          </a:r>
          <a:endParaRPr lang="id-ID" sz="1800" kern="1200" dirty="0">
            <a:solidFill>
              <a:schemeClr val="tx1"/>
            </a:solidFill>
          </a:endParaRPr>
        </a:p>
      </dsp:txBody>
      <dsp:txXfrm>
        <a:off x="3291839" y="4207669"/>
        <a:ext cx="4259104" cy="1357311"/>
      </dsp:txXfrm>
    </dsp:sp>
    <dsp:sp modelId="{56BB43AC-96B4-49B2-B9CE-FF938207472D}">
      <dsp:nvSpPr>
        <dsp:cNvPr id="0" name=""/>
        <dsp:cNvSpPr/>
      </dsp:nvSpPr>
      <dsp:spPr>
        <a:xfrm>
          <a:off x="0" y="3981450"/>
          <a:ext cx="3291840" cy="18097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err="1">
              <a:solidFill>
                <a:schemeClr val="tx1"/>
              </a:solidFill>
            </a:rPr>
            <a:t>Fungsi</a:t>
          </a:r>
          <a:r>
            <a:rPr lang="en-US" sz="3500" kern="1200" dirty="0">
              <a:solidFill>
                <a:schemeClr val="tx1"/>
              </a:solidFill>
            </a:rPr>
            <a:t> </a:t>
          </a:r>
          <a:r>
            <a:rPr lang="en-US" sz="3500" kern="1200" dirty="0" err="1">
              <a:solidFill>
                <a:schemeClr val="tx1"/>
              </a:solidFill>
            </a:rPr>
            <a:t>Mengatur</a:t>
          </a:r>
          <a:endParaRPr lang="id-ID" sz="3500" kern="1200" dirty="0">
            <a:solidFill>
              <a:schemeClr val="tx1"/>
            </a:solidFill>
          </a:endParaRPr>
        </a:p>
      </dsp:txBody>
      <dsp:txXfrm>
        <a:off x="88345" y="4069795"/>
        <a:ext cx="3115150" cy="16330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879052-0C75-4AC3-93A2-EA725834C11C}">
      <dsp:nvSpPr>
        <dsp:cNvPr id="0" name=""/>
        <dsp:cNvSpPr/>
      </dsp:nvSpPr>
      <dsp:spPr>
        <a:xfrm>
          <a:off x="3291839" y="0"/>
          <a:ext cx="4937760" cy="180974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a:solidFill>
                <a:schemeClr val="tx1"/>
              </a:solidFill>
            </a:rPr>
            <a:t>Memberikan</a:t>
          </a:r>
          <a:r>
            <a:rPr lang="en-US" sz="1800" kern="1200" dirty="0">
              <a:solidFill>
                <a:schemeClr val="tx1"/>
              </a:solidFill>
            </a:rPr>
            <a:t> </a:t>
          </a:r>
          <a:r>
            <a:rPr lang="en-US" sz="1800" kern="1200" dirty="0" err="1">
              <a:solidFill>
                <a:schemeClr val="tx1"/>
              </a:solidFill>
            </a:rPr>
            <a:t>Nasihat</a:t>
          </a:r>
          <a:r>
            <a:rPr lang="en-US" sz="1800" kern="1200" dirty="0">
              <a:solidFill>
                <a:schemeClr val="tx1"/>
              </a:solidFill>
            </a:rPr>
            <a:t> </a:t>
          </a:r>
          <a:r>
            <a:rPr lang="en-US" sz="1800" kern="1200" dirty="0" err="1">
              <a:solidFill>
                <a:schemeClr val="tx1"/>
              </a:solidFill>
            </a:rPr>
            <a:t>atau</a:t>
          </a:r>
          <a:r>
            <a:rPr lang="en-US" sz="1800" kern="1200" dirty="0">
              <a:solidFill>
                <a:schemeClr val="tx1"/>
              </a:solidFill>
            </a:rPr>
            <a:t> </a:t>
          </a:r>
          <a:r>
            <a:rPr lang="en-US" sz="1800" kern="1200" dirty="0" err="1">
              <a:solidFill>
                <a:schemeClr val="tx1"/>
              </a:solidFill>
            </a:rPr>
            <a:t>Pertimbangan</a:t>
          </a:r>
          <a:r>
            <a:rPr lang="en-US" sz="1800" kern="1200" dirty="0">
              <a:solidFill>
                <a:schemeClr val="tx1"/>
              </a:solidFill>
            </a:rPr>
            <a:t> </a:t>
          </a:r>
          <a:r>
            <a:rPr lang="en-US" sz="1800" kern="1200" dirty="0" err="1">
              <a:solidFill>
                <a:schemeClr val="tx1"/>
              </a:solidFill>
            </a:rPr>
            <a:t>Hukum</a:t>
          </a:r>
          <a:r>
            <a:rPr lang="en-US" sz="1800" kern="1200" dirty="0">
              <a:solidFill>
                <a:schemeClr val="tx1"/>
              </a:solidFill>
            </a:rPr>
            <a:t> </a:t>
          </a:r>
          <a:r>
            <a:rPr lang="en-US" sz="1800" kern="1200" dirty="0" err="1">
              <a:solidFill>
                <a:schemeClr val="tx1"/>
              </a:solidFill>
            </a:rPr>
            <a:t>Kepada</a:t>
          </a:r>
          <a:r>
            <a:rPr lang="en-US" sz="1800" kern="1200" dirty="0">
              <a:solidFill>
                <a:schemeClr val="tx1"/>
              </a:solidFill>
            </a:rPr>
            <a:t> </a:t>
          </a:r>
          <a:r>
            <a:rPr lang="en-US" sz="1800" kern="1200" dirty="0" err="1">
              <a:solidFill>
                <a:schemeClr val="tx1"/>
              </a:solidFill>
            </a:rPr>
            <a:t>Lembaga</a:t>
          </a:r>
          <a:r>
            <a:rPr lang="en-US" sz="1800" kern="1200" dirty="0">
              <a:solidFill>
                <a:schemeClr val="tx1"/>
              </a:solidFill>
            </a:rPr>
            <a:t> </a:t>
          </a:r>
          <a:r>
            <a:rPr lang="en-US" sz="1800" kern="1200" dirty="0" err="1">
              <a:solidFill>
                <a:schemeClr val="tx1"/>
              </a:solidFill>
            </a:rPr>
            <a:t>Tinggi</a:t>
          </a:r>
          <a:r>
            <a:rPr lang="en-US" sz="1800" kern="1200" dirty="0">
              <a:solidFill>
                <a:schemeClr val="tx1"/>
              </a:solidFill>
            </a:rPr>
            <a:t> Negara</a:t>
          </a:r>
          <a:endParaRPr lang="id-ID" sz="1800" kern="1200" dirty="0">
            <a:solidFill>
              <a:schemeClr val="tx1"/>
            </a:solidFill>
          </a:endParaRPr>
        </a:p>
        <a:p>
          <a:pPr marL="171450" lvl="1" indent="-171450" algn="l" defTabSz="800100">
            <a:lnSpc>
              <a:spcPct val="90000"/>
            </a:lnSpc>
            <a:spcBef>
              <a:spcPct val="0"/>
            </a:spcBef>
            <a:spcAft>
              <a:spcPct val="15000"/>
            </a:spcAft>
            <a:buChar char="••"/>
          </a:pPr>
          <a:r>
            <a:rPr lang="en-US" sz="1800" kern="1200" dirty="0" err="1">
              <a:solidFill>
                <a:schemeClr val="tx1"/>
              </a:solidFill>
            </a:rPr>
            <a:t>Berwenang</a:t>
          </a:r>
          <a:r>
            <a:rPr lang="en-US" sz="1800" kern="1200" dirty="0">
              <a:solidFill>
                <a:schemeClr val="tx1"/>
              </a:solidFill>
            </a:rPr>
            <a:t> </a:t>
          </a:r>
          <a:r>
            <a:rPr lang="en-US" sz="1800" kern="1200" dirty="0" err="1">
              <a:solidFill>
                <a:schemeClr val="tx1"/>
              </a:solidFill>
            </a:rPr>
            <a:t>Meminta</a:t>
          </a:r>
          <a:r>
            <a:rPr lang="en-US" sz="1800" kern="1200" dirty="0">
              <a:solidFill>
                <a:schemeClr val="tx1"/>
              </a:solidFill>
            </a:rPr>
            <a:t> </a:t>
          </a:r>
          <a:r>
            <a:rPr lang="en-US" sz="1800" kern="1200" dirty="0" err="1">
              <a:solidFill>
                <a:schemeClr val="tx1"/>
              </a:solidFill>
            </a:rPr>
            <a:t>Keterangan</a:t>
          </a:r>
          <a:r>
            <a:rPr lang="en-US" sz="1800" kern="1200" dirty="0">
              <a:solidFill>
                <a:schemeClr val="tx1"/>
              </a:solidFill>
            </a:rPr>
            <a:t> Dari Dan </a:t>
          </a:r>
          <a:r>
            <a:rPr lang="en-US" sz="1800" kern="1200" dirty="0" err="1">
              <a:solidFill>
                <a:schemeClr val="tx1"/>
              </a:solidFill>
            </a:rPr>
            <a:t>Memberi</a:t>
          </a:r>
          <a:r>
            <a:rPr lang="en-US" sz="1800" kern="1200" dirty="0">
              <a:solidFill>
                <a:schemeClr val="tx1"/>
              </a:solidFill>
            </a:rPr>
            <a:t> </a:t>
          </a:r>
          <a:r>
            <a:rPr lang="en-US" sz="1800" kern="1200" dirty="0" err="1">
              <a:solidFill>
                <a:schemeClr val="tx1"/>
              </a:solidFill>
            </a:rPr>
            <a:t>Petunjuk</a:t>
          </a:r>
          <a:r>
            <a:rPr lang="en-US" sz="1800" kern="1200" dirty="0">
              <a:solidFill>
                <a:schemeClr val="tx1"/>
              </a:solidFill>
            </a:rPr>
            <a:t> </a:t>
          </a:r>
          <a:r>
            <a:rPr lang="en-US" sz="1800" kern="1200" dirty="0" err="1">
              <a:solidFill>
                <a:schemeClr val="tx1"/>
              </a:solidFill>
            </a:rPr>
            <a:t>Kepada</a:t>
          </a:r>
          <a:r>
            <a:rPr lang="en-US" sz="1800" kern="1200" dirty="0">
              <a:solidFill>
                <a:schemeClr val="tx1"/>
              </a:solidFill>
            </a:rPr>
            <a:t> </a:t>
          </a:r>
          <a:r>
            <a:rPr lang="en-US" sz="1800" kern="1200" dirty="0" err="1">
              <a:solidFill>
                <a:schemeClr val="tx1"/>
              </a:solidFill>
            </a:rPr>
            <a:t>Pengadilan</a:t>
          </a:r>
          <a:r>
            <a:rPr lang="en-US" sz="1800" kern="1200" dirty="0">
              <a:solidFill>
                <a:schemeClr val="tx1"/>
              </a:solidFill>
            </a:rPr>
            <a:t> Di </a:t>
          </a:r>
          <a:r>
            <a:rPr lang="en-US" sz="1800" kern="1200" dirty="0" err="1">
              <a:solidFill>
                <a:schemeClr val="tx1"/>
              </a:solidFill>
            </a:rPr>
            <a:t>Semua</a:t>
          </a:r>
          <a:r>
            <a:rPr lang="en-US" sz="1800" kern="1200" dirty="0">
              <a:solidFill>
                <a:schemeClr val="tx1"/>
              </a:solidFill>
            </a:rPr>
            <a:t> </a:t>
          </a:r>
          <a:r>
            <a:rPr lang="en-US" sz="1800" kern="1200" dirty="0" err="1">
              <a:solidFill>
                <a:schemeClr val="tx1"/>
              </a:solidFill>
            </a:rPr>
            <a:t>Lingkungan</a:t>
          </a:r>
          <a:r>
            <a:rPr lang="en-US" sz="1800" kern="1200" dirty="0">
              <a:solidFill>
                <a:schemeClr val="tx1"/>
              </a:solidFill>
            </a:rPr>
            <a:t> </a:t>
          </a:r>
          <a:r>
            <a:rPr lang="en-US" sz="1800" kern="1200" dirty="0" err="1">
              <a:solidFill>
                <a:schemeClr val="tx1"/>
              </a:solidFill>
            </a:rPr>
            <a:t>Peradilan</a:t>
          </a:r>
          <a:r>
            <a:rPr lang="en-US" sz="1800" kern="1200" dirty="0">
              <a:solidFill>
                <a:schemeClr val="tx1"/>
              </a:solidFill>
            </a:rPr>
            <a:t> </a:t>
          </a:r>
          <a:endParaRPr lang="id-ID" sz="1800" kern="1200" dirty="0">
            <a:solidFill>
              <a:schemeClr val="tx1"/>
            </a:solidFill>
          </a:endParaRPr>
        </a:p>
      </dsp:txBody>
      <dsp:txXfrm>
        <a:off x="3291839" y="226219"/>
        <a:ext cx="4259104" cy="1357311"/>
      </dsp:txXfrm>
    </dsp:sp>
    <dsp:sp modelId="{B0E8BB67-1FE4-4A11-982B-3C22E925605D}">
      <dsp:nvSpPr>
        <dsp:cNvPr id="0" name=""/>
        <dsp:cNvSpPr/>
      </dsp:nvSpPr>
      <dsp:spPr>
        <a:xfrm>
          <a:off x="0" y="0"/>
          <a:ext cx="3291840" cy="18097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err="1">
              <a:solidFill>
                <a:schemeClr val="tx1"/>
              </a:solidFill>
            </a:rPr>
            <a:t>Fungsi</a:t>
          </a:r>
          <a:r>
            <a:rPr lang="en-US" sz="3500" kern="1200" dirty="0">
              <a:solidFill>
                <a:schemeClr val="tx1"/>
              </a:solidFill>
            </a:rPr>
            <a:t> </a:t>
          </a:r>
          <a:r>
            <a:rPr lang="en-US" sz="3500" kern="1200" dirty="0" err="1">
              <a:solidFill>
                <a:schemeClr val="tx1"/>
              </a:solidFill>
            </a:rPr>
            <a:t>Nasihat</a:t>
          </a:r>
          <a:endParaRPr lang="id-ID" sz="3500" kern="1200" dirty="0">
            <a:solidFill>
              <a:schemeClr val="tx1"/>
            </a:solidFill>
          </a:endParaRPr>
        </a:p>
      </dsp:txBody>
      <dsp:txXfrm>
        <a:off x="88345" y="88345"/>
        <a:ext cx="3115150" cy="1633059"/>
      </dsp:txXfrm>
    </dsp:sp>
    <dsp:sp modelId="{BE82055F-6D9B-4FCE-B9C5-7662C40D263B}">
      <dsp:nvSpPr>
        <dsp:cNvPr id="0" name=""/>
        <dsp:cNvSpPr/>
      </dsp:nvSpPr>
      <dsp:spPr>
        <a:xfrm>
          <a:off x="3279133" y="1927220"/>
          <a:ext cx="4937760" cy="180974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i="0" kern="1200" dirty="0" err="1">
              <a:solidFill>
                <a:schemeClr val="tx1"/>
              </a:solidFill>
            </a:rPr>
            <a:t>Mengatur</a:t>
          </a:r>
          <a:r>
            <a:rPr lang="en-US" sz="1800" i="0" kern="1200" dirty="0">
              <a:solidFill>
                <a:schemeClr val="tx1"/>
              </a:solidFill>
            </a:rPr>
            <a:t> </a:t>
          </a:r>
          <a:r>
            <a:rPr lang="en-US" sz="1800" i="0" kern="1200" dirty="0" err="1">
              <a:solidFill>
                <a:schemeClr val="tx1"/>
              </a:solidFill>
            </a:rPr>
            <a:t>Secara</a:t>
          </a:r>
          <a:r>
            <a:rPr lang="en-US" sz="1800" i="0" kern="1200" dirty="0">
              <a:solidFill>
                <a:schemeClr val="tx1"/>
              </a:solidFill>
            </a:rPr>
            <a:t> </a:t>
          </a:r>
          <a:r>
            <a:rPr lang="en-US" sz="1800" i="0" kern="1200" dirty="0" err="1">
              <a:solidFill>
                <a:schemeClr val="tx1"/>
              </a:solidFill>
            </a:rPr>
            <a:t>Organisatoris</a:t>
          </a:r>
          <a:r>
            <a:rPr lang="en-US" sz="1800" i="0" kern="1200" dirty="0">
              <a:solidFill>
                <a:schemeClr val="tx1"/>
              </a:solidFill>
            </a:rPr>
            <a:t>, </a:t>
          </a:r>
          <a:r>
            <a:rPr lang="en-US" sz="1800" i="0" kern="1200" dirty="0" err="1">
              <a:solidFill>
                <a:schemeClr val="tx1"/>
              </a:solidFill>
            </a:rPr>
            <a:t>Administratif</a:t>
          </a:r>
          <a:r>
            <a:rPr lang="en-US" sz="1800" i="0" kern="1200" dirty="0">
              <a:solidFill>
                <a:schemeClr val="tx1"/>
              </a:solidFill>
            </a:rPr>
            <a:t> </a:t>
          </a:r>
          <a:r>
            <a:rPr lang="en-US" sz="1800" i="0" kern="1200" dirty="0" err="1">
              <a:solidFill>
                <a:schemeClr val="tx1"/>
              </a:solidFill>
            </a:rPr>
            <a:t>dan</a:t>
          </a:r>
          <a:r>
            <a:rPr lang="en-US" sz="1800" i="0" kern="1200" dirty="0">
              <a:solidFill>
                <a:schemeClr val="tx1"/>
              </a:solidFill>
            </a:rPr>
            <a:t> </a:t>
          </a:r>
          <a:r>
            <a:rPr lang="en-US" sz="1800" i="0" kern="1200" dirty="0" err="1">
              <a:solidFill>
                <a:schemeClr val="tx1"/>
              </a:solidFill>
            </a:rPr>
            <a:t>Finansial</a:t>
          </a:r>
          <a:r>
            <a:rPr lang="en-US" sz="1800" i="0" kern="1200" dirty="0">
              <a:solidFill>
                <a:schemeClr val="tx1"/>
              </a:solidFill>
            </a:rPr>
            <a:t> </a:t>
          </a:r>
          <a:r>
            <a:rPr lang="en-US" sz="1800" i="0" kern="1200" dirty="0" err="1">
              <a:solidFill>
                <a:schemeClr val="tx1"/>
              </a:solidFill>
            </a:rPr>
            <a:t>Terhadap</a:t>
          </a:r>
          <a:r>
            <a:rPr lang="en-US" sz="1800" i="0" kern="1200" dirty="0">
              <a:solidFill>
                <a:schemeClr val="tx1"/>
              </a:solidFill>
            </a:rPr>
            <a:t> 4 (</a:t>
          </a:r>
          <a:r>
            <a:rPr lang="en-US" sz="1800" i="0" kern="1200" dirty="0" err="1">
              <a:solidFill>
                <a:schemeClr val="tx1"/>
              </a:solidFill>
            </a:rPr>
            <a:t>empat</a:t>
          </a:r>
          <a:r>
            <a:rPr lang="en-US" sz="1800" i="0" kern="1200" dirty="0">
              <a:solidFill>
                <a:schemeClr val="tx1"/>
              </a:solidFill>
            </a:rPr>
            <a:t>) </a:t>
          </a:r>
          <a:r>
            <a:rPr lang="en-US" sz="1800" i="0" kern="1200" dirty="0" err="1">
              <a:solidFill>
                <a:schemeClr val="tx1"/>
              </a:solidFill>
            </a:rPr>
            <a:t>Lingkungan</a:t>
          </a:r>
          <a:r>
            <a:rPr lang="en-US" sz="1800" i="0" kern="1200" dirty="0">
              <a:solidFill>
                <a:schemeClr val="tx1"/>
              </a:solidFill>
            </a:rPr>
            <a:t> </a:t>
          </a:r>
          <a:r>
            <a:rPr lang="en-US" sz="1800" i="0" kern="1200" dirty="0" err="1">
              <a:solidFill>
                <a:schemeClr val="tx1"/>
              </a:solidFill>
            </a:rPr>
            <a:t>Badan</a:t>
          </a:r>
          <a:r>
            <a:rPr lang="en-US" sz="1800" i="0" kern="1200" dirty="0">
              <a:solidFill>
                <a:schemeClr val="tx1"/>
              </a:solidFill>
            </a:rPr>
            <a:t> </a:t>
          </a:r>
          <a:r>
            <a:rPr lang="en-US" sz="1800" i="0" kern="1200" dirty="0" err="1">
              <a:solidFill>
                <a:schemeClr val="tx1"/>
              </a:solidFill>
            </a:rPr>
            <a:t>Peradilan</a:t>
          </a:r>
          <a:endParaRPr lang="id-ID" sz="1800" i="1" kern="1200" dirty="0">
            <a:solidFill>
              <a:schemeClr val="tx1"/>
            </a:solidFill>
          </a:endParaRPr>
        </a:p>
        <a:p>
          <a:pPr marL="171450" lvl="1" indent="-171450" algn="l" defTabSz="800100">
            <a:lnSpc>
              <a:spcPct val="90000"/>
            </a:lnSpc>
            <a:spcBef>
              <a:spcPct val="0"/>
            </a:spcBef>
            <a:spcAft>
              <a:spcPct val="15000"/>
            </a:spcAft>
            <a:buChar char="••"/>
          </a:pPr>
          <a:r>
            <a:rPr lang="en-US" sz="1800" i="0" kern="1200" dirty="0">
              <a:solidFill>
                <a:schemeClr val="tx1"/>
              </a:solidFill>
            </a:rPr>
            <a:t> </a:t>
          </a:r>
          <a:r>
            <a:rPr lang="en-US" sz="1800" i="0" kern="1200" dirty="0" err="1">
              <a:solidFill>
                <a:schemeClr val="tx1"/>
              </a:solidFill>
            </a:rPr>
            <a:t>Mengatur</a:t>
          </a:r>
          <a:r>
            <a:rPr lang="en-US" sz="1800" i="0" kern="1200" dirty="0">
              <a:solidFill>
                <a:schemeClr val="tx1"/>
              </a:solidFill>
            </a:rPr>
            <a:t> </a:t>
          </a:r>
          <a:r>
            <a:rPr lang="en-US" sz="1800" i="0" kern="1200" dirty="0" err="1">
              <a:solidFill>
                <a:schemeClr val="tx1"/>
              </a:solidFill>
            </a:rPr>
            <a:t>Tugas</a:t>
          </a:r>
          <a:r>
            <a:rPr lang="en-US" sz="1800" i="0" kern="1200" dirty="0">
              <a:solidFill>
                <a:schemeClr val="tx1"/>
              </a:solidFill>
            </a:rPr>
            <a:t> Serta </a:t>
          </a:r>
          <a:r>
            <a:rPr lang="en-US" sz="1800" i="0" kern="1200" dirty="0" err="1">
              <a:solidFill>
                <a:schemeClr val="tx1"/>
              </a:solidFill>
            </a:rPr>
            <a:t>Tanggung</a:t>
          </a:r>
          <a:r>
            <a:rPr lang="en-US" sz="1800" i="0" kern="1200" dirty="0">
              <a:solidFill>
                <a:schemeClr val="tx1"/>
              </a:solidFill>
            </a:rPr>
            <a:t> </a:t>
          </a:r>
          <a:r>
            <a:rPr lang="en-US" sz="1800" i="0" kern="1200" dirty="0" err="1">
              <a:solidFill>
                <a:schemeClr val="tx1"/>
              </a:solidFill>
            </a:rPr>
            <a:t>Jawab</a:t>
          </a:r>
          <a:r>
            <a:rPr lang="en-US" sz="1800" i="0" kern="1200" dirty="0">
              <a:solidFill>
                <a:schemeClr val="tx1"/>
              </a:solidFill>
            </a:rPr>
            <a:t>, </a:t>
          </a:r>
          <a:r>
            <a:rPr lang="en-US" sz="1800" i="0" kern="1200" dirty="0" err="1">
              <a:solidFill>
                <a:schemeClr val="tx1"/>
              </a:solidFill>
            </a:rPr>
            <a:t>Susunan</a:t>
          </a:r>
          <a:r>
            <a:rPr lang="en-US" sz="1800" i="0" kern="1200" dirty="0">
              <a:solidFill>
                <a:schemeClr val="tx1"/>
              </a:solidFill>
            </a:rPr>
            <a:t> </a:t>
          </a:r>
          <a:r>
            <a:rPr lang="en-US" sz="1800" i="0" kern="1200" dirty="0" err="1">
              <a:solidFill>
                <a:schemeClr val="tx1"/>
              </a:solidFill>
            </a:rPr>
            <a:t>Organisasi</a:t>
          </a:r>
          <a:r>
            <a:rPr lang="en-US" sz="1800" i="0" kern="1200" dirty="0">
              <a:solidFill>
                <a:schemeClr val="tx1"/>
              </a:solidFill>
            </a:rPr>
            <a:t> </a:t>
          </a:r>
          <a:r>
            <a:rPr lang="en-US" sz="1800" i="0" kern="1200" dirty="0" err="1">
              <a:solidFill>
                <a:schemeClr val="tx1"/>
              </a:solidFill>
            </a:rPr>
            <a:t>dan</a:t>
          </a:r>
          <a:r>
            <a:rPr lang="en-US" sz="1800" i="0" kern="1200" dirty="0">
              <a:solidFill>
                <a:schemeClr val="tx1"/>
              </a:solidFill>
            </a:rPr>
            <a:t> Tata </a:t>
          </a:r>
          <a:r>
            <a:rPr lang="en-US" sz="1800" i="0" kern="1200" dirty="0" err="1">
              <a:solidFill>
                <a:schemeClr val="tx1"/>
              </a:solidFill>
            </a:rPr>
            <a:t>Kerja</a:t>
          </a:r>
          <a:r>
            <a:rPr lang="en-US" sz="1800" i="0" kern="1200" dirty="0">
              <a:solidFill>
                <a:schemeClr val="tx1"/>
              </a:solidFill>
            </a:rPr>
            <a:t> </a:t>
          </a:r>
          <a:r>
            <a:rPr lang="en-US" sz="1800" i="0" kern="1200" dirty="0" err="1">
              <a:solidFill>
                <a:schemeClr val="tx1"/>
              </a:solidFill>
            </a:rPr>
            <a:t>Kepaniteraan</a:t>
          </a:r>
          <a:r>
            <a:rPr lang="en-US" sz="1800" i="0" kern="1200" dirty="0">
              <a:solidFill>
                <a:schemeClr val="tx1"/>
              </a:solidFill>
            </a:rPr>
            <a:t> </a:t>
          </a:r>
          <a:r>
            <a:rPr lang="en-US" sz="1800" i="0" kern="1200" dirty="0" err="1">
              <a:solidFill>
                <a:schemeClr val="tx1"/>
              </a:solidFill>
            </a:rPr>
            <a:t>Pengadilan</a:t>
          </a:r>
          <a:endParaRPr lang="id-ID" sz="1800" i="1" kern="1200" dirty="0">
            <a:solidFill>
              <a:schemeClr val="tx1"/>
            </a:solidFill>
          </a:endParaRPr>
        </a:p>
      </dsp:txBody>
      <dsp:txXfrm>
        <a:off x="3279133" y="2153439"/>
        <a:ext cx="4259104" cy="1357311"/>
      </dsp:txXfrm>
    </dsp:sp>
    <dsp:sp modelId="{66B5E456-6C8B-49E9-AC25-9D64BDD1BCDA}">
      <dsp:nvSpPr>
        <dsp:cNvPr id="0" name=""/>
        <dsp:cNvSpPr/>
      </dsp:nvSpPr>
      <dsp:spPr>
        <a:xfrm>
          <a:off x="0" y="1990725"/>
          <a:ext cx="3291840" cy="18097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err="1">
              <a:solidFill>
                <a:schemeClr val="tx1"/>
              </a:solidFill>
            </a:rPr>
            <a:t>Fungsi</a:t>
          </a:r>
          <a:r>
            <a:rPr lang="en-US" sz="3500" kern="1200" dirty="0">
              <a:solidFill>
                <a:schemeClr val="tx1"/>
              </a:solidFill>
            </a:rPr>
            <a:t> </a:t>
          </a:r>
          <a:r>
            <a:rPr lang="en-US" sz="3500" kern="1200" dirty="0" err="1">
              <a:solidFill>
                <a:schemeClr val="tx1"/>
              </a:solidFill>
            </a:rPr>
            <a:t>Administratif</a:t>
          </a:r>
          <a:endParaRPr lang="id-ID" sz="3500" kern="1200" dirty="0">
            <a:solidFill>
              <a:schemeClr val="tx1"/>
            </a:solidFill>
          </a:endParaRPr>
        </a:p>
      </dsp:txBody>
      <dsp:txXfrm>
        <a:off x="88345" y="2079070"/>
        <a:ext cx="3115150" cy="1633059"/>
      </dsp:txXfrm>
    </dsp:sp>
    <dsp:sp modelId="{B3689EF6-75C2-49F7-BC52-41FAA390671C}">
      <dsp:nvSpPr>
        <dsp:cNvPr id="0" name=""/>
        <dsp:cNvSpPr/>
      </dsp:nvSpPr>
      <dsp:spPr>
        <a:xfrm>
          <a:off x="3291839" y="3981450"/>
          <a:ext cx="4937760" cy="1809749"/>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a:solidFill>
                <a:schemeClr val="tx1"/>
              </a:solidFill>
            </a:rPr>
            <a:t>Mahkamah</a:t>
          </a:r>
          <a:r>
            <a:rPr lang="en-US" sz="1800" kern="1200" dirty="0">
              <a:solidFill>
                <a:schemeClr val="tx1"/>
              </a:solidFill>
            </a:rPr>
            <a:t> </a:t>
          </a:r>
          <a:r>
            <a:rPr lang="en-US" sz="1800" kern="1200" dirty="0" err="1">
              <a:solidFill>
                <a:schemeClr val="tx1"/>
              </a:solidFill>
            </a:rPr>
            <a:t>Agung</a:t>
          </a:r>
          <a:r>
            <a:rPr lang="en-US" sz="1800" kern="1200" dirty="0">
              <a:solidFill>
                <a:schemeClr val="tx1"/>
              </a:solidFill>
            </a:rPr>
            <a:t> </a:t>
          </a:r>
          <a:r>
            <a:rPr lang="en-US" sz="1800" kern="1200" dirty="0" err="1">
              <a:solidFill>
                <a:schemeClr val="tx1"/>
              </a:solidFill>
            </a:rPr>
            <a:t>Diserahi</a:t>
          </a:r>
          <a:r>
            <a:rPr lang="en-US" sz="1800" kern="1200" dirty="0">
              <a:solidFill>
                <a:schemeClr val="tx1"/>
              </a:solidFill>
            </a:rPr>
            <a:t> </a:t>
          </a:r>
          <a:r>
            <a:rPr lang="en-US" sz="1800" kern="1200" dirty="0" err="1">
              <a:solidFill>
                <a:schemeClr val="tx1"/>
              </a:solidFill>
            </a:rPr>
            <a:t>Tugas</a:t>
          </a:r>
          <a:r>
            <a:rPr lang="en-US" sz="1800" kern="1200" dirty="0">
              <a:solidFill>
                <a:schemeClr val="tx1"/>
              </a:solidFill>
            </a:rPr>
            <a:t> </a:t>
          </a:r>
          <a:r>
            <a:rPr lang="en-US" sz="1800" kern="1200" dirty="0" err="1">
              <a:solidFill>
                <a:schemeClr val="tx1"/>
              </a:solidFill>
            </a:rPr>
            <a:t>dan</a:t>
          </a:r>
          <a:r>
            <a:rPr lang="en-US" sz="1800" kern="1200" dirty="0">
              <a:solidFill>
                <a:schemeClr val="tx1"/>
              </a:solidFill>
            </a:rPr>
            <a:t> </a:t>
          </a:r>
          <a:r>
            <a:rPr lang="en-US" sz="1800" kern="1200" dirty="0" err="1">
              <a:solidFill>
                <a:schemeClr val="tx1"/>
              </a:solidFill>
            </a:rPr>
            <a:t>Wewenang</a:t>
          </a:r>
          <a:r>
            <a:rPr lang="en-US" sz="1800" kern="1200" dirty="0">
              <a:solidFill>
                <a:schemeClr val="tx1"/>
              </a:solidFill>
            </a:rPr>
            <a:t> Lain </a:t>
          </a:r>
          <a:r>
            <a:rPr lang="en-US" sz="1800" kern="1200" dirty="0" err="1">
              <a:solidFill>
                <a:schemeClr val="tx1"/>
              </a:solidFill>
            </a:rPr>
            <a:t>Berdasarkan</a:t>
          </a:r>
          <a:r>
            <a:rPr lang="en-US" sz="1800" kern="1200" dirty="0">
              <a:solidFill>
                <a:schemeClr val="tx1"/>
              </a:solidFill>
            </a:rPr>
            <a:t> </a:t>
          </a:r>
          <a:r>
            <a:rPr lang="en-US" sz="1800" kern="1200" dirty="0" err="1">
              <a:solidFill>
                <a:schemeClr val="tx1"/>
              </a:solidFill>
            </a:rPr>
            <a:t>Undang-Undang</a:t>
          </a:r>
          <a:r>
            <a:rPr lang="en-US" sz="1800" kern="1200" dirty="0">
              <a:solidFill>
                <a:schemeClr val="tx1"/>
              </a:solidFill>
            </a:rPr>
            <a:t> (</a:t>
          </a:r>
          <a:r>
            <a:rPr lang="en-US" sz="1800" kern="1200" dirty="0" err="1">
              <a:solidFill>
                <a:schemeClr val="tx1"/>
              </a:solidFill>
            </a:rPr>
            <a:t>Pasal</a:t>
          </a:r>
          <a:r>
            <a:rPr lang="en-US" sz="1800" kern="1200" dirty="0">
              <a:solidFill>
                <a:schemeClr val="tx1"/>
              </a:solidFill>
            </a:rPr>
            <a:t> 2 </a:t>
          </a:r>
          <a:r>
            <a:rPr lang="en-US" sz="1800" kern="1200" dirty="0" err="1">
              <a:solidFill>
                <a:schemeClr val="tx1"/>
              </a:solidFill>
            </a:rPr>
            <a:t>Ayat</a:t>
          </a:r>
          <a:r>
            <a:rPr lang="en-US" sz="1800" kern="1200" dirty="0">
              <a:solidFill>
                <a:schemeClr val="tx1"/>
              </a:solidFill>
            </a:rPr>
            <a:t> 2 </a:t>
          </a:r>
          <a:r>
            <a:rPr lang="en-US" sz="1800" kern="1200" dirty="0" err="1">
              <a:solidFill>
                <a:schemeClr val="tx1"/>
              </a:solidFill>
            </a:rPr>
            <a:t>Undang-Undang</a:t>
          </a:r>
          <a:r>
            <a:rPr lang="en-US" sz="1800" kern="1200" dirty="0">
              <a:solidFill>
                <a:schemeClr val="tx1"/>
              </a:solidFill>
            </a:rPr>
            <a:t> </a:t>
          </a:r>
          <a:r>
            <a:rPr lang="en-US" sz="1800" kern="1200" dirty="0" err="1">
              <a:solidFill>
                <a:schemeClr val="tx1"/>
              </a:solidFill>
            </a:rPr>
            <a:t>Nomor</a:t>
          </a:r>
          <a:r>
            <a:rPr lang="en-US" sz="1800" kern="1200" dirty="0">
              <a:solidFill>
                <a:schemeClr val="tx1"/>
              </a:solidFill>
            </a:rPr>
            <a:t> 14 </a:t>
          </a:r>
          <a:r>
            <a:rPr lang="en-US" sz="1800" kern="1200" dirty="0" err="1">
              <a:solidFill>
                <a:schemeClr val="tx1"/>
              </a:solidFill>
            </a:rPr>
            <a:t>Tahun</a:t>
          </a:r>
          <a:r>
            <a:rPr lang="en-US" sz="1800" kern="1200" dirty="0">
              <a:solidFill>
                <a:schemeClr val="tx1"/>
              </a:solidFill>
            </a:rPr>
            <a:t> 1970 Serta </a:t>
          </a:r>
          <a:r>
            <a:rPr lang="en-US" sz="1800" kern="1200" dirty="0" err="1">
              <a:solidFill>
                <a:schemeClr val="tx1"/>
              </a:solidFill>
            </a:rPr>
            <a:t>Pasal</a:t>
          </a:r>
          <a:r>
            <a:rPr lang="en-US" sz="1800" kern="1200" dirty="0">
              <a:solidFill>
                <a:schemeClr val="tx1"/>
              </a:solidFill>
            </a:rPr>
            <a:t> 38 </a:t>
          </a:r>
          <a:r>
            <a:rPr lang="en-US" sz="1800" kern="1200" dirty="0" err="1">
              <a:solidFill>
                <a:schemeClr val="tx1"/>
              </a:solidFill>
            </a:rPr>
            <a:t>Undang-Undang</a:t>
          </a:r>
          <a:r>
            <a:rPr lang="en-US" sz="1800" kern="1200" dirty="0">
              <a:solidFill>
                <a:schemeClr val="tx1"/>
              </a:solidFill>
            </a:rPr>
            <a:t> </a:t>
          </a:r>
          <a:r>
            <a:rPr lang="en-US" sz="1800" kern="1200" dirty="0" err="1">
              <a:solidFill>
                <a:schemeClr val="tx1"/>
              </a:solidFill>
            </a:rPr>
            <a:t>Nomor</a:t>
          </a:r>
          <a:r>
            <a:rPr lang="en-US" sz="1800" kern="1200" dirty="0">
              <a:solidFill>
                <a:schemeClr val="tx1"/>
              </a:solidFill>
            </a:rPr>
            <a:t> 14 </a:t>
          </a:r>
          <a:r>
            <a:rPr lang="en-US" sz="1800" kern="1200" dirty="0" err="1">
              <a:solidFill>
                <a:schemeClr val="tx1"/>
              </a:solidFill>
            </a:rPr>
            <a:t>Tahun</a:t>
          </a:r>
          <a:r>
            <a:rPr lang="en-US" sz="1800" kern="1200" dirty="0">
              <a:solidFill>
                <a:schemeClr val="tx1"/>
              </a:solidFill>
            </a:rPr>
            <a:t> 1985)</a:t>
          </a:r>
          <a:endParaRPr lang="id-ID" sz="1800" kern="1200" dirty="0">
            <a:solidFill>
              <a:schemeClr val="tx1"/>
            </a:solidFill>
          </a:endParaRPr>
        </a:p>
      </dsp:txBody>
      <dsp:txXfrm>
        <a:off x="3291839" y="4207669"/>
        <a:ext cx="4259104" cy="1357311"/>
      </dsp:txXfrm>
    </dsp:sp>
    <dsp:sp modelId="{56BB43AC-96B4-49B2-B9CE-FF938207472D}">
      <dsp:nvSpPr>
        <dsp:cNvPr id="0" name=""/>
        <dsp:cNvSpPr/>
      </dsp:nvSpPr>
      <dsp:spPr>
        <a:xfrm>
          <a:off x="0" y="3981450"/>
          <a:ext cx="3291840" cy="18097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err="1">
              <a:solidFill>
                <a:schemeClr val="tx1"/>
              </a:solidFill>
            </a:rPr>
            <a:t>Fungsi</a:t>
          </a:r>
          <a:r>
            <a:rPr lang="en-US" sz="3500" kern="1200" dirty="0">
              <a:solidFill>
                <a:schemeClr val="tx1"/>
              </a:solidFill>
            </a:rPr>
            <a:t> Lain-Lain</a:t>
          </a:r>
          <a:endParaRPr lang="id-ID" sz="3500" kern="1200" dirty="0">
            <a:solidFill>
              <a:schemeClr val="tx1"/>
            </a:solidFill>
          </a:endParaRPr>
        </a:p>
      </dsp:txBody>
      <dsp:txXfrm>
        <a:off x="88345" y="4069795"/>
        <a:ext cx="3115150" cy="163305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C926AB-C8B4-4FB1-8364-3A5B8B3AAFAE}">
      <dsp:nvSpPr>
        <dsp:cNvPr id="0" name=""/>
        <dsp:cNvSpPr/>
      </dsp:nvSpPr>
      <dsp:spPr>
        <a:xfrm>
          <a:off x="0" y="33254"/>
          <a:ext cx="4008884" cy="5474449"/>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11134" tIns="145796" rIns="311134" bIns="142240" numCol="1" spcCol="1270" anchor="t" anchorCtr="0">
          <a:noAutofit/>
        </a:bodyPr>
        <a:lstStyle/>
        <a:p>
          <a:pPr marL="171450" lvl="1" indent="-171450" algn="l" defTabSz="844550">
            <a:lnSpc>
              <a:spcPct val="90000"/>
            </a:lnSpc>
            <a:spcBef>
              <a:spcPct val="0"/>
            </a:spcBef>
            <a:spcAft>
              <a:spcPct val="15000"/>
            </a:spcAft>
            <a:buChar char="••"/>
          </a:pPr>
          <a:endParaRPr lang="id-ID" sz="1900" kern="1200" dirty="0"/>
        </a:p>
        <a:p>
          <a:pPr marL="228600" lvl="1" indent="-228600" algn="l" defTabSz="889000">
            <a:lnSpc>
              <a:spcPct val="90000"/>
            </a:lnSpc>
            <a:spcBef>
              <a:spcPct val="0"/>
            </a:spcBef>
            <a:spcAft>
              <a:spcPct val="15000"/>
            </a:spcAft>
            <a:buChar char="••"/>
          </a:pPr>
          <a:r>
            <a:rPr lang="sv-SE" sz="2000" kern="1200" dirty="0"/>
            <a:t>Terwujudnya kepercayaan masyarakat terhadap sistem peradilan melalui proses peradilan yang pasti, transparan dan akuntabel.</a:t>
          </a:r>
          <a:endParaRPr lang="id-ID" sz="2000" kern="1200" dirty="0"/>
        </a:p>
        <a:p>
          <a:pPr marL="228600" lvl="1" indent="-228600" algn="l" defTabSz="889000">
            <a:lnSpc>
              <a:spcPct val="90000"/>
            </a:lnSpc>
            <a:spcBef>
              <a:spcPct val="0"/>
            </a:spcBef>
            <a:spcAft>
              <a:spcPct val="15000"/>
            </a:spcAft>
            <a:buChar char="••"/>
          </a:pPr>
          <a:r>
            <a:rPr lang="en-US" sz="2000" kern="1200" dirty="0" err="1"/>
            <a:t>Terwujudnya</a:t>
          </a:r>
          <a:r>
            <a:rPr lang="en-US" sz="2000" kern="1200" dirty="0"/>
            <a:t> </a:t>
          </a:r>
          <a:r>
            <a:rPr lang="en-US" sz="2000" kern="1200" dirty="0" err="1"/>
            <a:t>penyederhanaan</a:t>
          </a:r>
          <a:r>
            <a:rPr lang="en-US" sz="2000" kern="1200" dirty="0"/>
            <a:t> </a:t>
          </a:r>
          <a:r>
            <a:rPr lang="en-US" sz="2000" kern="1200" dirty="0" err="1"/>
            <a:t>proses</a:t>
          </a:r>
          <a:r>
            <a:rPr lang="en-US" sz="2000" kern="1200" dirty="0"/>
            <a:t> </a:t>
          </a:r>
          <a:r>
            <a:rPr lang="en-US" sz="2000" kern="1200" dirty="0" err="1"/>
            <a:t>penanganan</a:t>
          </a:r>
          <a:r>
            <a:rPr lang="en-US" sz="2000" kern="1200" dirty="0"/>
            <a:t> </a:t>
          </a:r>
          <a:r>
            <a:rPr lang="en-US" sz="2000" kern="1200" dirty="0" err="1"/>
            <a:t>perkara</a:t>
          </a:r>
          <a:r>
            <a:rPr lang="en-US" sz="2000" kern="1200" dirty="0"/>
            <a:t> </a:t>
          </a:r>
          <a:r>
            <a:rPr lang="en-US" sz="2000" kern="1200" dirty="0" err="1"/>
            <a:t>melalui</a:t>
          </a:r>
          <a:r>
            <a:rPr lang="en-US" sz="2000" kern="1200" dirty="0"/>
            <a:t> </a:t>
          </a:r>
          <a:r>
            <a:rPr lang="en-US" sz="2000" kern="1200" dirty="0" err="1"/>
            <a:t>pemanfaatan</a:t>
          </a:r>
          <a:r>
            <a:rPr lang="en-US" sz="2000" kern="1200" dirty="0"/>
            <a:t> </a:t>
          </a:r>
          <a:r>
            <a:rPr lang="en-US" sz="2000" kern="1200" dirty="0" err="1"/>
            <a:t>teknologi</a:t>
          </a:r>
          <a:r>
            <a:rPr lang="en-US" sz="2000" kern="1200" dirty="0"/>
            <a:t> </a:t>
          </a:r>
          <a:r>
            <a:rPr lang="en-US" sz="2000" kern="1200" dirty="0" err="1"/>
            <a:t>informasi</a:t>
          </a:r>
          <a:r>
            <a:rPr lang="en-US" sz="2000" kern="1200" dirty="0"/>
            <a:t>.</a:t>
          </a:r>
          <a:endParaRPr lang="id-ID" sz="2000" kern="1200" dirty="0"/>
        </a:p>
        <a:p>
          <a:pPr marL="228600" lvl="1" indent="-228600" algn="l" defTabSz="889000">
            <a:lnSpc>
              <a:spcPct val="90000"/>
            </a:lnSpc>
            <a:spcBef>
              <a:spcPct val="0"/>
            </a:spcBef>
            <a:spcAft>
              <a:spcPct val="15000"/>
            </a:spcAft>
            <a:buChar char="••"/>
          </a:pPr>
          <a:r>
            <a:rPr lang="sv-SE" sz="2000" kern="1200" dirty="0"/>
            <a:t>Terwujudnya peningkatan akses peradilan bagi masyarakat miskin dan terpinggirkan.</a:t>
          </a:r>
          <a:endParaRPr lang="id-ID" sz="2000" kern="1200" dirty="0"/>
        </a:p>
        <a:p>
          <a:pPr marL="228600" lvl="1" indent="-228600" algn="l" defTabSz="889000">
            <a:lnSpc>
              <a:spcPct val="90000"/>
            </a:lnSpc>
            <a:spcBef>
              <a:spcPct val="0"/>
            </a:spcBef>
            <a:spcAft>
              <a:spcPct val="15000"/>
            </a:spcAft>
            <a:buChar char="••"/>
          </a:pPr>
          <a:r>
            <a:rPr lang="en-US" sz="2000" kern="1200" dirty="0" err="1"/>
            <a:t>Terwujudnya</a:t>
          </a:r>
          <a:r>
            <a:rPr lang="en-US" sz="2000" kern="1200" dirty="0"/>
            <a:t> </a:t>
          </a:r>
          <a:r>
            <a:rPr lang="en-US" sz="2000" kern="1200" dirty="0" err="1"/>
            <a:t>pelayanan</a:t>
          </a:r>
          <a:r>
            <a:rPr lang="en-US" sz="2000" kern="1200" dirty="0"/>
            <a:t> prima </a:t>
          </a:r>
          <a:r>
            <a:rPr lang="en-US" sz="2000" kern="1200" dirty="0" err="1"/>
            <a:t>bagi</a:t>
          </a:r>
          <a:r>
            <a:rPr lang="en-US" sz="2000" kern="1200" dirty="0"/>
            <a:t> </a:t>
          </a:r>
          <a:r>
            <a:rPr lang="en-US" sz="2000" kern="1200" dirty="0" err="1"/>
            <a:t>masyarakat</a:t>
          </a:r>
          <a:r>
            <a:rPr lang="en-US" sz="2000" kern="1200" dirty="0"/>
            <a:t> </a:t>
          </a:r>
          <a:r>
            <a:rPr lang="en-US" sz="2000" kern="1200" dirty="0" err="1"/>
            <a:t>pencari</a:t>
          </a:r>
          <a:r>
            <a:rPr lang="en-US" sz="2000" kern="1200" dirty="0"/>
            <a:t> </a:t>
          </a:r>
          <a:r>
            <a:rPr lang="en-US" sz="2000" kern="1200" dirty="0" err="1"/>
            <a:t>keadilan</a:t>
          </a:r>
          <a:r>
            <a:rPr lang="en-US" sz="2000" kern="1200" dirty="0"/>
            <a:t>.</a:t>
          </a:r>
          <a:endParaRPr lang="id-ID" sz="2000" kern="1200" dirty="0"/>
        </a:p>
      </dsp:txBody>
      <dsp:txXfrm>
        <a:off x="0" y="33254"/>
        <a:ext cx="4008884" cy="5474449"/>
      </dsp:txXfrm>
    </dsp:sp>
    <dsp:sp modelId="{1D3BBFEC-DB43-4A4E-92CA-96ABBD4A4CA9}">
      <dsp:nvSpPr>
        <dsp:cNvPr id="0" name=""/>
        <dsp:cNvSpPr/>
      </dsp:nvSpPr>
      <dsp:spPr>
        <a:xfrm>
          <a:off x="200444" y="5115"/>
          <a:ext cx="2806218" cy="206640"/>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068" tIns="0" rIns="106068" bIns="0" numCol="1" spcCol="1270" anchor="ctr" anchorCtr="0">
          <a:noAutofit/>
        </a:bodyPr>
        <a:lstStyle/>
        <a:p>
          <a:pPr lvl="0" algn="ctr" defTabSz="800100">
            <a:lnSpc>
              <a:spcPct val="90000"/>
            </a:lnSpc>
            <a:spcBef>
              <a:spcPct val="0"/>
            </a:spcBef>
            <a:spcAft>
              <a:spcPct val="35000"/>
            </a:spcAft>
          </a:pPr>
          <a:r>
            <a:rPr lang="it-IT" sz="1800" b="1" kern="1200" dirty="0">
              <a:solidFill>
                <a:schemeClr val="tx1"/>
              </a:solidFill>
            </a:rPr>
            <a:t>TUJUAN</a:t>
          </a:r>
          <a:endParaRPr lang="id-ID" sz="1800" b="1" kern="1200" dirty="0">
            <a:solidFill>
              <a:schemeClr val="tx1"/>
            </a:solidFill>
          </a:endParaRPr>
        </a:p>
      </dsp:txBody>
      <dsp:txXfrm>
        <a:off x="210531" y="15202"/>
        <a:ext cx="2786044" cy="18646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21C2E-36F0-4867-9C5D-59389855181F}">
      <dsp:nvSpPr>
        <dsp:cNvPr id="0" name=""/>
        <dsp:cNvSpPr/>
      </dsp:nvSpPr>
      <dsp:spPr>
        <a:xfrm>
          <a:off x="0" y="276135"/>
          <a:ext cx="3672408" cy="4992563"/>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020" tIns="270764" rIns="285020"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dirty="0" err="1"/>
            <a:t>Terwujudnya</a:t>
          </a:r>
          <a:r>
            <a:rPr lang="en-US" sz="1500" kern="1200" dirty="0"/>
            <a:t> </a:t>
          </a:r>
          <a:r>
            <a:rPr lang="en-US" sz="1500" kern="1200" dirty="0" err="1"/>
            <a:t>proses</a:t>
          </a:r>
          <a:r>
            <a:rPr lang="en-US" sz="1500" kern="1200" dirty="0"/>
            <a:t> </a:t>
          </a:r>
          <a:r>
            <a:rPr lang="en-US" sz="1500" kern="1200" dirty="0" err="1"/>
            <a:t>peradilan</a:t>
          </a:r>
          <a:r>
            <a:rPr lang="en-US" sz="1500" kern="1200" dirty="0"/>
            <a:t> yang </a:t>
          </a:r>
          <a:r>
            <a:rPr lang="en-US" sz="1500" kern="1200" dirty="0" err="1"/>
            <a:t>pasti</a:t>
          </a:r>
          <a:r>
            <a:rPr lang="en-US" sz="1500" kern="1200" dirty="0"/>
            <a:t>, </a:t>
          </a:r>
          <a:r>
            <a:rPr lang="en-US" sz="1500" kern="1200" dirty="0" err="1"/>
            <a:t>transparan</a:t>
          </a:r>
          <a:r>
            <a:rPr lang="en-US" sz="1500" kern="1200" dirty="0"/>
            <a:t> </a:t>
          </a:r>
          <a:r>
            <a:rPr lang="en-US" sz="1500" kern="1200" dirty="0" err="1"/>
            <a:t>dan</a:t>
          </a:r>
          <a:r>
            <a:rPr lang="en-US" sz="1500" kern="1200" dirty="0"/>
            <a:t> </a:t>
          </a:r>
          <a:r>
            <a:rPr lang="en-US" sz="1500" kern="1200" dirty="0" err="1"/>
            <a:t>akuntabel</a:t>
          </a:r>
          <a:r>
            <a:rPr lang="en-US" sz="1500" kern="1200" dirty="0"/>
            <a:t>.</a:t>
          </a:r>
          <a:endParaRPr lang="id-ID" sz="1500" kern="1200" dirty="0"/>
        </a:p>
        <a:p>
          <a:pPr marL="114300" lvl="1" indent="-114300" algn="l" defTabSz="666750">
            <a:lnSpc>
              <a:spcPct val="90000"/>
            </a:lnSpc>
            <a:spcBef>
              <a:spcPct val="0"/>
            </a:spcBef>
            <a:spcAft>
              <a:spcPct val="15000"/>
            </a:spcAft>
            <a:buChar char="••"/>
          </a:pPr>
          <a:r>
            <a:rPr lang="en-US" sz="1500" kern="1200" dirty="0" err="1"/>
            <a:t>Meningkatkan</a:t>
          </a:r>
          <a:r>
            <a:rPr lang="en-US" sz="1500" kern="1200" dirty="0"/>
            <a:t> </a:t>
          </a:r>
          <a:r>
            <a:rPr lang="en-US" sz="1500" kern="1200" dirty="0" err="1"/>
            <a:t>penyederhanaan</a:t>
          </a:r>
          <a:r>
            <a:rPr lang="en-US" sz="1500" kern="1200" dirty="0"/>
            <a:t> proses </a:t>
          </a:r>
          <a:r>
            <a:rPr lang="en-US" sz="1500" kern="1200" dirty="0" err="1"/>
            <a:t>penanganan</a:t>
          </a:r>
          <a:r>
            <a:rPr lang="en-US" sz="1500" kern="1200" dirty="0"/>
            <a:t> </a:t>
          </a:r>
          <a:r>
            <a:rPr lang="en-US" sz="1500" kern="1200" dirty="0" err="1"/>
            <a:t>perkara</a:t>
          </a:r>
          <a:r>
            <a:rPr lang="en-US" sz="1500" kern="1200" dirty="0"/>
            <a:t> </a:t>
          </a:r>
          <a:r>
            <a:rPr lang="en-US" sz="1500" kern="1200" dirty="0" err="1"/>
            <a:t>melalui</a:t>
          </a:r>
          <a:r>
            <a:rPr lang="en-US" sz="1500" kern="1200" dirty="0"/>
            <a:t> </a:t>
          </a:r>
          <a:r>
            <a:rPr lang="en-US" sz="1500" kern="1200" dirty="0" err="1"/>
            <a:t>pemanfaatan</a:t>
          </a:r>
          <a:r>
            <a:rPr lang="en-US" sz="1500" kern="1200" dirty="0"/>
            <a:t> </a:t>
          </a:r>
          <a:r>
            <a:rPr lang="en-US" sz="1500" kern="1200" dirty="0" err="1"/>
            <a:t>teknologi</a:t>
          </a:r>
          <a:r>
            <a:rPr lang="en-US" sz="1500" kern="1200" dirty="0"/>
            <a:t> </a:t>
          </a:r>
          <a:r>
            <a:rPr lang="en-US" sz="1500" kern="1200" dirty="0" err="1"/>
            <a:t>informasi</a:t>
          </a:r>
          <a:r>
            <a:rPr lang="en-US" sz="1500" kern="1200" dirty="0"/>
            <a:t>.</a:t>
          </a:r>
          <a:endParaRPr lang="id-ID" sz="1500" kern="1200" dirty="0"/>
        </a:p>
        <a:p>
          <a:pPr marL="114300" lvl="1" indent="-114300" algn="l" defTabSz="666750">
            <a:lnSpc>
              <a:spcPct val="90000"/>
            </a:lnSpc>
            <a:spcBef>
              <a:spcPct val="0"/>
            </a:spcBef>
            <a:spcAft>
              <a:spcPct val="15000"/>
            </a:spcAft>
            <a:buChar char="••"/>
          </a:pPr>
          <a:r>
            <a:rPr lang="sv-SE" sz="1500" kern="1200" dirty="0"/>
            <a:t>Meningkatnya akses peradilan bagi masyarakat miskin dan terpinggirkan.</a:t>
          </a:r>
          <a:endParaRPr lang="id-ID" sz="1500" kern="1200" dirty="0"/>
        </a:p>
        <a:p>
          <a:pPr marL="114300" lvl="1" indent="-114300" algn="l" defTabSz="666750">
            <a:lnSpc>
              <a:spcPct val="90000"/>
            </a:lnSpc>
            <a:spcBef>
              <a:spcPct val="0"/>
            </a:spcBef>
            <a:spcAft>
              <a:spcPct val="15000"/>
            </a:spcAft>
            <a:buChar char="••"/>
          </a:pPr>
          <a:r>
            <a:rPr lang="en-US" sz="1500" kern="1200" dirty="0" err="1"/>
            <a:t>Terwujudnya</a:t>
          </a:r>
          <a:r>
            <a:rPr lang="en-US" sz="1500" kern="1200" dirty="0"/>
            <a:t> </a:t>
          </a:r>
          <a:r>
            <a:rPr lang="en-US" sz="1500" kern="1200" dirty="0" err="1"/>
            <a:t>sistem</a:t>
          </a:r>
          <a:r>
            <a:rPr lang="en-US" sz="1500" kern="1200" dirty="0"/>
            <a:t> </a:t>
          </a:r>
          <a:r>
            <a:rPr lang="en-US" sz="1500" kern="1200" dirty="0" err="1"/>
            <a:t>manajemen</a:t>
          </a:r>
          <a:r>
            <a:rPr lang="en-US" sz="1500" kern="1200" dirty="0"/>
            <a:t> </a:t>
          </a:r>
          <a:r>
            <a:rPr lang="en-US" sz="1500" kern="1200" dirty="0" err="1"/>
            <a:t>informasi</a:t>
          </a:r>
          <a:r>
            <a:rPr lang="en-US" sz="1500" kern="1200" dirty="0"/>
            <a:t> yang </a:t>
          </a:r>
          <a:r>
            <a:rPr lang="en-US" sz="1500" kern="1200" dirty="0" err="1"/>
            <a:t>terintegrasi</a:t>
          </a:r>
          <a:r>
            <a:rPr lang="en-US" sz="1500" kern="1200" dirty="0"/>
            <a:t> </a:t>
          </a:r>
          <a:r>
            <a:rPr lang="en-US" sz="1500" kern="1200" dirty="0" err="1"/>
            <a:t>dan</a:t>
          </a:r>
          <a:r>
            <a:rPr lang="en-US" sz="1500" kern="1200" dirty="0"/>
            <a:t> </a:t>
          </a:r>
          <a:r>
            <a:rPr lang="en-US" sz="1500" kern="1200" dirty="0" err="1"/>
            <a:t>menunjang</a:t>
          </a:r>
          <a:r>
            <a:rPr lang="en-US" sz="1500" kern="1200" dirty="0"/>
            <a:t> </a:t>
          </a:r>
          <a:r>
            <a:rPr lang="en-US" sz="1500" kern="1200" dirty="0" err="1"/>
            <a:t>sistem</a:t>
          </a:r>
          <a:r>
            <a:rPr lang="en-US" sz="1500" kern="1200" dirty="0"/>
            <a:t> </a:t>
          </a:r>
          <a:r>
            <a:rPr lang="en-US" sz="1500" kern="1200" dirty="0" err="1"/>
            <a:t>peradilan</a:t>
          </a:r>
          <a:r>
            <a:rPr lang="en-US" sz="1500" kern="1200" dirty="0"/>
            <a:t> yang </a:t>
          </a:r>
          <a:r>
            <a:rPr lang="en-US" sz="1500" kern="1200" dirty="0" err="1"/>
            <a:t>sederhana</a:t>
          </a:r>
          <a:r>
            <a:rPr lang="en-US" sz="1500" kern="1200" dirty="0"/>
            <a:t>, </a:t>
          </a:r>
          <a:r>
            <a:rPr lang="en-US" sz="1500" kern="1200" dirty="0" err="1"/>
            <a:t>transparan</a:t>
          </a:r>
          <a:r>
            <a:rPr lang="en-US" sz="1500" kern="1200" dirty="0"/>
            <a:t> </a:t>
          </a:r>
          <a:r>
            <a:rPr lang="en-US" sz="1500" kern="1200" dirty="0" err="1"/>
            <a:t>dan</a:t>
          </a:r>
          <a:r>
            <a:rPr lang="en-US" sz="1500" kern="1200" dirty="0"/>
            <a:t> </a:t>
          </a:r>
          <a:r>
            <a:rPr lang="en-US" sz="1500" kern="1200" dirty="0" err="1"/>
            <a:t>akuntabel</a:t>
          </a:r>
          <a:r>
            <a:rPr lang="en-US" sz="1500" kern="1200" dirty="0"/>
            <a:t>.</a:t>
          </a:r>
          <a:endParaRPr lang="id-ID" sz="1500" kern="1200" dirty="0"/>
        </a:p>
        <a:p>
          <a:pPr marL="114300" lvl="1" indent="-114300" algn="l" defTabSz="666750">
            <a:lnSpc>
              <a:spcPct val="90000"/>
            </a:lnSpc>
            <a:spcBef>
              <a:spcPct val="0"/>
            </a:spcBef>
            <a:spcAft>
              <a:spcPct val="15000"/>
            </a:spcAft>
            <a:buChar char="••"/>
          </a:pPr>
          <a:r>
            <a:rPr lang="en-US" sz="1500" kern="1200" dirty="0" err="1"/>
            <a:t>Terwujudnya</a:t>
          </a:r>
          <a:r>
            <a:rPr lang="en-US" sz="1500" kern="1200" dirty="0"/>
            <a:t> </a:t>
          </a:r>
          <a:r>
            <a:rPr lang="en-US" sz="1500" kern="1200" dirty="0" err="1"/>
            <a:t>pelaksanaan</a:t>
          </a:r>
          <a:r>
            <a:rPr lang="en-US" sz="1500" kern="1200" dirty="0"/>
            <a:t> </a:t>
          </a:r>
          <a:r>
            <a:rPr lang="en-US" sz="1500" kern="1200" dirty="0" err="1"/>
            <a:t>pengawasan</a:t>
          </a:r>
          <a:r>
            <a:rPr lang="en-US" sz="1500" kern="1200" dirty="0"/>
            <a:t> </a:t>
          </a:r>
          <a:r>
            <a:rPr lang="en-US" sz="1500" kern="1200" dirty="0" err="1"/>
            <a:t>kinerja</a:t>
          </a:r>
          <a:r>
            <a:rPr lang="en-US" sz="1500" kern="1200" dirty="0"/>
            <a:t> </a:t>
          </a:r>
          <a:r>
            <a:rPr lang="en-US" sz="1500" kern="1200" dirty="0" err="1"/>
            <a:t>aparat</a:t>
          </a:r>
          <a:r>
            <a:rPr lang="en-US" sz="1500" kern="1200" dirty="0"/>
            <a:t> </a:t>
          </a:r>
          <a:r>
            <a:rPr lang="en-US" sz="1500" kern="1200" dirty="0" err="1"/>
            <a:t>peradilan</a:t>
          </a:r>
          <a:r>
            <a:rPr lang="en-US" sz="1500" kern="1200" dirty="0"/>
            <a:t> </a:t>
          </a:r>
          <a:r>
            <a:rPr lang="en-US" sz="1500" kern="1200" dirty="0" err="1"/>
            <a:t>secara</a:t>
          </a:r>
          <a:r>
            <a:rPr lang="en-US" sz="1500" kern="1200" dirty="0"/>
            <a:t> optimal </a:t>
          </a:r>
          <a:r>
            <a:rPr lang="en-US" sz="1500" kern="1200" dirty="0" err="1"/>
            <a:t>baik</a:t>
          </a:r>
          <a:r>
            <a:rPr lang="en-US" sz="1500" kern="1200" dirty="0"/>
            <a:t> internal </a:t>
          </a:r>
          <a:r>
            <a:rPr lang="en-US" sz="1500" kern="1200" dirty="0" err="1"/>
            <a:t>maupun</a:t>
          </a:r>
          <a:r>
            <a:rPr lang="en-US" sz="1500" kern="1200" dirty="0"/>
            <a:t> </a:t>
          </a:r>
          <a:r>
            <a:rPr lang="en-US" sz="1500" kern="1200" dirty="0" err="1"/>
            <a:t>eksternal</a:t>
          </a:r>
          <a:r>
            <a:rPr lang="en-US" sz="1500" kern="1200" dirty="0"/>
            <a:t>.</a:t>
          </a:r>
          <a:endParaRPr lang="id-ID" sz="1500" kern="1200" dirty="0"/>
        </a:p>
        <a:p>
          <a:pPr marL="114300" lvl="1" indent="-114300" algn="l" defTabSz="666750">
            <a:lnSpc>
              <a:spcPct val="90000"/>
            </a:lnSpc>
            <a:spcBef>
              <a:spcPct val="0"/>
            </a:spcBef>
            <a:spcAft>
              <a:spcPct val="15000"/>
            </a:spcAft>
            <a:buChar char="••"/>
          </a:pPr>
          <a:r>
            <a:rPr lang="en-US" sz="1500" kern="1200" dirty="0" err="1"/>
            <a:t>Terwujudnya</a:t>
          </a:r>
          <a:r>
            <a:rPr lang="en-US" sz="1500" kern="1200" dirty="0"/>
            <a:t> </a:t>
          </a:r>
          <a:r>
            <a:rPr lang="en-US" sz="1500" kern="1200" dirty="0" err="1"/>
            <a:t>transparansi</a:t>
          </a:r>
          <a:r>
            <a:rPr lang="en-US" sz="1500" kern="1200" dirty="0"/>
            <a:t> </a:t>
          </a:r>
          <a:r>
            <a:rPr lang="en-US" sz="1500" kern="1200" dirty="0" err="1"/>
            <a:t>pengelolaan</a:t>
          </a:r>
          <a:r>
            <a:rPr lang="en-US" sz="1500" kern="1200" dirty="0"/>
            <a:t> SDM </a:t>
          </a:r>
          <a:r>
            <a:rPr lang="en-US" sz="1500" kern="1200" dirty="0" err="1"/>
            <a:t>lembaga</a:t>
          </a:r>
          <a:r>
            <a:rPr lang="en-US" sz="1500" kern="1200" dirty="0"/>
            <a:t> </a:t>
          </a:r>
          <a:r>
            <a:rPr lang="en-US" sz="1500" kern="1200" dirty="0" err="1"/>
            <a:t>peradilan</a:t>
          </a:r>
          <a:r>
            <a:rPr lang="en-US" sz="1500" kern="1200" dirty="0"/>
            <a:t> </a:t>
          </a:r>
          <a:r>
            <a:rPr lang="en-US" sz="1500" kern="1200" dirty="0" err="1"/>
            <a:t>berdasarkan</a:t>
          </a:r>
          <a:r>
            <a:rPr lang="en-US" sz="1500" kern="1200" dirty="0"/>
            <a:t> parameter </a:t>
          </a:r>
          <a:r>
            <a:rPr lang="en-US" sz="1500" kern="1200" dirty="0" err="1"/>
            <a:t>obyektif</a:t>
          </a:r>
          <a:r>
            <a:rPr lang="en-US" sz="1500" kern="1200" dirty="0"/>
            <a:t>.</a:t>
          </a:r>
          <a:endParaRPr lang="id-ID" sz="1500" kern="1200" dirty="0"/>
        </a:p>
        <a:p>
          <a:pPr marL="114300" lvl="1" indent="-114300" algn="l" defTabSz="666750">
            <a:lnSpc>
              <a:spcPct val="90000"/>
            </a:lnSpc>
            <a:spcBef>
              <a:spcPct val="0"/>
            </a:spcBef>
            <a:spcAft>
              <a:spcPct val="15000"/>
            </a:spcAft>
            <a:buChar char="••"/>
          </a:pPr>
          <a:r>
            <a:rPr lang="en-US" sz="1500" kern="1200" dirty="0" err="1"/>
            <a:t>Meningkatnya</a:t>
          </a:r>
          <a:r>
            <a:rPr lang="en-US" sz="1500" kern="1200" dirty="0"/>
            <a:t> </a:t>
          </a:r>
          <a:r>
            <a:rPr lang="en-US" sz="1500" kern="1200" dirty="0" err="1"/>
            <a:t>pengelolaan</a:t>
          </a:r>
          <a:r>
            <a:rPr lang="en-US" sz="1500" kern="1200" dirty="0"/>
            <a:t> </a:t>
          </a:r>
          <a:r>
            <a:rPr lang="en-US" sz="1500" kern="1200" dirty="0" err="1"/>
            <a:t>manajerial</a:t>
          </a:r>
          <a:r>
            <a:rPr lang="en-US" sz="1500" kern="1200" dirty="0"/>
            <a:t> </a:t>
          </a:r>
          <a:r>
            <a:rPr lang="en-US" sz="1500" kern="1200" dirty="0" err="1"/>
            <a:t>lembaga</a:t>
          </a:r>
          <a:r>
            <a:rPr lang="en-US" sz="1500" kern="1200" dirty="0"/>
            <a:t> </a:t>
          </a:r>
          <a:r>
            <a:rPr lang="en-US" sz="1500" kern="1200" dirty="0" err="1"/>
            <a:t>peradilan</a:t>
          </a:r>
          <a:r>
            <a:rPr lang="en-US" sz="1500" kern="1200" dirty="0"/>
            <a:t> </a:t>
          </a:r>
          <a:r>
            <a:rPr lang="en-US" sz="1500" kern="1200" dirty="0" err="1"/>
            <a:t>secara</a:t>
          </a:r>
          <a:r>
            <a:rPr lang="en-US" sz="1500" kern="1200" dirty="0"/>
            <a:t> </a:t>
          </a:r>
          <a:r>
            <a:rPr lang="en-US" sz="1500" kern="1200" dirty="0" err="1"/>
            <a:t>akuntabel</a:t>
          </a:r>
          <a:r>
            <a:rPr lang="en-US" sz="1500" kern="1200" dirty="0"/>
            <a:t>, </a:t>
          </a:r>
          <a:r>
            <a:rPr lang="en-US" sz="1500" kern="1200" dirty="0" err="1"/>
            <a:t>efektif</a:t>
          </a:r>
          <a:r>
            <a:rPr lang="en-US" sz="1500" kern="1200" dirty="0"/>
            <a:t> </a:t>
          </a:r>
          <a:r>
            <a:rPr lang="en-US" sz="1500" kern="1200" dirty="0" err="1"/>
            <a:t>dan</a:t>
          </a:r>
          <a:r>
            <a:rPr lang="en-US" sz="1500" kern="1200" dirty="0"/>
            <a:t> </a:t>
          </a:r>
          <a:r>
            <a:rPr lang="en-US" sz="1500" kern="1200" dirty="0" err="1"/>
            <a:t>efisien</a:t>
          </a:r>
          <a:r>
            <a:rPr lang="en-US" sz="1500" kern="1200" dirty="0"/>
            <a:t>.</a:t>
          </a:r>
          <a:endParaRPr lang="id-ID" sz="1500" kern="1200" dirty="0"/>
        </a:p>
      </dsp:txBody>
      <dsp:txXfrm>
        <a:off x="0" y="276135"/>
        <a:ext cx="3672408" cy="4992563"/>
      </dsp:txXfrm>
    </dsp:sp>
    <dsp:sp modelId="{630AF459-2CE8-4A87-9694-4803C59831CD}">
      <dsp:nvSpPr>
        <dsp:cNvPr id="0" name=""/>
        <dsp:cNvSpPr/>
      </dsp:nvSpPr>
      <dsp:spPr>
        <a:xfrm>
          <a:off x="183620" y="1801"/>
          <a:ext cx="2570685" cy="344241"/>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7166" tIns="0" rIns="97166" bIns="0" numCol="1" spcCol="1270" anchor="ctr" anchorCtr="0">
          <a:noAutofit/>
        </a:bodyPr>
        <a:lstStyle/>
        <a:p>
          <a:pPr lvl="0" algn="ctr" defTabSz="800100">
            <a:lnSpc>
              <a:spcPct val="90000"/>
            </a:lnSpc>
            <a:spcBef>
              <a:spcPct val="0"/>
            </a:spcBef>
            <a:spcAft>
              <a:spcPct val="35000"/>
            </a:spcAft>
          </a:pPr>
          <a:r>
            <a:rPr lang="en-US" sz="1800" b="1" kern="1200" dirty="0">
              <a:solidFill>
                <a:schemeClr val="tx1"/>
              </a:solidFill>
            </a:rPr>
            <a:t>SASARAN</a:t>
          </a:r>
          <a:endParaRPr lang="id-ID" sz="1800" b="1" kern="1200" dirty="0">
            <a:solidFill>
              <a:schemeClr val="tx1"/>
            </a:solidFill>
          </a:endParaRPr>
        </a:p>
      </dsp:txBody>
      <dsp:txXfrm>
        <a:off x="200424" y="18605"/>
        <a:ext cx="2537077" cy="31063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9.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0.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hProcess7#1">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6.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0.xml><?xml version="1.0" encoding="utf-8"?>
<dgm:layoutDef xmlns:dgm="http://schemas.openxmlformats.org/drawingml/2006/diagram" xmlns:a="http://schemas.openxmlformats.org/drawingml/2006/main" uniqueId="urn:microsoft.com/office/officeart/2005/8/layout/pList2#1">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45D11EE-A20E-4EA8-A121-1CC70424EE54}" type="datetimeFigureOut">
              <a:rPr lang="id-ID" smtClean="0"/>
              <a:pPr/>
              <a:t>31/08/2016</a:t>
            </a:fld>
            <a:endParaRPr lang="id-ID"/>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123B4A6-D86D-4E65-B36E-46D0F4E2A4D3}" type="slidenum">
              <a:rPr lang="id-ID" smtClean="0"/>
              <a:pPr/>
              <a:t>‹#›</a:t>
            </a:fld>
            <a:endParaRPr lang="id-ID"/>
          </a:p>
        </p:txBody>
      </p:sp>
    </p:spTree>
    <p:extLst>
      <p:ext uri="{BB962C8B-B14F-4D97-AF65-F5344CB8AC3E}">
        <p14:creationId xmlns="" xmlns:p14="http://schemas.microsoft.com/office/powerpoint/2010/main" val="6884666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A30CE9-3EE8-4864-A085-2993D9B94AB2}" type="datetimeFigureOut">
              <a:rPr lang="id-ID" smtClean="0"/>
              <a:pPr/>
              <a:t>31/08/2016</a:t>
            </a:fld>
            <a:endParaRPr lang="id-ID"/>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43FECE-2E0F-4BF0-8880-FCAEF3ABBBA4}" type="slidenum">
              <a:rPr lang="id-ID" smtClean="0"/>
              <a:pPr/>
              <a:t>‹#›</a:t>
            </a:fld>
            <a:endParaRPr lang="id-ID"/>
          </a:p>
        </p:txBody>
      </p:sp>
    </p:spTree>
    <p:extLst>
      <p:ext uri="{BB962C8B-B14F-4D97-AF65-F5344CB8AC3E}">
        <p14:creationId xmlns="" xmlns:p14="http://schemas.microsoft.com/office/powerpoint/2010/main" val="1604816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IMPROVING GOVERNANCE WORK</a:t>
            </a:r>
          </a:p>
        </p:txBody>
      </p:sp>
      <p:sp>
        <p:nvSpPr>
          <p:cNvPr id="194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3049" indent="-293481">
              <a:spcBef>
                <a:spcPct val="30000"/>
              </a:spcBef>
              <a:defRPr sz="1200">
                <a:solidFill>
                  <a:schemeClr val="tx1"/>
                </a:solidFill>
                <a:latin typeface="Calibri" panose="020F0502020204030204" pitchFamily="34" charset="0"/>
                <a:ea typeface="MS PGothic" panose="020B0600070205080204" pitchFamily="34" charset="-128"/>
              </a:defRPr>
            </a:lvl2pPr>
            <a:lvl3pPr marL="1173922" indent="-234784">
              <a:spcBef>
                <a:spcPct val="30000"/>
              </a:spcBef>
              <a:defRPr sz="1200">
                <a:solidFill>
                  <a:schemeClr val="tx1"/>
                </a:solidFill>
                <a:latin typeface="Calibri" panose="020F0502020204030204" pitchFamily="34" charset="0"/>
                <a:ea typeface="MS PGothic" panose="020B0600070205080204" pitchFamily="34" charset="-128"/>
              </a:defRPr>
            </a:lvl3pPr>
            <a:lvl4pPr marL="1643491" indent="-234784">
              <a:spcBef>
                <a:spcPct val="30000"/>
              </a:spcBef>
              <a:defRPr sz="1200">
                <a:solidFill>
                  <a:schemeClr val="tx1"/>
                </a:solidFill>
                <a:latin typeface="Calibri" panose="020F0502020204030204" pitchFamily="34" charset="0"/>
                <a:ea typeface="MS PGothic" panose="020B0600070205080204" pitchFamily="34" charset="-128"/>
              </a:defRPr>
            </a:lvl4pPr>
            <a:lvl5pPr marL="2113060" indent="-234784">
              <a:spcBef>
                <a:spcPct val="30000"/>
              </a:spcBef>
              <a:defRPr sz="1200">
                <a:solidFill>
                  <a:schemeClr val="tx1"/>
                </a:solidFill>
                <a:latin typeface="Calibri" panose="020F0502020204030204" pitchFamily="34" charset="0"/>
                <a:ea typeface="MS PGothic" panose="020B0600070205080204" pitchFamily="34" charset="-128"/>
              </a:defRPr>
            </a:lvl5pPr>
            <a:lvl6pPr marL="258262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5219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21768"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91336"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EAF050E-B7C5-4141-81D7-FED46EE63AA4}" type="slidenum">
              <a:rPr lang="en-US" smtClean="0"/>
              <a:pPr>
                <a:spcBef>
                  <a:spcPct val="0"/>
                </a:spcBef>
              </a:pPr>
              <a:t>1</a:t>
            </a:fld>
            <a:endParaRPr lang="en-US"/>
          </a:p>
        </p:txBody>
      </p:sp>
    </p:spTree>
    <p:extLst>
      <p:ext uri="{BB962C8B-B14F-4D97-AF65-F5344CB8AC3E}">
        <p14:creationId xmlns="" xmlns:p14="http://schemas.microsoft.com/office/powerpoint/2010/main" val="14572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IMPROVING GOVERNANCE WORK</a:t>
            </a:r>
          </a:p>
        </p:txBody>
      </p:sp>
      <p:sp>
        <p:nvSpPr>
          <p:cNvPr id="194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3049" indent="-293481">
              <a:spcBef>
                <a:spcPct val="30000"/>
              </a:spcBef>
              <a:defRPr sz="1200">
                <a:solidFill>
                  <a:schemeClr val="tx1"/>
                </a:solidFill>
                <a:latin typeface="Calibri" panose="020F0502020204030204" pitchFamily="34" charset="0"/>
                <a:ea typeface="MS PGothic" panose="020B0600070205080204" pitchFamily="34" charset="-128"/>
              </a:defRPr>
            </a:lvl2pPr>
            <a:lvl3pPr marL="1173922" indent="-234784">
              <a:spcBef>
                <a:spcPct val="30000"/>
              </a:spcBef>
              <a:defRPr sz="1200">
                <a:solidFill>
                  <a:schemeClr val="tx1"/>
                </a:solidFill>
                <a:latin typeface="Calibri" panose="020F0502020204030204" pitchFamily="34" charset="0"/>
                <a:ea typeface="MS PGothic" panose="020B0600070205080204" pitchFamily="34" charset="-128"/>
              </a:defRPr>
            </a:lvl3pPr>
            <a:lvl4pPr marL="1643491" indent="-234784">
              <a:spcBef>
                <a:spcPct val="30000"/>
              </a:spcBef>
              <a:defRPr sz="1200">
                <a:solidFill>
                  <a:schemeClr val="tx1"/>
                </a:solidFill>
                <a:latin typeface="Calibri" panose="020F0502020204030204" pitchFamily="34" charset="0"/>
                <a:ea typeface="MS PGothic" panose="020B0600070205080204" pitchFamily="34" charset="-128"/>
              </a:defRPr>
            </a:lvl4pPr>
            <a:lvl5pPr marL="2113060" indent="-234784">
              <a:spcBef>
                <a:spcPct val="30000"/>
              </a:spcBef>
              <a:defRPr sz="1200">
                <a:solidFill>
                  <a:schemeClr val="tx1"/>
                </a:solidFill>
                <a:latin typeface="Calibri" panose="020F0502020204030204" pitchFamily="34" charset="0"/>
                <a:ea typeface="MS PGothic" panose="020B0600070205080204" pitchFamily="34" charset="-128"/>
              </a:defRPr>
            </a:lvl5pPr>
            <a:lvl6pPr marL="258262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5219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21768"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91336"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EAF050E-B7C5-4141-81D7-FED46EE63AA4}" type="slidenum">
              <a:rPr lang="en-US" smtClean="0"/>
              <a:pPr>
                <a:spcBef>
                  <a:spcPct val="0"/>
                </a:spcBef>
              </a:pPr>
              <a:t>2</a:t>
            </a:fld>
            <a:endParaRPr lang="en-US"/>
          </a:p>
        </p:txBody>
      </p:sp>
    </p:spTree>
    <p:extLst>
      <p:ext uri="{BB962C8B-B14F-4D97-AF65-F5344CB8AC3E}">
        <p14:creationId xmlns="" xmlns:p14="http://schemas.microsoft.com/office/powerpoint/2010/main" val="14572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IMPROVING GOVERNANCE WORK</a:t>
            </a:r>
          </a:p>
        </p:txBody>
      </p:sp>
      <p:sp>
        <p:nvSpPr>
          <p:cNvPr id="194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3049" indent="-293481">
              <a:spcBef>
                <a:spcPct val="30000"/>
              </a:spcBef>
              <a:defRPr sz="1200">
                <a:solidFill>
                  <a:schemeClr val="tx1"/>
                </a:solidFill>
                <a:latin typeface="Calibri" panose="020F0502020204030204" pitchFamily="34" charset="0"/>
                <a:ea typeface="MS PGothic" panose="020B0600070205080204" pitchFamily="34" charset="-128"/>
              </a:defRPr>
            </a:lvl2pPr>
            <a:lvl3pPr marL="1173922" indent="-234784">
              <a:spcBef>
                <a:spcPct val="30000"/>
              </a:spcBef>
              <a:defRPr sz="1200">
                <a:solidFill>
                  <a:schemeClr val="tx1"/>
                </a:solidFill>
                <a:latin typeface="Calibri" panose="020F0502020204030204" pitchFamily="34" charset="0"/>
                <a:ea typeface="MS PGothic" panose="020B0600070205080204" pitchFamily="34" charset="-128"/>
              </a:defRPr>
            </a:lvl3pPr>
            <a:lvl4pPr marL="1643491" indent="-234784">
              <a:spcBef>
                <a:spcPct val="30000"/>
              </a:spcBef>
              <a:defRPr sz="1200">
                <a:solidFill>
                  <a:schemeClr val="tx1"/>
                </a:solidFill>
                <a:latin typeface="Calibri" panose="020F0502020204030204" pitchFamily="34" charset="0"/>
                <a:ea typeface="MS PGothic" panose="020B0600070205080204" pitchFamily="34" charset="-128"/>
              </a:defRPr>
            </a:lvl4pPr>
            <a:lvl5pPr marL="2113060" indent="-234784">
              <a:spcBef>
                <a:spcPct val="30000"/>
              </a:spcBef>
              <a:defRPr sz="1200">
                <a:solidFill>
                  <a:schemeClr val="tx1"/>
                </a:solidFill>
                <a:latin typeface="Calibri" panose="020F0502020204030204" pitchFamily="34" charset="0"/>
                <a:ea typeface="MS PGothic" panose="020B0600070205080204" pitchFamily="34" charset="-128"/>
              </a:defRPr>
            </a:lvl5pPr>
            <a:lvl6pPr marL="258262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52199"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21768"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91336" indent="-234784"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EAF050E-B7C5-4141-81D7-FED46EE63AA4}" type="slidenum">
              <a:rPr lang="en-US" smtClean="0"/>
              <a:pPr>
                <a:spcBef>
                  <a:spcPct val="0"/>
                </a:spcBef>
              </a:pPr>
              <a:t>22</a:t>
            </a:fld>
            <a:endParaRPr lang="en-US"/>
          </a:p>
        </p:txBody>
      </p:sp>
    </p:spTree>
    <p:extLst>
      <p:ext uri="{BB962C8B-B14F-4D97-AF65-F5344CB8AC3E}">
        <p14:creationId xmlns="" xmlns:p14="http://schemas.microsoft.com/office/powerpoint/2010/main" val="2639420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3E9F01F5-E671-4F00-9F85-AE81891AEBF0}" type="slidenum">
              <a:rPr lang="id-ID" smtClean="0"/>
              <a:pPr/>
              <a:t>25</a:t>
            </a:fld>
            <a:endParaRPr lang="id-ID"/>
          </a:p>
        </p:txBody>
      </p:sp>
    </p:spTree>
    <p:extLst>
      <p:ext uri="{BB962C8B-B14F-4D97-AF65-F5344CB8AC3E}">
        <p14:creationId xmlns="" xmlns:p14="http://schemas.microsoft.com/office/powerpoint/2010/main" val="1333199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4027638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317145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186034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Date Placeholder 2"/>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a:defRPr/>
            </a:pPr>
            <a:endParaRPr lang="en-US"/>
          </a:p>
        </p:txBody>
      </p:sp>
      <p:sp>
        <p:nvSpPr>
          <p:cNvPr id="3" name="Footer Placeholder 3"/>
          <p:cNvSpPr>
            <a:spLocks noGrp="1"/>
          </p:cNvSpPr>
          <p:nvPr>
            <p:ph type="ftr" sz="quarter" idx="11"/>
          </p:nvPr>
        </p:nvSpPr>
        <p:spPr/>
        <p:txBody>
          <a:bodyPr/>
          <a:lstStyle>
            <a:lvl1pPr>
              <a:defRPr/>
            </a:lvl1pPr>
          </a:lstStyle>
          <a:p>
            <a:pPr>
              <a:defRPr/>
            </a:pPr>
            <a:endParaRPr lang="en-US"/>
          </a:p>
        </p:txBody>
      </p:sp>
      <p:sp>
        <p:nvSpPr>
          <p:cNvPr id="4" name="Slide Number Placeholder 4"/>
          <p:cNvSpPr>
            <a:spLocks noGrp="1"/>
          </p:cNvSpPr>
          <p:nvPr>
            <p:ph type="sldNum" sz="quarter" idx="12"/>
          </p:nvPr>
        </p:nvSpPr>
        <p:spPr/>
        <p:txBody>
          <a:bodyPr/>
          <a:lstStyle>
            <a:lvl1pPr>
              <a:defRPr/>
            </a:lvl1pPr>
          </a:lstStyle>
          <a:p>
            <a:pPr>
              <a:defRPr/>
            </a:pPr>
            <a:fld id="{D4E169A4-EFE8-4934-B493-0026902DFF2A}" type="slidenum">
              <a:rPr lang="en-US"/>
              <a:pPr>
                <a:defRPr/>
              </a:pPr>
              <a:t>‹#›</a:t>
            </a:fld>
            <a:endParaRPr lang="en-US"/>
          </a:p>
        </p:txBody>
      </p:sp>
    </p:spTree>
    <p:extLst>
      <p:ext uri="{BB962C8B-B14F-4D97-AF65-F5344CB8AC3E}">
        <p14:creationId xmlns="" xmlns:p14="http://schemas.microsoft.com/office/powerpoint/2010/main" val="48926396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20" name="Footer Placeholder 19"/>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10" name="Slide Number Placeholder 9"/>
          <p:cNvSpPr>
            <a:spLocks noGrp="1"/>
          </p:cNvSpPr>
          <p:nvPr>
            <p:ph type="sldNum" sz="quarter" idx="12"/>
          </p:nvPr>
        </p:nvSpPr>
        <p:spPr/>
        <p:txBody>
          <a:bodyPr/>
          <a:lstStyle>
            <a:extLst/>
          </a:lstStyle>
          <a:p>
            <a:pPr>
              <a:defRPr/>
            </a:pPr>
            <a:fld id="{70DAE00A-A886-47F5-808A-106A902AC155}" type="slidenum">
              <a:rPr lang="en-US" smtClean="0"/>
              <a:pPr>
                <a:defRPr/>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pPr/>
              <a:t>8/31/2016</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pPr>
              <a:defRPr/>
            </a:pPr>
            <a:fld id="{24A1455A-1174-4134-A4F9-D4D5CAFC45C0}" type="slidenum">
              <a:rPr lang="en-US" smtClean="0">
                <a:solidFill>
                  <a:prstClr val="white"/>
                </a:solidFill>
              </a:rPr>
              <a:pPr>
                <a:defRPr/>
              </a:pPr>
              <a:t>‹#›</a:t>
            </a:fld>
            <a:endParaRPr lang="en-US">
              <a:solidFill>
                <a:prstClr val="white"/>
              </a:solidFill>
            </a:endParaRPr>
          </a:p>
        </p:txBody>
      </p:sp>
      <p:pic>
        <p:nvPicPr>
          <p:cNvPr id="7" name="Picture 6"/>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19050"/>
            <a:ext cx="9144000" cy="688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Folded Corner 7"/>
          <p:cNvSpPr>
            <a:spLocks noChangeArrowheads="1"/>
          </p:cNvSpPr>
          <p:nvPr userDrawn="1"/>
        </p:nvSpPr>
        <p:spPr bwMode="auto">
          <a:xfrm>
            <a:off x="8077200" y="0"/>
            <a:ext cx="609600" cy="890588"/>
          </a:xfrm>
          <a:prstGeom prst="foldedCorner">
            <a:avLst>
              <a:gd name="adj" fmla="val 16667"/>
            </a:avLst>
          </a:prstGeom>
          <a:solidFill>
            <a:srgbClr val="BF4D00"/>
          </a:solidFill>
          <a:ln>
            <a:noFill/>
          </a:ln>
          <a:effectLst>
            <a:outerShdw blurRad="63500" dist="23000" dir="5400000" rotWithShape="0">
              <a:srgbClr val="000000">
                <a:alpha val="34998"/>
              </a:srgbClr>
            </a:outerShdw>
          </a:effectLst>
          <a:extLst/>
        </p:spPr>
        <p:txBody>
          <a:bodyPr anchor="ctr"/>
          <a:lstStyle/>
          <a:p>
            <a:pPr algn="ctr" fontAlgn="base">
              <a:spcBef>
                <a:spcPct val="0"/>
              </a:spcBef>
              <a:spcAft>
                <a:spcPct val="0"/>
              </a:spcAft>
              <a:defRPr/>
            </a:pPr>
            <a:endParaRPr lang="en-GB" sz="2400">
              <a:solidFill>
                <a:srgbClr val="FFFFFF"/>
              </a:solidFill>
              <a:ea typeface="MS PGothic" charset="0"/>
              <a:cs typeface="Arial" charset="0"/>
            </a:endParaRPr>
          </a:p>
        </p:txBody>
      </p:sp>
      <p:cxnSp>
        <p:nvCxnSpPr>
          <p:cNvPr id="9" name="Straight Connector 8"/>
          <p:cNvCxnSpPr>
            <a:cxnSpLocks noChangeShapeType="1"/>
          </p:cNvCxnSpPr>
          <p:nvPr userDrawn="1"/>
        </p:nvCxnSpPr>
        <p:spPr bwMode="auto">
          <a:xfrm>
            <a:off x="457200" y="990600"/>
            <a:ext cx="8229600" cy="0"/>
          </a:xfrm>
          <a:prstGeom prst="line">
            <a:avLst/>
          </a:prstGeom>
          <a:noFill/>
          <a:ln w="25400">
            <a:solidFill>
              <a:srgbClr val="BF4D00"/>
            </a:solidFill>
            <a:round/>
            <a:headEnd/>
            <a:tailEnd/>
          </a:ln>
          <a:effectLst>
            <a:outerShdw blurRad="63500" dist="20000" dir="5400000" rotWithShape="0">
              <a:srgbClr val="000000">
                <a:alpha val="37999"/>
              </a:srgbClr>
            </a:outerShdw>
          </a:effectLst>
          <a:extLst/>
        </p:spPr>
      </p:cxnSp>
    </p:spTree>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extLst/>
          </a:lstStyle>
          <a:p>
            <a:pPr>
              <a:defRPr/>
            </a:pPr>
            <a:fld id="{4C57FFAC-4D92-43C6-B29D-0F509E7D0D55}" type="slidenum">
              <a:rPr lang="en-US" smtClean="0"/>
              <a:pPr>
                <a:defRPr/>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pic>
        <p:nvPicPr>
          <p:cNvPr id="11" name="Picture 6"/>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19050"/>
            <a:ext cx="9144000" cy="688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pPr/>
              <a:t>8/31/2016</a:t>
            </a:fld>
            <a:endParaRPr lang="en-US"/>
          </a:p>
        </p:txBody>
      </p:sp>
      <p:sp>
        <p:nvSpPr>
          <p:cNvPr id="6" name="Footer Placeholder 5"/>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extLst/>
          </a:lstStyle>
          <a:p>
            <a:pPr fontAlgn="base">
              <a:spcBef>
                <a:spcPct val="0"/>
              </a:spcBef>
              <a:spcAft>
                <a:spcPct val="0"/>
              </a:spcAft>
              <a:defRPr/>
            </a:pPr>
            <a:fld id="{548854E1-BB04-4DC2-89C2-0A27F4CDA8A4}" type="slidenum">
              <a:rPr lang="en-US" smtClean="0">
                <a:ea typeface="MS PGothic" panose="020B0600070205080204" pitchFamily="34" charset="-128"/>
              </a:rPr>
              <a:pPr fontAlgn="base">
                <a:spcBef>
                  <a:spcPct val="0"/>
                </a:spcBef>
                <a:spcAft>
                  <a:spcPct val="0"/>
                </a:spcAft>
                <a:defRPr/>
              </a:pPr>
              <a:t>‹#›</a:t>
            </a:fld>
            <a:endParaRPr lang="en-US">
              <a:ea typeface="MS PGothic" panose="020B0600070205080204" pitchFamily="34" charset="-128"/>
            </a:endParaRP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8" name="Footer Placeholder 7"/>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extLst/>
          </a:lstStyle>
          <a:p>
            <a:pPr>
              <a:defRPr/>
            </a:pPr>
            <a:fld id="{CEDCB995-2B7C-42BE-B979-DCBFC1880E16}" type="slidenum">
              <a:rPr lang="en-US" smtClean="0"/>
              <a:pPr>
                <a:defRPr/>
              </a:pPr>
              <a:t>‹#›</a:t>
            </a:fld>
            <a:endParaRPr lang="en-US"/>
          </a:p>
        </p:txBody>
      </p:sp>
      <p:pic>
        <p:nvPicPr>
          <p:cNvPr id="10" name="Picture 9"/>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19050"/>
            <a:ext cx="9144000" cy="688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Folded Corner 10"/>
          <p:cNvSpPr>
            <a:spLocks noChangeArrowheads="1"/>
          </p:cNvSpPr>
          <p:nvPr userDrawn="1"/>
        </p:nvSpPr>
        <p:spPr bwMode="auto">
          <a:xfrm>
            <a:off x="8229600" y="0"/>
            <a:ext cx="457200" cy="890588"/>
          </a:xfrm>
          <a:prstGeom prst="foldedCorner">
            <a:avLst>
              <a:gd name="adj" fmla="val 16667"/>
            </a:avLst>
          </a:prstGeom>
          <a:solidFill>
            <a:srgbClr val="BF4D00"/>
          </a:solidFill>
          <a:ln>
            <a:noFill/>
          </a:ln>
          <a:effectLst>
            <a:outerShdw blurRad="63500" dist="23000" dir="5400000" rotWithShape="0">
              <a:srgbClr val="000000">
                <a:alpha val="34998"/>
              </a:srgbClr>
            </a:outerShdw>
          </a:effectLst>
          <a:extLst/>
        </p:spPr>
        <p:txBody>
          <a:bodyPr anchor="ctr"/>
          <a:lstStyle/>
          <a:p>
            <a:pPr algn="ctr" fontAlgn="base">
              <a:spcBef>
                <a:spcPct val="0"/>
              </a:spcBef>
              <a:spcAft>
                <a:spcPct val="0"/>
              </a:spcAft>
              <a:defRPr/>
            </a:pPr>
            <a:endParaRPr lang="en-GB" sz="2400">
              <a:solidFill>
                <a:srgbClr val="FFFFFF"/>
              </a:solidFill>
              <a:ea typeface="MS PGothic" charset="0"/>
              <a:cs typeface="Arial" charset="0"/>
            </a:endParaRPr>
          </a:p>
        </p:txBody>
      </p:sp>
      <p:cxnSp>
        <p:nvCxnSpPr>
          <p:cNvPr id="12" name="Straight Connector 11"/>
          <p:cNvCxnSpPr>
            <a:cxnSpLocks noChangeShapeType="1"/>
          </p:cNvCxnSpPr>
          <p:nvPr userDrawn="1"/>
        </p:nvCxnSpPr>
        <p:spPr bwMode="auto">
          <a:xfrm>
            <a:off x="457200" y="1295400"/>
            <a:ext cx="8229600" cy="0"/>
          </a:xfrm>
          <a:prstGeom prst="line">
            <a:avLst/>
          </a:prstGeom>
          <a:noFill/>
          <a:ln w="25400">
            <a:solidFill>
              <a:srgbClr val="BF4D00"/>
            </a:solidFill>
            <a:round/>
            <a:headEnd/>
            <a:tailEnd/>
          </a:ln>
          <a:effectLst>
            <a:outerShdw blurRad="63500" dist="20000" dir="5400000" rotWithShape="0">
              <a:srgbClr val="000000">
                <a:alpha val="37999"/>
              </a:srgbClr>
            </a:outerShdw>
          </a:effectLst>
          <a:extLst/>
        </p:spPr>
      </p:cxnSp>
      <p:sp>
        <p:nvSpPr>
          <p:cNvPr id="13" name="Slide Number Placeholder 5"/>
          <p:cNvSpPr txBox="1">
            <a:spLocks/>
          </p:cNvSpPr>
          <p:nvPr userDrawn="1"/>
        </p:nvSpPr>
        <p:spPr>
          <a:xfrm>
            <a:off x="8229600" y="304800"/>
            <a:ext cx="457200" cy="381000"/>
          </a:xfrm>
          <a:prstGeom prst="rect">
            <a:avLst/>
          </a:prstGeom>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fontAlgn="base" hangingPunct="1">
              <a:spcBef>
                <a:spcPct val="0"/>
              </a:spcBef>
              <a:spcAft>
                <a:spcPct val="0"/>
              </a:spcAft>
              <a:defRPr/>
            </a:pPr>
            <a:fld id="{3DEA2D87-8F00-4347-8994-DBFAF5ECA4DA}" type="slidenum">
              <a:rPr lang="en-US" sz="1800" smtClean="0">
                <a:solidFill>
                  <a:prstClr val="white"/>
                </a:solidFill>
              </a:rPr>
              <a:pPr algn="ctr" eaLnBrk="1" fontAlgn="base" hangingPunct="1">
                <a:spcBef>
                  <a:spcPct val="0"/>
                </a:spcBef>
                <a:spcAft>
                  <a:spcPct val="0"/>
                </a:spcAft>
                <a:defRPr/>
              </a:pPr>
              <a:t>‹#›</a:t>
            </a:fld>
            <a:endParaRPr lang="en-US" sz="1800">
              <a:solidFill>
                <a:prstClr val="white"/>
              </a:solidFill>
            </a:endParaRPr>
          </a:p>
        </p:txBody>
      </p:sp>
    </p:spTree>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4" name="Footer Placeholder 3"/>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extLst/>
          </a:lstStyle>
          <a:p>
            <a:pPr>
              <a:defRPr/>
            </a:pPr>
            <a:fld id="{D8136A6A-A985-4DBB-A7ED-35B62BC8E4B4}" type="slidenum">
              <a:rPr lang="en-US" smtClean="0"/>
              <a:pPr>
                <a:defRPr/>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3" name="Footer Placeholder 2"/>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extLst/>
          </a:lstStyle>
          <a:p>
            <a:pPr>
              <a:defRPr/>
            </a:pPr>
            <a:fld id="{0A1CC35E-04A0-45A9-A58F-9D2280717803}" type="slidenum">
              <a:rPr lang="en-US" smtClean="0"/>
              <a:pPr>
                <a:defRPr/>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2069819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6" name="Footer Placeholder 5"/>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extLst/>
          </a:lstStyle>
          <a:p>
            <a:pPr>
              <a:defRPr/>
            </a:pPr>
            <a:fld id="{9E56A21F-7BB7-41D5-BA73-DD9CBB2D306F}" type="slidenum">
              <a:rPr lang="en-US" smtClean="0"/>
              <a:pPr>
                <a:defRPr/>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6" name="Footer Placeholder 5"/>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extLst/>
          </a:lstStyle>
          <a:p>
            <a:pPr>
              <a:defRPr/>
            </a:pPr>
            <a:fld id="{66D05FCE-0538-492C-82DF-EC73E1A67524}" type="slidenum">
              <a:rPr lang="en-US" smtClean="0"/>
              <a:pPr>
                <a:defRPr/>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extLst/>
          </a:lstStyle>
          <a:p>
            <a:pPr>
              <a:defRPr/>
            </a:pPr>
            <a:fld id="{58966458-E071-4C99-9520-BE63C9CC6B7B}" type="slidenum">
              <a:rPr lang="en-US" smtClean="0"/>
              <a:pPr>
                <a:defRPr/>
              </a:pPr>
              <a:t>‹#›</a:t>
            </a:fld>
            <a:endParaRPr lang="en-US"/>
          </a:p>
        </p:txBody>
      </p:sp>
      <p:pic>
        <p:nvPicPr>
          <p:cNvPr id="7" name="Picture 7" descr="Logo Kemenpan-Rb (update 2012).png"/>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152408"/>
            <a:ext cx="762000" cy="1069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fontAlgn="base">
              <a:spcBef>
                <a:spcPct val="0"/>
              </a:spcBef>
              <a:spcAft>
                <a:spcPct val="0"/>
              </a:spcAft>
              <a:defRPr/>
            </a:pPr>
            <a:endParaRPr lang="en-US">
              <a:solidFill>
                <a:prstClr val="black"/>
              </a:solidFill>
            </a:endParaRPr>
          </a:p>
        </p:txBody>
      </p:sp>
      <p:sp>
        <p:nvSpPr>
          <p:cNvPr id="5" name="Footer Placeholder 4"/>
          <p:cNvSpPr>
            <a:spLocks noGrp="1"/>
          </p:cNvSpPr>
          <p:nvPr>
            <p:ph type="ftr" sz="quarter" idx="11"/>
          </p:nvPr>
        </p:nvSpPr>
        <p:spPr/>
        <p:txBody>
          <a:bodyPr/>
          <a:lstStyle>
            <a:extLst/>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extLst/>
          </a:lstStyle>
          <a:p>
            <a:pPr>
              <a:defRPr/>
            </a:pPr>
            <a:fld id="{CBD7CB57-8134-44ED-95DD-91B72D5D42D1}" type="slidenum">
              <a:rPr lang="en-US" smtClean="0"/>
              <a:pPr>
                <a:defRPr/>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Date Placeholder 2"/>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fontAlgn="base">
              <a:spcBef>
                <a:spcPct val="0"/>
              </a:spcBef>
              <a:spcAft>
                <a:spcPct val="0"/>
              </a:spcAft>
              <a:defRPr/>
            </a:pPr>
            <a:endParaRPr lang="en-US">
              <a:solidFill>
                <a:prstClr val="black"/>
              </a:solidFill>
            </a:endParaRPr>
          </a:p>
        </p:txBody>
      </p:sp>
      <p:sp>
        <p:nvSpPr>
          <p:cNvPr id="3" name="Footer Placeholder 3"/>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4"/>
          <p:cNvSpPr>
            <a:spLocks noGrp="1"/>
          </p:cNvSpPr>
          <p:nvPr>
            <p:ph type="sldNum" sz="quarter" idx="12"/>
          </p:nvPr>
        </p:nvSpPr>
        <p:spPr/>
        <p:txBody>
          <a:bodyPr/>
          <a:lstStyle>
            <a:lvl1pPr>
              <a:defRPr/>
            </a:lvl1pPr>
          </a:lstStyle>
          <a:p>
            <a:pPr>
              <a:defRPr/>
            </a:pPr>
            <a:fld id="{D4E169A4-EFE8-4934-B493-0026902DFF2A}" type="slidenum">
              <a:rPr lang="en-US"/>
              <a:pPr>
                <a:defRPr/>
              </a:pPr>
              <a:t>‹#›</a:t>
            </a:fld>
            <a:endParaRPr lang="en-US"/>
          </a:p>
        </p:txBody>
      </p:sp>
    </p:spTree>
    <p:extLst>
      <p:ext uri="{BB962C8B-B14F-4D97-AF65-F5344CB8AC3E}">
        <p14:creationId xmlns="" xmlns:p14="http://schemas.microsoft.com/office/powerpoint/2010/main" val="3743144393"/>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19050"/>
            <a:ext cx="9144000" cy="688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Folded Corner 4"/>
          <p:cNvSpPr>
            <a:spLocks noChangeArrowheads="1"/>
          </p:cNvSpPr>
          <p:nvPr userDrawn="1"/>
        </p:nvSpPr>
        <p:spPr bwMode="auto">
          <a:xfrm>
            <a:off x="8077200" y="0"/>
            <a:ext cx="609600" cy="890588"/>
          </a:xfrm>
          <a:prstGeom prst="foldedCorner">
            <a:avLst>
              <a:gd name="adj" fmla="val 16667"/>
            </a:avLst>
          </a:prstGeom>
          <a:solidFill>
            <a:srgbClr val="BF4D00"/>
          </a:solidFill>
          <a:ln>
            <a:noFill/>
          </a:ln>
          <a:effectLst>
            <a:outerShdw blurRad="63500" dist="23000" dir="5400000" rotWithShape="0">
              <a:srgbClr val="000000">
                <a:alpha val="34998"/>
              </a:srgbClr>
            </a:outerShdw>
          </a:effectLst>
          <a:extLst/>
        </p:spPr>
        <p:txBody>
          <a:bodyPr anchor="ctr"/>
          <a:lstStyle/>
          <a:p>
            <a:pPr algn="ctr" fontAlgn="base">
              <a:spcBef>
                <a:spcPct val="0"/>
              </a:spcBef>
              <a:spcAft>
                <a:spcPct val="0"/>
              </a:spcAft>
              <a:defRPr/>
            </a:pPr>
            <a:endParaRPr lang="en-GB" sz="2400">
              <a:solidFill>
                <a:srgbClr val="FFFFFF"/>
              </a:solidFill>
              <a:ea typeface="MS PGothic" charset="0"/>
              <a:cs typeface="Arial" charset="0"/>
            </a:endParaRPr>
          </a:p>
        </p:txBody>
      </p:sp>
      <p:cxnSp>
        <p:nvCxnSpPr>
          <p:cNvPr id="6" name="Straight Connector 5"/>
          <p:cNvCxnSpPr>
            <a:cxnSpLocks noChangeShapeType="1"/>
          </p:cNvCxnSpPr>
          <p:nvPr userDrawn="1"/>
        </p:nvCxnSpPr>
        <p:spPr bwMode="auto">
          <a:xfrm>
            <a:off x="457200" y="990600"/>
            <a:ext cx="8229600" cy="0"/>
          </a:xfrm>
          <a:prstGeom prst="line">
            <a:avLst/>
          </a:prstGeom>
          <a:noFill/>
          <a:ln w="25400">
            <a:solidFill>
              <a:srgbClr val="BF4D00"/>
            </a:solidFill>
            <a:round/>
            <a:headEnd/>
            <a:tailEnd/>
          </a:ln>
          <a:effectLst>
            <a:outerShdw blurRad="63500" dist="20000" dir="5400000" rotWithShape="0">
              <a:srgbClr val="000000">
                <a:alpha val="37999"/>
              </a:srgbClr>
            </a:outerShdw>
          </a:effectLst>
          <a:extLst/>
        </p:spPr>
      </p:cxnSp>
      <p:sp>
        <p:nvSpPr>
          <p:cNvPr id="3" name="Content Placeholder 2"/>
          <p:cNvSpPr>
            <a:spLocks noGrp="1"/>
          </p:cNvSpPr>
          <p:nvPr>
            <p:ph idx="1"/>
          </p:nvPr>
        </p:nvSpPr>
        <p:spPr>
          <a:xfrm>
            <a:off x="457200" y="1066800"/>
            <a:ext cx="8229600" cy="5791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idx="4294967295"/>
          </p:nvPr>
        </p:nvSpPr>
        <p:spPr>
          <a:xfrm>
            <a:off x="457200" y="152405"/>
            <a:ext cx="7696200" cy="762001"/>
          </a:xfrm>
          <a:noFill/>
        </p:spPr>
        <p:txBody>
          <a:bodyPr>
            <a:normAutofit/>
          </a:bodyPr>
          <a:lstStyle>
            <a:lvl1pPr algn="l">
              <a:defRPr sz="3200" b="1">
                <a:latin typeface="Calibri"/>
                <a:cs typeface="Calibri"/>
              </a:defRPr>
            </a:lvl1pPr>
          </a:lstStyle>
          <a:p>
            <a:endParaRPr lang="en-US" dirty="0"/>
          </a:p>
        </p:txBody>
      </p:sp>
      <p:sp>
        <p:nvSpPr>
          <p:cNvPr id="7" name="Slide Number Placeholder 5"/>
          <p:cNvSpPr>
            <a:spLocks noGrp="1"/>
          </p:cNvSpPr>
          <p:nvPr>
            <p:ph type="sldNum" sz="quarter" idx="10"/>
          </p:nvPr>
        </p:nvSpPr>
        <p:spPr>
          <a:xfrm>
            <a:off x="8077200" y="304800"/>
            <a:ext cx="609600" cy="381000"/>
          </a:xfrm>
        </p:spPr>
        <p:txBody>
          <a:bodyPr/>
          <a:lstStyle>
            <a:lvl1pPr algn="ctr">
              <a:defRPr sz="1600">
                <a:solidFill>
                  <a:schemeClr val="bg1"/>
                </a:solidFill>
              </a:defRPr>
            </a:lvl1pPr>
          </a:lstStyle>
          <a:p>
            <a:pPr>
              <a:defRPr/>
            </a:pPr>
            <a:fld id="{24A1455A-1174-4134-A4F9-D4D5CAFC45C0}" type="slidenum">
              <a:rPr lang="en-US">
                <a:solidFill>
                  <a:prstClr val="white"/>
                </a:solidFill>
              </a:rPr>
              <a:pPr>
                <a:defRPr/>
              </a:pPr>
              <a:t>‹#›</a:t>
            </a:fld>
            <a:endParaRPr lang="en-US">
              <a:solidFill>
                <a:prstClr val="white"/>
              </a:solidFill>
            </a:endParaRPr>
          </a:p>
        </p:txBody>
      </p:sp>
    </p:spTree>
    <p:extLst>
      <p:ext uri="{BB962C8B-B14F-4D97-AF65-F5344CB8AC3E}">
        <p14:creationId xmlns="" xmlns:p14="http://schemas.microsoft.com/office/powerpoint/2010/main" val="313557228"/>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7" descr="Logo Kemenpan-Rb (update 2012).png"/>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152408"/>
            <a:ext cx="762000" cy="1069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a:spLocks noChangeArrowheads="1"/>
          </p:cNvSpPr>
          <p:nvPr userDrawn="1"/>
        </p:nvSpPr>
        <p:spPr bwMode="auto">
          <a:xfrm>
            <a:off x="2286000" y="2828931"/>
            <a:ext cx="4572000"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fontAlgn="base" hangingPunct="1">
              <a:spcBef>
                <a:spcPct val="0"/>
              </a:spcBef>
              <a:spcAft>
                <a:spcPct val="0"/>
              </a:spcAft>
              <a:defRPr/>
            </a:pPr>
            <a:r>
              <a:rPr lang="id-ID">
                <a:solidFill>
                  <a:prstClr val="black"/>
                </a:solidFill>
              </a:rPr>
              <a:t>UNDANG-UNDANG FONDASI UNTUK </a:t>
            </a:r>
            <a:r>
              <a:rPr lang="en-US">
                <a:solidFill>
                  <a:prstClr val="black"/>
                </a:solidFill>
              </a:rPr>
              <a:t/>
            </a:r>
            <a:br>
              <a:rPr lang="en-US">
                <a:solidFill>
                  <a:prstClr val="black"/>
                </a:solidFill>
              </a:rPr>
            </a:br>
            <a:r>
              <a:rPr lang="en-US">
                <a:solidFill>
                  <a:prstClr val="black"/>
                </a:solidFill>
              </a:rPr>
              <a:t> REFORMASI BIROKRASI</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idx="4294967295"/>
          </p:nvPr>
        </p:nvSpPr>
        <p:spPr>
          <a:xfrm>
            <a:off x="1143000" y="152407"/>
            <a:ext cx="8001000" cy="1062251"/>
          </a:xfrm>
          <a:noFill/>
        </p:spPr>
        <p:txBody>
          <a:bodyPr>
            <a:normAutofit/>
          </a:bodyPr>
          <a:lstStyle>
            <a:lvl1pPr algn="ctr">
              <a:defRPr sz="3200">
                <a:latin typeface="Century Gothic"/>
                <a:cs typeface="Century Gothic"/>
              </a:defRPr>
            </a:lvl1pPr>
          </a:lstStyle>
          <a:p>
            <a:endParaRPr lang="en-US" dirty="0"/>
          </a:p>
        </p:txBody>
      </p:sp>
      <p:sp>
        <p:nvSpPr>
          <p:cNvPr id="6" name="Date Placeholder 3"/>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fontAlgn="base">
              <a:spcBef>
                <a:spcPct val="0"/>
              </a:spcBef>
              <a:spcAft>
                <a:spcPct val="0"/>
              </a:spcAft>
              <a:defRPr/>
            </a:pPr>
            <a:endParaRPr lang="en-US">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7EDBED4-DC88-4E75-A207-E9FAE499F7EB}" type="slidenum">
              <a:rPr lang="en-US"/>
              <a:pPr>
                <a:defRPr/>
              </a:pPr>
              <a:t>‹#›</a:t>
            </a:fld>
            <a:endParaRPr lang="en-US"/>
          </a:p>
        </p:txBody>
      </p:sp>
    </p:spTree>
    <p:extLst>
      <p:ext uri="{BB962C8B-B14F-4D97-AF65-F5344CB8AC3E}">
        <p14:creationId xmlns="" xmlns:p14="http://schemas.microsoft.com/office/powerpoint/2010/main" val="3850046266"/>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7" descr="Logo Kemenpan-Rb (update 2012).png"/>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152408"/>
            <a:ext cx="762000" cy="1069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fontAlgn="base">
              <a:spcBef>
                <a:spcPct val="0"/>
              </a:spcBef>
              <a:spcAft>
                <a:spcPct val="0"/>
              </a:spcAft>
              <a:defRPr/>
            </a:pPr>
            <a:endParaRPr lang="en-US">
              <a:solidFill>
                <a:prstClr val="black"/>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6"/>
          <p:cNvSpPr>
            <a:spLocks noGrp="1"/>
          </p:cNvSpPr>
          <p:nvPr>
            <p:ph type="sldNum" sz="quarter" idx="12"/>
          </p:nvPr>
        </p:nvSpPr>
        <p:spPr/>
        <p:txBody>
          <a:bodyPr/>
          <a:lstStyle>
            <a:lvl1pPr>
              <a:defRPr/>
            </a:lvl1pPr>
          </a:lstStyle>
          <a:p>
            <a:pPr>
              <a:defRPr/>
            </a:pPr>
            <a:fld id="{BED3E352-4DB9-4A06-BE53-74A5D8E7923C}" type="slidenum">
              <a:rPr lang="en-US"/>
              <a:pPr>
                <a:defRPr/>
              </a:pPr>
              <a:t>‹#›</a:t>
            </a:fld>
            <a:endParaRPr lang="en-US"/>
          </a:p>
        </p:txBody>
      </p:sp>
    </p:spTree>
    <p:extLst>
      <p:ext uri="{BB962C8B-B14F-4D97-AF65-F5344CB8AC3E}">
        <p14:creationId xmlns="" xmlns:p14="http://schemas.microsoft.com/office/powerpoint/2010/main" val="413697289"/>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19050"/>
            <a:ext cx="9144000" cy="688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Folded Corner 7"/>
          <p:cNvSpPr>
            <a:spLocks noChangeArrowheads="1"/>
          </p:cNvSpPr>
          <p:nvPr userDrawn="1"/>
        </p:nvSpPr>
        <p:spPr bwMode="auto">
          <a:xfrm>
            <a:off x="8229600" y="0"/>
            <a:ext cx="457200" cy="890588"/>
          </a:xfrm>
          <a:prstGeom prst="foldedCorner">
            <a:avLst>
              <a:gd name="adj" fmla="val 16667"/>
            </a:avLst>
          </a:prstGeom>
          <a:solidFill>
            <a:srgbClr val="BF4D00"/>
          </a:solidFill>
          <a:ln>
            <a:noFill/>
          </a:ln>
          <a:effectLst>
            <a:outerShdw blurRad="63500" dist="23000" dir="5400000" rotWithShape="0">
              <a:srgbClr val="000000">
                <a:alpha val="34998"/>
              </a:srgbClr>
            </a:outerShdw>
          </a:effectLst>
          <a:extLst/>
        </p:spPr>
        <p:txBody>
          <a:bodyPr anchor="ctr"/>
          <a:lstStyle/>
          <a:p>
            <a:pPr algn="ctr" fontAlgn="base">
              <a:spcBef>
                <a:spcPct val="0"/>
              </a:spcBef>
              <a:spcAft>
                <a:spcPct val="0"/>
              </a:spcAft>
              <a:defRPr/>
            </a:pPr>
            <a:endParaRPr lang="en-GB" sz="2400">
              <a:solidFill>
                <a:srgbClr val="FFFFFF"/>
              </a:solidFill>
              <a:ea typeface="MS PGothic" charset="0"/>
              <a:cs typeface="Arial" charset="0"/>
            </a:endParaRPr>
          </a:p>
        </p:txBody>
      </p:sp>
      <p:cxnSp>
        <p:nvCxnSpPr>
          <p:cNvPr id="9" name="Straight Connector 8"/>
          <p:cNvCxnSpPr>
            <a:cxnSpLocks noChangeShapeType="1"/>
          </p:cNvCxnSpPr>
          <p:nvPr userDrawn="1"/>
        </p:nvCxnSpPr>
        <p:spPr bwMode="auto">
          <a:xfrm>
            <a:off x="457200" y="1295400"/>
            <a:ext cx="8229600" cy="0"/>
          </a:xfrm>
          <a:prstGeom prst="line">
            <a:avLst/>
          </a:prstGeom>
          <a:noFill/>
          <a:ln w="25400">
            <a:solidFill>
              <a:srgbClr val="BF4D00"/>
            </a:solidFill>
            <a:round/>
            <a:headEnd/>
            <a:tailEnd/>
          </a:ln>
          <a:effectLst>
            <a:outerShdw blurRad="63500" dist="20000" dir="5400000" rotWithShape="0">
              <a:srgbClr val="000000">
                <a:alpha val="37999"/>
              </a:srgbClr>
            </a:outerShdw>
          </a:effectLst>
          <a:extLst/>
        </p:spPr>
      </p:cxnSp>
      <p:sp>
        <p:nvSpPr>
          <p:cNvPr id="11" name="Slide Number Placeholder 5"/>
          <p:cNvSpPr txBox="1">
            <a:spLocks/>
          </p:cNvSpPr>
          <p:nvPr userDrawn="1"/>
        </p:nvSpPr>
        <p:spPr>
          <a:xfrm>
            <a:off x="8229600" y="304800"/>
            <a:ext cx="457200" cy="381000"/>
          </a:xfrm>
          <a:prstGeom prst="rect">
            <a:avLst/>
          </a:prstGeom>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fontAlgn="base" hangingPunct="1">
              <a:spcBef>
                <a:spcPct val="0"/>
              </a:spcBef>
              <a:spcAft>
                <a:spcPct val="0"/>
              </a:spcAft>
              <a:defRPr/>
            </a:pPr>
            <a:fld id="{3DEA2D87-8F00-4347-8994-DBFAF5ECA4DA}" type="slidenum">
              <a:rPr lang="en-US" sz="1800" smtClean="0">
                <a:solidFill>
                  <a:prstClr val="white"/>
                </a:solidFill>
              </a:rPr>
              <a:pPr algn="ctr" eaLnBrk="1" fontAlgn="base" hangingPunct="1">
                <a:spcBef>
                  <a:spcPct val="0"/>
                </a:spcBef>
                <a:spcAft>
                  <a:spcPct val="0"/>
                </a:spcAft>
                <a:defRPr/>
              </a:pPr>
              <a:t>‹#›</a:t>
            </a:fld>
            <a:endParaRPr lang="en-US" sz="1800">
              <a:solidFill>
                <a:prstClr val="white"/>
              </a:solidFill>
            </a:endParaRPr>
          </a:p>
        </p:txBody>
      </p:sp>
      <p:sp>
        <p:nvSpPr>
          <p:cNvPr id="3" name="Text Placeholder 2"/>
          <p:cNvSpPr>
            <a:spLocks noGrp="1"/>
          </p:cNvSpPr>
          <p:nvPr>
            <p:ph type="body" idx="1"/>
          </p:nvPr>
        </p:nvSpPr>
        <p:spPr>
          <a:xfrm>
            <a:off x="457200" y="1535113"/>
            <a:ext cx="4040188" cy="639762"/>
          </a:xfrm>
          <a:solidFill>
            <a:srgbClr val="256B94"/>
          </a:solidFill>
        </p:spPr>
        <p:txBody>
          <a:bodyPr anchor="ctr">
            <a:normAutofit/>
          </a:bodyPr>
          <a:lstStyle>
            <a:lvl1pPr marL="0" indent="0">
              <a:buNone/>
              <a:defRPr sz="2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a:solidFill>
            <a:srgbClr val="256B94"/>
          </a:solidFill>
        </p:spPr>
        <p:txBody>
          <a:bodyPr anchor="ctr"/>
          <a:lstStyle>
            <a:lvl1pPr marL="0" indent="0">
              <a:buNone/>
              <a:defRPr sz="2400" b="0">
                <a:solidFill>
                  <a:srgbClr val="FFFFF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idx="4294967295"/>
          </p:nvPr>
        </p:nvSpPr>
        <p:spPr>
          <a:xfrm>
            <a:off x="457200" y="152407"/>
            <a:ext cx="7620000" cy="1062251"/>
          </a:xfrm>
          <a:noFill/>
        </p:spPr>
        <p:txBody>
          <a:bodyPr>
            <a:normAutofit/>
          </a:bodyPr>
          <a:lstStyle>
            <a:lvl1pPr>
              <a:defRPr b="1">
                <a:latin typeface="Calibri"/>
                <a:cs typeface="Calibri"/>
              </a:defRPr>
            </a:lvl1pPr>
          </a:lstStyle>
          <a:p>
            <a:endParaRPr lang="en-US" dirty="0"/>
          </a:p>
        </p:txBody>
      </p:sp>
      <p:sp>
        <p:nvSpPr>
          <p:cNvPr id="12" name="Date Placeholder 6"/>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fontAlgn="base">
              <a:spcBef>
                <a:spcPct val="0"/>
              </a:spcBef>
              <a:spcAft>
                <a:spcPct val="0"/>
              </a:spcAft>
              <a:defRPr/>
            </a:pPr>
            <a:endParaRPr lang="en-US">
              <a:solidFill>
                <a:prstClr val="black"/>
              </a:solidFill>
            </a:endParaRPr>
          </a:p>
        </p:txBody>
      </p:sp>
      <p:sp>
        <p:nvSpPr>
          <p:cNvPr id="13" name="Footer Placeholder 7"/>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14" name="Slide Number Placeholder 8"/>
          <p:cNvSpPr>
            <a:spLocks noGrp="1"/>
          </p:cNvSpPr>
          <p:nvPr>
            <p:ph type="sldNum" sz="quarter" idx="12"/>
          </p:nvPr>
        </p:nvSpPr>
        <p:spPr/>
        <p:txBody>
          <a:bodyPr/>
          <a:lstStyle>
            <a:lvl1pPr>
              <a:defRPr/>
            </a:lvl1pPr>
          </a:lstStyle>
          <a:p>
            <a:pPr>
              <a:defRPr/>
            </a:pPr>
            <a:fld id="{CEDCB995-2B7C-42BE-B979-DCBFC1880E16}" type="slidenum">
              <a:rPr lang="en-US"/>
              <a:pPr>
                <a:defRPr/>
              </a:pPr>
              <a:t>‹#›</a:t>
            </a:fld>
            <a:endParaRPr lang="en-US"/>
          </a:p>
        </p:txBody>
      </p:sp>
    </p:spTree>
    <p:extLst>
      <p:ext uri="{BB962C8B-B14F-4D97-AF65-F5344CB8AC3E}">
        <p14:creationId xmlns="" xmlns:p14="http://schemas.microsoft.com/office/powerpoint/2010/main" val="2710841514"/>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pic>
        <p:nvPicPr>
          <p:cNvPr id="4" name="Picture 7" descr="Logo Kemenpan-Rb (update 2012).png"/>
          <p:cNvPicPr>
            <a:picLocks noChangeAspect="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152408"/>
            <a:ext cx="762000" cy="1069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idx="4294967295"/>
          </p:nvPr>
        </p:nvSpPr>
        <p:spPr>
          <a:xfrm>
            <a:off x="1143000" y="152407"/>
            <a:ext cx="8001000" cy="1062251"/>
          </a:xfrm>
          <a:noFill/>
        </p:spPr>
        <p:txBody>
          <a:bodyPr>
            <a:normAutofit/>
          </a:bodyPr>
          <a:lstStyle/>
          <a:p>
            <a:endParaRPr lang="en-US" dirty="0"/>
          </a:p>
        </p:txBody>
      </p:sp>
      <p:sp>
        <p:nvSpPr>
          <p:cNvPr id="5" name="Date Placeholder 3"/>
          <p:cNvSpPr>
            <a:spLocks noGrp="1"/>
          </p:cNvSpPr>
          <p:nvPr>
            <p:ph type="dt" sz="half" idx="10"/>
          </p:nvPr>
        </p:nvSpPr>
        <p:spPr>
          <a:xfrm>
            <a:off x="457200" y="6356358"/>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charset="0"/>
                <a:ea typeface="MS PGothic" charset="0"/>
                <a:cs typeface="MS PGothic" charset="0"/>
              </a:defRPr>
            </a:lvl1pPr>
          </a:lstStyle>
          <a:p>
            <a:pPr fontAlgn="base">
              <a:spcBef>
                <a:spcPct val="0"/>
              </a:spcBef>
              <a:spcAft>
                <a:spcPct val="0"/>
              </a:spcAft>
              <a:defRPr/>
            </a:pPr>
            <a:endParaRPr lang="en-US">
              <a:solidFill>
                <a:prstClr val="black"/>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5"/>
          <p:cNvSpPr>
            <a:spLocks noGrp="1"/>
          </p:cNvSpPr>
          <p:nvPr>
            <p:ph type="sldNum" sz="quarter" idx="12"/>
          </p:nvPr>
        </p:nvSpPr>
        <p:spPr/>
        <p:txBody>
          <a:bodyPr/>
          <a:lstStyle>
            <a:lvl1pPr>
              <a:defRPr/>
            </a:lvl1pPr>
          </a:lstStyle>
          <a:p>
            <a:pPr>
              <a:defRPr/>
            </a:pPr>
            <a:fld id="{58966458-E071-4C99-9520-BE63C9CC6B7B}" type="slidenum">
              <a:rPr lang="en-US"/>
              <a:pPr>
                <a:defRPr/>
              </a:pPr>
              <a:t>‹#›</a:t>
            </a:fld>
            <a:endParaRPr lang="en-US"/>
          </a:p>
        </p:txBody>
      </p:sp>
    </p:spTree>
    <p:extLst>
      <p:ext uri="{BB962C8B-B14F-4D97-AF65-F5344CB8AC3E}">
        <p14:creationId xmlns="" xmlns:p14="http://schemas.microsoft.com/office/powerpoint/2010/main" val="1550066390"/>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5"/>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72"/>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299290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Something About Us">
    <p:spTree>
      <p:nvGrpSpPr>
        <p:cNvPr id="1" name=""/>
        <p:cNvGrpSpPr/>
        <p:nvPr/>
      </p:nvGrpSpPr>
      <p:grpSpPr>
        <a:xfrm>
          <a:off x="0" y="0"/>
          <a:ext cx="0" cy="0"/>
          <a:chOff x="0" y="0"/>
          <a:chExt cx="0" cy="0"/>
        </a:xfrm>
      </p:grpSpPr>
      <p:sp>
        <p:nvSpPr>
          <p:cNvPr id="13" name="Picture Placeholder 12"/>
          <p:cNvSpPr>
            <a:spLocks noGrp="1"/>
          </p:cNvSpPr>
          <p:nvPr>
            <p:ph type="pic" sz="quarter" idx="14"/>
          </p:nvPr>
        </p:nvSpPr>
        <p:spPr>
          <a:xfrm>
            <a:off x="533400" y="1320800"/>
            <a:ext cx="8001000" cy="3327400"/>
          </a:xfrm>
          <a:ln w="38100">
            <a:solidFill>
              <a:schemeClr val="bg1">
                <a:lumMod val="95000"/>
              </a:schemeClr>
            </a:solidFill>
            <a:miter lim="800000"/>
          </a:ln>
          <a:effectLst/>
        </p:spPr>
        <p:txBody>
          <a:bodyPr>
            <a:normAutofit/>
          </a:bodyPr>
          <a:lstStyle>
            <a:lvl1pPr>
              <a:defRPr sz="1400"/>
            </a:lvl1pPr>
          </a:lstStyle>
          <a:p>
            <a:pPr lvl="0"/>
            <a:endParaRPr lang="en-JM" noProof="0"/>
          </a:p>
        </p:txBody>
      </p:sp>
      <p:sp>
        <p:nvSpPr>
          <p:cNvPr id="2" name="Title 1"/>
          <p:cNvSpPr>
            <a:spLocks noGrp="1"/>
          </p:cNvSpPr>
          <p:nvPr>
            <p:ph type="title"/>
          </p:nvPr>
        </p:nvSpPr>
        <p:spPr/>
        <p:txBody>
          <a:bodyPr/>
          <a:lstStyle/>
          <a:p>
            <a:r>
              <a:rPr lang="en-US" dirty="0"/>
              <a:t>Click to edit Master title style</a:t>
            </a:r>
            <a:endParaRPr lang="en-JM" dirty="0"/>
          </a:p>
        </p:txBody>
      </p:sp>
      <p:sp>
        <p:nvSpPr>
          <p:cNvPr id="11" name="Content Placeholder 10"/>
          <p:cNvSpPr>
            <a:spLocks noGrp="1"/>
          </p:cNvSpPr>
          <p:nvPr>
            <p:ph sz="quarter" idx="13"/>
          </p:nvPr>
        </p:nvSpPr>
        <p:spPr>
          <a:xfrm>
            <a:off x="4800600" y="4953000"/>
            <a:ext cx="3810000" cy="914400"/>
          </a:xfrm>
        </p:spPr>
        <p:txBody>
          <a:bodyPr>
            <a:noAutofit/>
          </a:bodyPr>
          <a:lstStyle>
            <a:lvl1pPr algn="r">
              <a:lnSpc>
                <a:spcPct val="110000"/>
              </a:lnSpc>
              <a:spcBef>
                <a:spcPts val="0"/>
              </a:spcBef>
              <a:buNone/>
              <a:defRPr sz="1300"/>
            </a:lvl1pPr>
            <a:lvl2pPr>
              <a:defRPr sz="1600"/>
            </a:lvl2pPr>
            <a:lvl3pPr>
              <a:defRPr sz="1600"/>
            </a:lvl3pPr>
            <a:lvl4pPr>
              <a:defRPr sz="1600"/>
            </a:lvl4pPr>
            <a:lvl5pPr>
              <a:buNone/>
              <a:defRPr sz="1600"/>
            </a:lvl5pPr>
          </a:lstStyle>
          <a:p>
            <a:pPr lvl="0"/>
            <a:endParaRPr lang="en-JM" dirty="0"/>
          </a:p>
        </p:txBody>
      </p:sp>
      <p:sp>
        <p:nvSpPr>
          <p:cNvPr id="14" name="Content Placeholder 38"/>
          <p:cNvSpPr>
            <a:spLocks noGrp="1"/>
          </p:cNvSpPr>
          <p:nvPr>
            <p:ph sz="quarter" idx="36"/>
          </p:nvPr>
        </p:nvSpPr>
        <p:spPr>
          <a:xfrm>
            <a:off x="533400" y="4978400"/>
            <a:ext cx="2438400" cy="381000"/>
          </a:xfrm>
          <a:solidFill>
            <a:schemeClr val="tx1">
              <a:lumMod val="85000"/>
              <a:lumOff val="15000"/>
            </a:schemeClr>
          </a:solidFill>
          <a:ln>
            <a:noFill/>
          </a:ln>
        </p:spPr>
        <p:txBody>
          <a:bodyPr anchor="ctr">
            <a:noAutofit/>
          </a:bodyPr>
          <a:lstStyle>
            <a:lvl1pPr algn="l">
              <a:buNone/>
              <a:defRPr sz="1800" b="0">
                <a:solidFill>
                  <a:schemeClr val="bg1"/>
                </a:solidFill>
                <a:latin typeface="Bebas Neue" pitchFamily="34" charset="0"/>
              </a:defRPr>
            </a:lvl1pPr>
          </a:lstStyle>
          <a:p>
            <a:pPr lvl="0"/>
            <a:endParaRPr lang="en-JM" dirty="0"/>
          </a:p>
        </p:txBody>
      </p:sp>
      <p:sp>
        <p:nvSpPr>
          <p:cNvPr id="15" name="Content Placeholder 38"/>
          <p:cNvSpPr>
            <a:spLocks noGrp="1"/>
          </p:cNvSpPr>
          <p:nvPr>
            <p:ph sz="quarter" idx="37"/>
          </p:nvPr>
        </p:nvSpPr>
        <p:spPr>
          <a:xfrm>
            <a:off x="533400" y="5359400"/>
            <a:ext cx="2971800" cy="381000"/>
          </a:xfrm>
          <a:solidFill>
            <a:srgbClr val="FFC000"/>
          </a:solidFill>
          <a:ln>
            <a:noFill/>
          </a:ln>
        </p:spPr>
        <p:txBody>
          <a:bodyPr anchor="ctr">
            <a:noAutofit/>
          </a:bodyPr>
          <a:lstStyle>
            <a:lvl1pPr algn="l">
              <a:buNone/>
              <a:defRPr sz="1800" b="0">
                <a:solidFill>
                  <a:schemeClr val="bg1"/>
                </a:solidFill>
                <a:latin typeface="Bebas Neue" pitchFamily="34" charset="0"/>
              </a:defRPr>
            </a:lvl1pPr>
          </a:lstStyle>
          <a:p>
            <a:pPr lvl="0"/>
            <a:endParaRPr lang="en-JM" dirty="0"/>
          </a:p>
        </p:txBody>
      </p:sp>
      <p:sp>
        <p:nvSpPr>
          <p:cNvPr id="7" name="Footer Placeholder 3"/>
          <p:cNvSpPr>
            <a:spLocks noGrp="1"/>
          </p:cNvSpPr>
          <p:nvPr>
            <p:ph type="ftr" sz="quarter" idx="38"/>
          </p:nvPr>
        </p:nvSpPr>
        <p:spPr>
          <a:xfrm>
            <a:off x="457200" y="6375408"/>
            <a:ext cx="6019800" cy="390525"/>
          </a:xfrm>
        </p:spPr>
        <p:txBody>
          <a:bodyPr/>
          <a:lstStyle>
            <a:lvl1pPr>
              <a:defRPr sz="1400"/>
            </a:lvl1pPr>
          </a:lstStyle>
          <a:p>
            <a:pPr>
              <a:defRPr/>
            </a:pPr>
            <a:endParaRPr lang="en-JM">
              <a:solidFill>
                <a:prstClr val="black">
                  <a:tint val="75000"/>
                </a:prstClr>
              </a:solidFill>
            </a:endParaRPr>
          </a:p>
        </p:txBody>
      </p:sp>
      <p:sp>
        <p:nvSpPr>
          <p:cNvPr id="8" name="Slide Number Placeholder 4"/>
          <p:cNvSpPr>
            <a:spLocks noGrp="1"/>
          </p:cNvSpPr>
          <p:nvPr>
            <p:ph type="sldNum" sz="quarter" idx="39"/>
          </p:nvPr>
        </p:nvSpPr>
        <p:spPr/>
        <p:txBody>
          <a:bodyPr/>
          <a:lstStyle>
            <a:lvl1pPr>
              <a:defRPr/>
            </a:lvl1pPr>
          </a:lstStyle>
          <a:p>
            <a:pPr>
              <a:defRPr/>
            </a:pPr>
            <a:fld id="{89A9450D-AA86-4A00-9715-C7729EBF776F}" type="slidenum">
              <a:rPr lang="en-JM"/>
              <a:pPr>
                <a:defRPr/>
              </a:pPr>
              <a:t>‹#›</a:t>
            </a:fld>
            <a:endParaRPr lang="en-JM"/>
          </a:p>
        </p:txBody>
      </p:sp>
    </p:spTree>
    <p:extLst>
      <p:ext uri="{BB962C8B-B14F-4D97-AF65-F5344CB8AC3E}">
        <p14:creationId xmlns="" xmlns:p14="http://schemas.microsoft.com/office/powerpoint/2010/main" val="3436899168"/>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3394293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4049378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3044621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3149771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33"/>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598468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33"/>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2EEA3B-9F35-409D-BD63-73F1A8A692B0}" type="datetimeFigureOut">
              <a:rPr lang="id-ID" smtClean="0"/>
              <a:pPr/>
              <a:t>31/08/2016</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1231229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9"/>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2EEA3B-9F35-409D-BD63-73F1A8A692B0}" type="datetimeFigureOut">
              <a:rPr lang="id-ID" smtClean="0"/>
              <a:pPr/>
              <a:t>31/08/2016</a:t>
            </a:fld>
            <a:endParaRPr lang="id-ID"/>
          </a:p>
        </p:txBody>
      </p:sp>
      <p:sp>
        <p:nvSpPr>
          <p:cNvPr id="5" name="Footer Placeholder 4"/>
          <p:cNvSpPr>
            <a:spLocks noGrp="1"/>
          </p:cNvSpPr>
          <p:nvPr>
            <p:ph type="ftr" sz="quarter" idx="3"/>
          </p:nvPr>
        </p:nvSpPr>
        <p:spPr>
          <a:xfrm>
            <a:off x="3028950" y="6356359"/>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457950" y="6356359"/>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A14B3E-2BB8-4922-A3FE-528CCE536F36}" type="slidenum">
              <a:rPr lang="id-ID" smtClean="0"/>
              <a:pPr/>
              <a:t>‹#›</a:t>
            </a:fld>
            <a:endParaRPr lang="id-ID"/>
          </a:p>
        </p:txBody>
      </p:sp>
    </p:spTree>
    <p:extLst>
      <p:ext uri="{BB962C8B-B14F-4D97-AF65-F5344CB8AC3E}">
        <p14:creationId xmlns="" xmlns:p14="http://schemas.microsoft.com/office/powerpoint/2010/main" val="29999668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C82EEA3B-9F35-409D-BD63-73F1A8A692B0}" type="datetimeFigureOut">
              <a:rPr lang="id-ID" smtClean="0"/>
              <a:pPr/>
              <a:t>31/08/2016</a:t>
            </a:fld>
            <a:endParaRPr lang="id-ID"/>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id-ID"/>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4A14B3E-2BB8-4922-A3FE-528CCE536F36}" type="slidenum">
              <a:rPr lang="id-ID" smtClean="0"/>
              <a:pPr/>
              <a:t>‹#›</a:t>
            </a:fld>
            <a:endParaRPr lang="id-ID"/>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Picture 6" descr="City.png"/>
          <p:cNvSpPr>
            <a:spLocks noChangeAspect="1"/>
          </p:cNvSpPr>
          <p:nvPr userDrawn="1"/>
        </p:nvSpPr>
        <p:spPr bwMode="auto">
          <a:xfrm>
            <a:off x="0" y="1371600"/>
            <a:ext cx="91440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fontAlgn="base" hangingPunct="1">
              <a:spcBef>
                <a:spcPct val="0"/>
              </a:spcBef>
              <a:spcAft>
                <a:spcPct val="0"/>
              </a:spcAft>
              <a:defRPr/>
            </a:pPr>
            <a:endParaRPr lang="id-ID" sz="1800">
              <a:solidFill>
                <a:prstClr val="black"/>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675" r:id="rId13"/>
    <p:sldLayoutId id="2147483676" r:id="rId14"/>
    <p:sldLayoutId id="2147483678" r:id="rId15"/>
    <p:sldLayoutId id="2147483679" r:id="rId16"/>
    <p:sldLayoutId id="2147483684" r:id="rId17"/>
    <p:sldLayoutId id="2147483687" r:id="rId18"/>
  </p:sldLayoutIdLst>
  <p:transition spd="med">
    <p:fade/>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4.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4.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4.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4.xml"/><Relationship Id="rId6" Type="http://schemas.microsoft.com/office/2007/relationships/diagramDrawing" Target="../diagrams/drawing3.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4.xml"/><Relationship Id="rId6" Type="http://schemas.microsoft.com/office/2007/relationships/diagramDrawing" Target="../diagrams/drawing6.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4.xml"/><Relationship Id="rId6" Type="http://schemas.microsoft.com/office/2007/relationships/diagramDrawing" Target="../diagrams/drawing7.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Data" Target="../diagrams/data12.xml"/><Relationship Id="rId7" Type="http://schemas.openxmlformats.org/officeDocument/2006/relationships/diagramData" Target="../diagrams/data13.xml"/><Relationship Id="rId12" Type="http://schemas.microsoft.com/office/2007/relationships/diagramDrawing" Target="../diagrams/drawing9.xm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diagramColors" Target="../diagrams/colors12.xml"/><Relationship Id="rId11" Type="http://schemas.microsoft.com/office/2007/relationships/diagramDrawing" Target="../diagrams/drawing8.xml"/><Relationship Id="rId5" Type="http://schemas.openxmlformats.org/officeDocument/2006/relationships/diagramQuickStyle" Target="../diagrams/quickStyle12.xml"/><Relationship Id="rId10" Type="http://schemas.openxmlformats.org/officeDocument/2006/relationships/diagramColors" Target="../diagrams/colors13.xml"/><Relationship Id="rId4" Type="http://schemas.openxmlformats.org/officeDocument/2006/relationships/diagramLayout" Target="../diagrams/layout12.xml"/><Relationship Id="rId9" Type="http://schemas.openxmlformats.org/officeDocument/2006/relationships/diagramQuickStyle" Target="../diagrams/quickStyle13.xml"/></Relationships>
</file>

<file path=ppt/slides/_rels/slide26.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4.xml"/><Relationship Id="rId6" Type="http://schemas.microsoft.com/office/2007/relationships/diagramDrawing" Target="../diagrams/drawing17.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4.xml"/><Relationship Id="rId6" Type="http://schemas.microsoft.com/office/2007/relationships/diagramDrawing" Target="../diagrams/drawing18.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4.xml"/><Relationship Id="rId6" Type="http://schemas.microsoft.com/office/2007/relationships/diagramDrawing" Target="../diagrams/drawing19.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4.xml"/><Relationship Id="rId6" Type="http://schemas.microsoft.com/office/2007/relationships/diagramDrawing" Target="../diagrams/drawing20.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1.xml.rels><?xml version="1.0" encoding="UTF-8" standalone="yes"?>
<Relationships xmlns="http://schemas.openxmlformats.org/package/2006/relationships"><Relationship Id="rId8" Type="http://schemas.openxmlformats.org/officeDocument/2006/relationships/diagramQuickStyle" Target="../diagrams/quickStyle20.xml"/><Relationship Id="rId3" Type="http://schemas.openxmlformats.org/officeDocument/2006/relationships/diagramLayout" Target="../diagrams/layout19.xml"/><Relationship Id="rId7" Type="http://schemas.openxmlformats.org/officeDocument/2006/relationships/diagramLayout" Target="../diagrams/layout20.xml"/><Relationship Id="rId2" Type="http://schemas.openxmlformats.org/officeDocument/2006/relationships/diagramData" Target="../diagrams/data19.xml"/><Relationship Id="rId1" Type="http://schemas.openxmlformats.org/officeDocument/2006/relationships/slideLayout" Target="../slideLayouts/slideLayout14.xml"/><Relationship Id="rId6" Type="http://schemas.openxmlformats.org/officeDocument/2006/relationships/diagramData" Target="../diagrams/data20.xml"/><Relationship Id="rId5" Type="http://schemas.openxmlformats.org/officeDocument/2006/relationships/diagramColors" Target="../diagrams/colors19.xml"/><Relationship Id="rId4" Type="http://schemas.openxmlformats.org/officeDocument/2006/relationships/diagramQuickStyle" Target="../diagrams/quickStyle19.xml"/><Relationship Id="rId9" Type="http://schemas.openxmlformats.org/officeDocument/2006/relationships/diagramColors" Target="../diagrams/colors20.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4.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4.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14.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1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14.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14.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14.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14.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14.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14.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14.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14.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14.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1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14.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14.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4.xml"/><Relationship Id="rId6" Type="http://schemas.openxmlformats.org/officeDocument/2006/relationships/diagramColors" Target="../diagrams/colors1.xml"/><Relationship Id="rId11" Type="http://schemas.microsoft.com/office/2007/relationships/diagramDrawing" Target="../diagrams/drawing1.xml"/><Relationship Id="rId5" Type="http://schemas.openxmlformats.org/officeDocument/2006/relationships/diagramQuickStyle" Target="../diagrams/quickStyle1.xml"/><Relationship Id="rId10" Type="http://schemas.openxmlformats.org/officeDocument/2006/relationships/image" Target="../media/image12.jpeg"/><Relationship Id="rId4" Type="http://schemas.openxmlformats.org/officeDocument/2006/relationships/diagramLayout" Target="../diagrams/layout1.xml"/><Relationship Id="rId9" Type="http://schemas.microsoft.com/office/2007/relationships/hdphoto" Target="../media/hdphoto3.wdp"/></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14.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14.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14.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14.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14.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14.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14.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1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45.xml"/><Relationship Id="rId2" Type="http://schemas.openxmlformats.org/officeDocument/2006/relationships/diagramData" Target="../diagrams/data45.xml"/><Relationship Id="rId1" Type="http://schemas.openxmlformats.org/officeDocument/2006/relationships/slideLayout" Target="../slideLayouts/slideLayout14.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46.xml"/><Relationship Id="rId2" Type="http://schemas.openxmlformats.org/officeDocument/2006/relationships/diagramData" Target="../diagrams/data46.xml"/><Relationship Id="rId1" Type="http://schemas.openxmlformats.org/officeDocument/2006/relationships/slideLayout" Target="../slideLayouts/slideLayout14.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47.xml"/><Relationship Id="rId2" Type="http://schemas.openxmlformats.org/officeDocument/2006/relationships/diagramData" Target="../diagrams/data47.xml"/><Relationship Id="rId1" Type="http://schemas.openxmlformats.org/officeDocument/2006/relationships/slideLayout" Target="../slideLayouts/slideLayout14.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48.xml"/><Relationship Id="rId2" Type="http://schemas.openxmlformats.org/officeDocument/2006/relationships/diagramData" Target="../diagrams/data48.xml"/><Relationship Id="rId1" Type="http://schemas.openxmlformats.org/officeDocument/2006/relationships/slideLayout" Target="../slideLayouts/slideLayout14.xml"/><Relationship Id="rId6" Type="http://schemas.openxmlformats.org/officeDocument/2006/relationships/image" Target="../media/image71.jpeg"/><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49.xml"/><Relationship Id="rId2" Type="http://schemas.openxmlformats.org/officeDocument/2006/relationships/diagramData" Target="../diagrams/data49.xml"/><Relationship Id="rId1" Type="http://schemas.openxmlformats.org/officeDocument/2006/relationships/slideLayout" Target="../slideLayouts/slideLayout14.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14.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14.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52.xml"/><Relationship Id="rId2" Type="http://schemas.openxmlformats.org/officeDocument/2006/relationships/diagramData" Target="../diagrams/data52.xml"/><Relationship Id="rId1" Type="http://schemas.openxmlformats.org/officeDocument/2006/relationships/slideLayout" Target="../slideLayouts/slideLayout14.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53.xml"/><Relationship Id="rId2" Type="http://schemas.openxmlformats.org/officeDocument/2006/relationships/diagramData" Target="../diagrams/data53.xml"/><Relationship Id="rId1" Type="http://schemas.openxmlformats.org/officeDocument/2006/relationships/slideLayout" Target="../slideLayouts/slideLayout14.xml"/><Relationship Id="rId5" Type="http://schemas.openxmlformats.org/officeDocument/2006/relationships/diagramColors" Target="../diagrams/colors53.xml"/><Relationship Id="rId4" Type="http://schemas.openxmlformats.org/officeDocument/2006/relationships/diagramQuickStyle" Target="../diagrams/quickStyle5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54.xml"/><Relationship Id="rId2" Type="http://schemas.openxmlformats.org/officeDocument/2006/relationships/diagramData" Target="../diagrams/data54.xml"/><Relationship Id="rId1" Type="http://schemas.openxmlformats.org/officeDocument/2006/relationships/slideLayout" Target="../slideLayouts/slideLayout14.xml"/><Relationship Id="rId5" Type="http://schemas.openxmlformats.org/officeDocument/2006/relationships/diagramColors" Target="../diagrams/colors54.xml"/><Relationship Id="rId4" Type="http://schemas.openxmlformats.org/officeDocument/2006/relationships/diagramQuickStyle" Target="../diagrams/quickStyle54.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55.xml"/><Relationship Id="rId2" Type="http://schemas.openxmlformats.org/officeDocument/2006/relationships/diagramData" Target="../diagrams/data55.xml"/><Relationship Id="rId1" Type="http://schemas.openxmlformats.org/officeDocument/2006/relationships/slideLayout" Target="../slideLayouts/slideLayout14.xml"/><Relationship Id="rId5" Type="http://schemas.openxmlformats.org/officeDocument/2006/relationships/diagramColors" Target="../diagrams/colors55.xml"/><Relationship Id="rId4" Type="http://schemas.openxmlformats.org/officeDocument/2006/relationships/diagramQuickStyle" Target="../diagrams/quickStyle5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56.xml"/><Relationship Id="rId2" Type="http://schemas.openxmlformats.org/officeDocument/2006/relationships/diagramData" Target="../diagrams/data56.xml"/><Relationship Id="rId1" Type="http://schemas.openxmlformats.org/officeDocument/2006/relationships/slideLayout" Target="../slideLayouts/slideLayout14.xml"/><Relationship Id="rId5" Type="http://schemas.openxmlformats.org/officeDocument/2006/relationships/diagramColors" Target="../diagrams/colors56.xml"/><Relationship Id="rId4" Type="http://schemas.openxmlformats.org/officeDocument/2006/relationships/diagramQuickStyle" Target="../diagrams/quickStyle56.xml"/></Relationships>
</file>

<file path=ppt/slides/_rels/slide9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89.gi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City.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0" y="3025945"/>
            <a:ext cx="9144000" cy="3156495"/>
          </a:xfrm>
          <a:prstGeom prst="rect">
            <a:avLst/>
          </a:prstGeom>
          <a:solidFill>
            <a:srgbClr val="BF4D00"/>
          </a:solidFill>
          <a:ln w="9525">
            <a:solidFill>
              <a:srgbClr val="D77C01"/>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dirty="0">
              <a:solidFill>
                <a:schemeClr val="lt1"/>
              </a:solidFill>
              <a:latin typeface="+mn-lt"/>
              <a:ea typeface="+mn-ea"/>
            </a:endParaRPr>
          </a:p>
        </p:txBody>
      </p:sp>
      <p:sp>
        <p:nvSpPr>
          <p:cNvPr id="18436" name="Picture 5" descr="City.png"/>
          <p:cNvSpPr>
            <a:spLocks noChangeAspect="1"/>
          </p:cNvSpPr>
          <p:nvPr/>
        </p:nvSpPr>
        <p:spPr bwMode="auto">
          <a:xfrm>
            <a:off x="0" y="0"/>
            <a:ext cx="91440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id-ID" sz="1800"/>
          </a:p>
        </p:txBody>
      </p:sp>
      <p:sp>
        <p:nvSpPr>
          <p:cNvPr id="5" name="Title 1"/>
          <p:cNvSpPr txBox="1">
            <a:spLocks/>
          </p:cNvSpPr>
          <p:nvPr/>
        </p:nvSpPr>
        <p:spPr>
          <a:xfrm>
            <a:off x="228600" y="2343959"/>
            <a:ext cx="8686800" cy="2609045"/>
          </a:xfrm>
          <a:prstGeom prst="rect">
            <a:avLst/>
          </a:prstGeom>
          <a:noFill/>
        </p:spPr>
        <p:txBody>
          <a:bodyPr anchor="ctr"/>
          <a:lstStyle/>
          <a:p>
            <a:pPr algn="ctr"/>
            <a:endParaRPr lang="en-US" sz="3600" b="1" dirty="0" smtClean="0">
              <a:ln/>
              <a:solidFill>
                <a:schemeClr val="accent4"/>
              </a:solidFill>
              <a:latin typeface="Algerian" pitchFamily="82" charset="0"/>
            </a:endParaRPr>
          </a:p>
          <a:p>
            <a:pPr algn="ctr"/>
            <a:endParaRPr lang="en-US" sz="3600" b="1" dirty="0" smtClean="0">
              <a:ln/>
              <a:solidFill>
                <a:schemeClr val="accent4"/>
              </a:solidFill>
              <a:latin typeface="Algerian" pitchFamily="82" charset="0"/>
            </a:endParaRPr>
          </a:p>
          <a:p>
            <a:pPr algn="ctr"/>
            <a:endParaRPr lang="en-US" sz="3600" b="1" dirty="0" smtClean="0">
              <a:ln/>
              <a:solidFill>
                <a:schemeClr val="accent4"/>
              </a:solidFill>
              <a:latin typeface="Algerian" pitchFamily="82" charset="0"/>
            </a:endParaRPr>
          </a:p>
          <a:p>
            <a:pPr algn="ctr"/>
            <a:endParaRPr lang="en-US" sz="3600" b="1" dirty="0" smtClean="0">
              <a:ln/>
              <a:solidFill>
                <a:schemeClr val="accent4"/>
              </a:solidFill>
              <a:latin typeface="Algerian" pitchFamily="82" charset="0"/>
            </a:endParaRPr>
          </a:p>
          <a:p>
            <a:pPr algn="ctr"/>
            <a:r>
              <a:rPr lang="id-ID" sz="3600" b="1" dirty="0" smtClean="0">
                <a:ln/>
                <a:solidFill>
                  <a:schemeClr val="accent4"/>
                </a:solidFill>
                <a:latin typeface="Algerian" pitchFamily="82" charset="0"/>
              </a:rPr>
              <a:t>Pelaksanaan Reformasi Birokrasi </a:t>
            </a:r>
          </a:p>
          <a:p>
            <a:pPr algn="ctr"/>
            <a:r>
              <a:rPr lang="id-ID" sz="3600" b="1" dirty="0" smtClean="0">
                <a:ln/>
                <a:solidFill>
                  <a:schemeClr val="accent4"/>
                </a:solidFill>
                <a:latin typeface="Algerian" pitchFamily="82" charset="0"/>
              </a:rPr>
              <a:t>di Lingkungan Mahkamah Agung R.I </a:t>
            </a:r>
            <a:endParaRPr lang="en-US" sz="3600" b="1" dirty="0" smtClean="0">
              <a:ln/>
              <a:solidFill>
                <a:schemeClr val="accent4"/>
              </a:solidFill>
              <a:latin typeface="Algerian" pitchFamily="82" charset="0"/>
            </a:endParaRPr>
          </a:p>
          <a:p>
            <a:pPr algn="ctr"/>
            <a:r>
              <a:rPr lang="en-US" sz="3600" b="1" dirty="0" err="1" smtClean="0">
                <a:ln/>
                <a:solidFill>
                  <a:schemeClr val="accent4"/>
                </a:solidFill>
                <a:latin typeface="Algerian" pitchFamily="82" charset="0"/>
              </a:rPr>
              <a:t>dan</a:t>
            </a:r>
            <a:endParaRPr lang="id-ID" sz="3600" b="1" dirty="0" smtClean="0">
              <a:ln/>
              <a:solidFill>
                <a:schemeClr val="accent4"/>
              </a:solidFill>
              <a:latin typeface="Algerian" pitchFamily="82" charset="0"/>
            </a:endParaRPr>
          </a:p>
          <a:p>
            <a:pPr algn="ctr"/>
            <a:r>
              <a:rPr lang="id-ID" sz="3600" b="1" dirty="0" smtClean="0">
                <a:ln/>
                <a:solidFill>
                  <a:schemeClr val="accent4"/>
                </a:solidFill>
                <a:latin typeface="Algerian" pitchFamily="82" charset="0"/>
              </a:rPr>
              <a:t>4 (empat) Lingkungan Peradilan</a:t>
            </a:r>
            <a:endParaRPr lang="en-US" sz="3600" b="1" dirty="0" smtClean="0">
              <a:ln/>
              <a:solidFill>
                <a:schemeClr val="accent4"/>
              </a:solidFill>
              <a:latin typeface="Algerian" pitchFamily="82" charset="0"/>
            </a:endParaRPr>
          </a:p>
          <a:p>
            <a:pPr marL="357188" indent="-15875" algn="ctr" eaLnBrk="1" fontAlgn="auto" hangingPunct="1">
              <a:spcAft>
                <a:spcPts val="0"/>
              </a:spcAft>
              <a:defRPr/>
            </a:pPr>
            <a:endParaRPr lang="id-ID" altLang="id-ID" sz="3200" b="1" dirty="0">
              <a:solidFill>
                <a:srgbClr val="FFFFFF"/>
              </a:solidFill>
              <a:latin typeface="Calibri"/>
              <a:cs typeface="Tahoma" panose="020B0604030504040204" pitchFamily="34" charset="0"/>
            </a:endParaRPr>
          </a:p>
        </p:txBody>
      </p:sp>
      <p:pic>
        <p:nvPicPr>
          <p:cNvPr id="18439" name="Picture 3" descr="Logo Kemenpan2.png"/>
          <p:cNvPicPr>
            <a:picLocks noChangeAspect="1"/>
          </p:cNvPicPr>
          <p:nvPr/>
        </p:nvPicPr>
        <p:blipFill>
          <a:blip r:embed="rId4" cstate="print"/>
          <a:stretch>
            <a:fillRect/>
          </a:stretch>
        </p:blipFill>
        <p:spPr bwMode="auto">
          <a:xfrm>
            <a:off x="3740728" y="1"/>
            <a:ext cx="1579418" cy="206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pPr>
              <a:defRPr/>
            </a:pPr>
            <a:fld id="{D4E169A4-EFE8-4934-B493-0026902DFF2A}" type="slidenum">
              <a:rPr lang="en-US" smtClean="0"/>
              <a:pPr>
                <a:defRPr/>
              </a:pPr>
              <a:t>1</a:t>
            </a:fld>
            <a:endParaRPr lang="en-US"/>
          </a:p>
        </p:txBody>
      </p:sp>
    </p:spTree>
    <p:extLst>
      <p:ext uri="{BB962C8B-B14F-4D97-AF65-F5344CB8AC3E}">
        <p14:creationId xmlns="" xmlns:p14="http://schemas.microsoft.com/office/powerpoint/2010/main" val="2345539857"/>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5902" y="274638"/>
            <a:ext cx="5605119" cy="650182"/>
          </a:xfrm>
        </p:spPr>
        <p:txBody>
          <a:bodyPr>
            <a:noAutofit/>
          </a:bodyPr>
          <a:lstStyle/>
          <a:p>
            <a:r>
              <a:rPr lang="id-ID" sz="2400" dirty="0"/>
              <a:t>PROSES BISNIS PELAKSANAAN REFORMASI BIROKRASI</a:t>
            </a:r>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10</a:t>
            </a:fld>
            <a:endParaRPr lang="en-US">
              <a:solidFill>
                <a:prstClr val="white"/>
              </a:solidFill>
            </a:endParaRPr>
          </a:p>
        </p:txBody>
      </p:sp>
      <p:sp>
        <p:nvSpPr>
          <p:cNvPr id="150" name="Rounded Rectangle 149"/>
          <p:cNvSpPr/>
          <p:nvPr/>
        </p:nvSpPr>
        <p:spPr>
          <a:xfrm>
            <a:off x="2716805" y="1572433"/>
            <a:ext cx="2269865" cy="4041973"/>
          </a:xfrm>
          <a:prstGeom prst="roundRect">
            <a:avLst>
              <a:gd name="adj" fmla="val 11283"/>
            </a:avLst>
          </a:prstGeom>
          <a:solidFill>
            <a:srgbClr val="71685C">
              <a:lumMod val="20000"/>
              <a:lumOff val="80000"/>
            </a:srgbClr>
          </a:solidFill>
          <a:ln w="12700" cap="flat" cmpd="sng" algn="ctr">
            <a:noFill/>
            <a:prstDash val="solid"/>
          </a:ln>
          <a:effectLst/>
        </p:spPr>
        <p:txBody>
          <a:bodyPr anchor="ctr"/>
          <a:lstStyle/>
          <a:p>
            <a:pPr algn="ctr">
              <a:defRPr/>
            </a:pPr>
            <a:endParaRPr lang="en-US" sz="2160" kern="0">
              <a:solidFill>
                <a:prstClr val="black"/>
              </a:solidFill>
            </a:endParaRPr>
          </a:p>
        </p:txBody>
      </p:sp>
      <p:sp>
        <p:nvSpPr>
          <p:cNvPr id="151" name="Rounded Rectangle 150"/>
          <p:cNvSpPr/>
          <p:nvPr/>
        </p:nvSpPr>
        <p:spPr>
          <a:xfrm>
            <a:off x="2716803" y="3534054"/>
            <a:ext cx="2269865" cy="1990698"/>
          </a:xfrm>
          <a:prstGeom prst="roundRect">
            <a:avLst>
              <a:gd name="adj" fmla="val 9803"/>
            </a:avLst>
          </a:prstGeom>
          <a:solidFill>
            <a:srgbClr val="B9CA1A">
              <a:lumMod val="40000"/>
              <a:lumOff val="60000"/>
            </a:srgbClr>
          </a:solidFill>
          <a:ln w="19050" cap="flat" cmpd="sng" algn="ctr">
            <a:solidFill>
              <a:srgbClr val="64A73B"/>
            </a:solidFill>
            <a:prstDash val="solid"/>
          </a:ln>
          <a:effectLst/>
        </p:spPr>
        <p:txBody>
          <a:bodyPr anchor="ctr"/>
          <a:lstStyle/>
          <a:p>
            <a:pPr algn="ctr">
              <a:defRPr/>
            </a:pPr>
            <a:endParaRPr lang="en-US" sz="2160" kern="0">
              <a:solidFill>
                <a:prstClr val="black"/>
              </a:solidFill>
            </a:endParaRPr>
          </a:p>
        </p:txBody>
      </p:sp>
      <p:sp>
        <p:nvSpPr>
          <p:cNvPr id="152" name="Rounded Rectangle 151"/>
          <p:cNvSpPr/>
          <p:nvPr/>
        </p:nvSpPr>
        <p:spPr>
          <a:xfrm>
            <a:off x="2840179" y="1774811"/>
            <a:ext cx="2036852" cy="720724"/>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Road Map</a:t>
            </a:r>
          </a:p>
        </p:txBody>
      </p:sp>
      <p:sp>
        <p:nvSpPr>
          <p:cNvPr id="153" name="Rounded Rectangle 152"/>
          <p:cNvSpPr/>
          <p:nvPr/>
        </p:nvSpPr>
        <p:spPr>
          <a:xfrm>
            <a:off x="5309100" y="1572433"/>
            <a:ext cx="1891823" cy="4041973"/>
          </a:xfrm>
          <a:prstGeom prst="roundRect">
            <a:avLst>
              <a:gd name="adj" fmla="val 11283"/>
            </a:avLst>
          </a:prstGeom>
          <a:solidFill>
            <a:srgbClr val="71685C">
              <a:lumMod val="20000"/>
              <a:lumOff val="80000"/>
            </a:srgbClr>
          </a:solidFill>
          <a:ln w="12700" cap="flat" cmpd="sng" algn="ctr">
            <a:noFill/>
            <a:prstDash val="solid"/>
          </a:ln>
          <a:effectLst/>
        </p:spPr>
        <p:txBody>
          <a:bodyPr anchor="ctr"/>
          <a:lstStyle/>
          <a:p>
            <a:pPr algn="ctr">
              <a:defRPr/>
            </a:pPr>
            <a:endParaRPr lang="en-US" sz="2160" kern="0">
              <a:solidFill>
                <a:prstClr val="black"/>
              </a:solidFill>
            </a:endParaRPr>
          </a:p>
        </p:txBody>
      </p:sp>
      <p:sp>
        <p:nvSpPr>
          <p:cNvPr id="154" name="Rounded Rectangle 153"/>
          <p:cNvSpPr/>
          <p:nvPr/>
        </p:nvSpPr>
        <p:spPr>
          <a:xfrm>
            <a:off x="5309100" y="3534054"/>
            <a:ext cx="1891823" cy="1990698"/>
          </a:xfrm>
          <a:prstGeom prst="roundRect">
            <a:avLst>
              <a:gd name="adj" fmla="val 9803"/>
            </a:avLst>
          </a:prstGeom>
          <a:solidFill>
            <a:srgbClr val="B9CA1A">
              <a:lumMod val="40000"/>
              <a:lumOff val="60000"/>
            </a:srgbClr>
          </a:solidFill>
          <a:ln w="19050" cap="flat" cmpd="sng" algn="ctr">
            <a:solidFill>
              <a:srgbClr val="64A73B"/>
            </a:solidFill>
            <a:prstDash val="solid"/>
          </a:ln>
          <a:effectLst/>
        </p:spPr>
        <p:txBody>
          <a:bodyPr anchor="ctr"/>
          <a:lstStyle/>
          <a:p>
            <a:pPr algn="ctr">
              <a:defRPr/>
            </a:pPr>
            <a:endParaRPr lang="en-US" sz="2160" kern="0">
              <a:solidFill>
                <a:prstClr val="black"/>
              </a:solidFill>
            </a:endParaRPr>
          </a:p>
        </p:txBody>
      </p:sp>
      <p:sp>
        <p:nvSpPr>
          <p:cNvPr id="155" name="Rounded Rectangle 154"/>
          <p:cNvSpPr/>
          <p:nvPr/>
        </p:nvSpPr>
        <p:spPr>
          <a:xfrm>
            <a:off x="2840179" y="2721497"/>
            <a:ext cx="2036852" cy="719137"/>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Proses RB</a:t>
            </a:r>
          </a:p>
        </p:txBody>
      </p:sp>
      <p:sp>
        <p:nvSpPr>
          <p:cNvPr id="156" name="Rounded Rectangle 155"/>
          <p:cNvSpPr/>
          <p:nvPr/>
        </p:nvSpPr>
        <p:spPr>
          <a:xfrm>
            <a:off x="2840179" y="3663093"/>
            <a:ext cx="2036852" cy="720724"/>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PMPRB</a:t>
            </a:r>
          </a:p>
        </p:txBody>
      </p:sp>
      <p:sp>
        <p:nvSpPr>
          <p:cNvPr id="157" name="Rounded Rectangle 156"/>
          <p:cNvSpPr/>
          <p:nvPr/>
        </p:nvSpPr>
        <p:spPr>
          <a:xfrm>
            <a:off x="5415399" y="1774811"/>
            <a:ext cx="1675637" cy="720724"/>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Perencanaan</a:t>
            </a:r>
            <a:endParaRPr lang="en-US" sz="2160" kern="0" dirty="0">
              <a:solidFill>
                <a:prstClr val="white"/>
              </a:solidFill>
            </a:endParaRPr>
          </a:p>
        </p:txBody>
      </p:sp>
      <p:sp>
        <p:nvSpPr>
          <p:cNvPr id="158" name="Rounded Rectangle 157"/>
          <p:cNvSpPr/>
          <p:nvPr/>
        </p:nvSpPr>
        <p:spPr>
          <a:xfrm>
            <a:off x="5417105" y="3663093"/>
            <a:ext cx="1673929" cy="720724"/>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a:solidFill>
                  <a:prstClr val="white"/>
                </a:solidFill>
              </a:rPr>
              <a:t>Monitoring </a:t>
            </a:r>
            <a:r>
              <a:rPr lang="en-US" sz="2160" kern="0" dirty="0" err="1">
                <a:solidFill>
                  <a:prstClr val="white"/>
                </a:solidFill>
              </a:rPr>
              <a:t>dan</a:t>
            </a:r>
            <a:endParaRPr lang="en-US" sz="2160" kern="0" dirty="0">
              <a:solidFill>
                <a:prstClr val="white"/>
              </a:solidFill>
            </a:endParaRPr>
          </a:p>
          <a:p>
            <a:pPr algn="ctr">
              <a:defRPr/>
            </a:pPr>
            <a:r>
              <a:rPr lang="en-US" sz="2160" kern="0" dirty="0">
                <a:solidFill>
                  <a:prstClr val="white"/>
                </a:solidFill>
              </a:rPr>
              <a:t> </a:t>
            </a:r>
            <a:r>
              <a:rPr lang="en-US" sz="2160" kern="0" dirty="0" err="1">
                <a:solidFill>
                  <a:prstClr val="white"/>
                </a:solidFill>
              </a:rPr>
              <a:t>Evaluasi</a:t>
            </a:r>
            <a:r>
              <a:rPr lang="en-US" sz="2160" kern="0" dirty="0">
                <a:solidFill>
                  <a:prstClr val="white"/>
                </a:solidFill>
              </a:rPr>
              <a:t> Internal</a:t>
            </a:r>
          </a:p>
        </p:txBody>
      </p:sp>
      <p:sp>
        <p:nvSpPr>
          <p:cNvPr id="159" name="Rounded Rectangle 158"/>
          <p:cNvSpPr/>
          <p:nvPr/>
        </p:nvSpPr>
        <p:spPr>
          <a:xfrm>
            <a:off x="2840179" y="4607255"/>
            <a:ext cx="2036852" cy="719137"/>
          </a:xfrm>
          <a:prstGeom prst="roundRect">
            <a:avLst/>
          </a:prstGeom>
          <a:gradFill rotWithShape="1">
            <a:gsLst>
              <a:gs pos="0">
                <a:srgbClr val="64A73B">
                  <a:shade val="51000"/>
                  <a:satMod val="130000"/>
                </a:srgbClr>
              </a:gs>
              <a:gs pos="80000">
                <a:srgbClr val="64A73B">
                  <a:shade val="93000"/>
                  <a:satMod val="130000"/>
                </a:srgbClr>
              </a:gs>
              <a:gs pos="100000">
                <a:srgbClr val="64A73B">
                  <a:shade val="94000"/>
                  <a:satMod val="135000"/>
                </a:srgbClr>
              </a:gs>
            </a:gsLst>
            <a:lin ang="16200000" scaled="0"/>
          </a:gradFill>
          <a:ln w="9525" cap="flat" cmpd="sng" algn="ctr">
            <a:solidFill>
              <a:srgbClr val="64A73B">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Indeks</a:t>
            </a:r>
            <a:r>
              <a:rPr lang="en-US" sz="2160" kern="0" dirty="0">
                <a:solidFill>
                  <a:prstClr val="white"/>
                </a:solidFill>
              </a:rPr>
              <a:t> RB </a:t>
            </a:r>
            <a:r>
              <a:rPr lang="en-US" sz="2160" kern="0" dirty="0" smtClean="0">
                <a:solidFill>
                  <a:prstClr val="white"/>
                </a:solidFill>
              </a:rPr>
              <a:t>&amp;</a:t>
            </a:r>
            <a:r>
              <a:rPr lang="en-US" sz="2160" kern="0" dirty="0" err="1" smtClean="0">
                <a:solidFill>
                  <a:prstClr val="white"/>
                </a:solidFill>
              </a:rPr>
              <a:t>Rencana</a:t>
            </a:r>
            <a:r>
              <a:rPr lang="en-US" sz="2160" kern="0" dirty="0" smtClean="0">
                <a:solidFill>
                  <a:prstClr val="white"/>
                </a:solidFill>
              </a:rPr>
              <a:t> </a:t>
            </a:r>
            <a:r>
              <a:rPr lang="en-US" sz="2160" kern="0" dirty="0" err="1">
                <a:solidFill>
                  <a:prstClr val="white"/>
                </a:solidFill>
              </a:rPr>
              <a:t>Aksi</a:t>
            </a:r>
            <a:r>
              <a:rPr lang="en-US" sz="2160" kern="0" dirty="0">
                <a:solidFill>
                  <a:prstClr val="white"/>
                </a:solidFill>
              </a:rPr>
              <a:t> </a:t>
            </a:r>
            <a:r>
              <a:rPr lang="en-US" sz="2160" kern="0" dirty="0" err="1">
                <a:solidFill>
                  <a:prstClr val="white"/>
                </a:solidFill>
              </a:rPr>
              <a:t>Tindak</a:t>
            </a:r>
            <a:r>
              <a:rPr lang="en-US" sz="2160" kern="0" dirty="0">
                <a:solidFill>
                  <a:prstClr val="white"/>
                </a:solidFill>
              </a:rPr>
              <a:t> </a:t>
            </a:r>
            <a:r>
              <a:rPr lang="en-US" sz="2160" kern="0" dirty="0" err="1">
                <a:solidFill>
                  <a:prstClr val="white"/>
                </a:solidFill>
              </a:rPr>
              <a:t>Lanjut</a:t>
            </a:r>
            <a:endParaRPr lang="en-US" sz="2160" kern="0" dirty="0">
              <a:solidFill>
                <a:prstClr val="white"/>
              </a:solidFill>
            </a:endParaRPr>
          </a:p>
        </p:txBody>
      </p:sp>
      <p:sp>
        <p:nvSpPr>
          <p:cNvPr id="160" name="Rounded Rectangle 159"/>
          <p:cNvSpPr/>
          <p:nvPr/>
        </p:nvSpPr>
        <p:spPr>
          <a:xfrm>
            <a:off x="5417105" y="4607255"/>
            <a:ext cx="1673929" cy="719137"/>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smtClean="0">
                <a:solidFill>
                  <a:prstClr val="white"/>
                </a:solidFill>
              </a:rPr>
              <a:t>Pelaporan&amp;Ren-cana</a:t>
            </a:r>
            <a:r>
              <a:rPr lang="en-US" sz="2160" kern="0" dirty="0" smtClean="0">
                <a:solidFill>
                  <a:prstClr val="white"/>
                </a:solidFill>
              </a:rPr>
              <a:t> </a:t>
            </a:r>
            <a:r>
              <a:rPr lang="en-US" sz="2160" kern="0" dirty="0" err="1">
                <a:solidFill>
                  <a:prstClr val="white"/>
                </a:solidFill>
              </a:rPr>
              <a:t>Perbaikan</a:t>
            </a:r>
            <a:endParaRPr lang="en-US" sz="2160" kern="0" dirty="0">
              <a:solidFill>
                <a:prstClr val="white"/>
              </a:solidFill>
            </a:endParaRPr>
          </a:p>
        </p:txBody>
      </p:sp>
      <p:sp>
        <p:nvSpPr>
          <p:cNvPr id="161" name="Rounded Rectangle 160"/>
          <p:cNvSpPr/>
          <p:nvPr/>
        </p:nvSpPr>
        <p:spPr>
          <a:xfrm>
            <a:off x="5417105" y="2718951"/>
            <a:ext cx="1673929" cy="720724"/>
          </a:xfrm>
          <a:prstGeom prst="roundRect">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w="9525" cap="flat" cmpd="sng" algn="ctr">
            <a:solidFill>
              <a:srgbClr val="AA2B1E">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r>
              <a:rPr lang="en-US" sz="2160" kern="0" dirty="0" err="1">
                <a:solidFill>
                  <a:prstClr val="white"/>
                </a:solidFill>
              </a:rPr>
              <a:t>Pelaksanaan</a:t>
            </a:r>
            <a:endParaRPr lang="en-US" sz="2160" kern="0" dirty="0">
              <a:solidFill>
                <a:prstClr val="white"/>
              </a:solidFill>
            </a:endParaRPr>
          </a:p>
        </p:txBody>
      </p:sp>
      <p:sp>
        <p:nvSpPr>
          <p:cNvPr id="162" name="Rounded Rectangle 161"/>
          <p:cNvSpPr/>
          <p:nvPr/>
        </p:nvSpPr>
        <p:spPr>
          <a:xfrm>
            <a:off x="1906705" y="1437938"/>
            <a:ext cx="5400344" cy="4246141"/>
          </a:xfrm>
          <a:prstGeom prst="roundRect">
            <a:avLst>
              <a:gd name="adj" fmla="val 8001"/>
            </a:avLst>
          </a:prstGeom>
          <a:noFill/>
          <a:ln w="38100" cap="flat" cmpd="sng" algn="ctr">
            <a:solidFill>
              <a:srgbClr val="FDA023"/>
            </a:solidFill>
            <a:prstDash val="sysDot"/>
          </a:ln>
          <a:effectLst/>
        </p:spPr>
        <p:txBody>
          <a:bodyPr anchor="ctr"/>
          <a:lstStyle/>
          <a:p>
            <a:pPr algn="ctr">
              <a:defRPr/>
            </a:pPr>
            <a:endParaRPr lang="en-US" sz="2160" kern="0">
              <a:solidFill>
                <a:prstClr val="black"/>
              </a:solidFill>
            </a:endParaRPr>
          </a:p>
        </p:txBody>
      </p:sp>
      <p:sp>
        <p:nvSpPr>
          <p:cNvPr id="163" name="Down Arrow 162"/>
          <p:cNvSpPr/>
          <p:nvPr/>
        </p:nvSpPr>
        <p:spPr>
          <a:xfrm>
            <a:off x="3723478" y="2446042"/>
            <a:ext cx="270272" cy="350838"/>
          </a:xfrm>
          <a:prstGeom prst="downArrow">
            <a:avLst/>
          </a:prstGeom>
          <a:gradFill rotWithShape="1">
            <a:gsLst>
              <a:gs pos="0">
                <a:srgbClr val="FDA023">
                  <a:tint val="50000"/>
                  <a:satMod val="300000"/>
                </a:srgbClr>
              </a:gs>
              <a:gs pos="35000">
                <a:srgbClr val="FDA023">
                  <a:tint val="37000"/>
                  <a:satMod val="300000"/>
                </a:srgbClr>
              </a:gs>
              <a:gs pos="100000">
                <a:srgbClr val="FDA023">
                  <a:tint val="15000"/>
                  <a:satMod val="350000"/>
                </a:srgbClr>
              </a:gs>
            </a:gsLst>
            <a:lin ang="16200000" scaled="1"/>
          </a:gradFill>
          <a:ln w="9525" cap="flat" cmpd="sng" algn="ctr">
            <a:solidFill>
              <a:srgbClr val="FDA023">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4" name="Down Arrow 163"/>
          <p:cNvSpPr/>
          <p:nvPr/>
        </p:nvSpPr>
        <p:spPr>
          <a:xfrm>
            <a:off x="3723478" y="3382159"/>
            <a:ext cx="270272" cy="352425"/>
          </a:xfrm>
          <a:prstGeom prst="downArrow">
            <a:avLst/>
          </a:prstGeom>
          <a:gradFill rotWithShape="1">
            <a:gsLst>
              <a:gs pos="0">
                <a:srgbClr val="FDA023">
                  <a:tint val="50000"/>
                  <a:satMod val="300000"/>
                </a:srgbClr>
              </a:gs>
              <a:gs pos="35000">
                <a:srgbClr val="FDA023">
                  <a:tint val="37000"/>
                  <a:satMod val="300000"/>
                </a:srgbClr>
              </a:gs>
              <a:gs pos="100000">
                <a:srgbClr val="FDA023">
                  <a:tint val="15000"/>
                  <a:satMod val="350000"/>
                </a:srgbClr>
              </a:gs>
            </a:gsLst>
            <a:lin ang="16200000" scaled="1"/>
          </a:gradFill>
          <a:ln w="9525" cap="flat" cmpd="sng" algn="ctr">
            <a:solidFill>
              <a:srgbClr val="FDA023">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5" name="Down Arrow 164"/>
          <p:cNvSpPr/>
          <p:nvPr/>
        </p:nvSpPr>
        <p:spPr>
          <a:xfrm>
            <a:off x="3723478" y="4330980"/>
            <a:ext cx="270272" cy="352425"/>
          </a:xfrm>
          <a:prstGeom prst="downArrow">
            <a:avLst/>
          </a:prstGeom>
          <a:gradFill rotWithShape="1">
            <a:gsLst>
              <a:gs pos="0">
                <a:srgbClr val="FDA023">
                  <a:tint val="50000"/>
                  <a:satMod val="300000"/>
                </a:srgbClr>
              </a:gs>
              <a:gs pos="35000">
                <a:srgbClr val="FDA023">
                  <a:tint val="37000"/>
                  <a:satMod val="300000"/>
                </a:srgbClr>
              </a:gs>
              <a:gs pos="100000">
                <a:srgbClr val="FDA023">
                  <a:tint val="15000"/>
                  <a:satMod val="350000"/>
                </a:srgbClr>
              </a:gs>
            </a:gsLst>
            <a:lin ang="16200000" scaled="1"/>
          </a:gradFill>
          <a:ln w="9525" cap="flat" cmpd="sng" algn="ctr">
            <a:solidFill>
              <a:srgbClr val="FDA023">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6" name="Down Arrow 165"/>
          <p:cNvSpPr/>
          <p:nvPr/>
        </p:nvSpPr>
        <p:spPr>
          <a:xfrm>
            <a:off x="6118681" y="2446042"/>
            <a:ext cx="269081" cy="350838"/>
          </a:xfrm>
          <a:prstGeom prst="downArrow">
            <a:avLst/>
          </a:prstGeom>
          <a:gradFill rotWithShape="1">
            <a:gsLst>
              <a:gs pos="0">
                <a:srgbClr val="71685C">
                  <a:tint val="50000"/>
                  <a:satMod val="300000"/>
                </a:srgbClr>
              </a:gs>
              <a:gs pos="35000">
                <a:srgbClr val="71685C">
                  <a:tint val="37000"/>
                  <a:satMod val="300000"/>
                </a:srgbClr>
              </a:gs>
              <a:gs pos="100000">
                <a:srgbClr val="71685C">
                  <a:tint val="15000"/>
                  <a:satMod val="350000"/>
                </a:srgbClr>
              </a:gs>
            </a:gsLst>
            <a:lin ang="16200000" scaled="1"/>
          </a:gradFill>
          <a:ln w="9525" cap="flat" cmpd="sng" algn="ctr">
            <a:solidFill>
              <a:srgbClr val="71685C">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7" name="Down Arrow 166"/>
          <p:cNvSpPr/>
          <p:nvPr/>
        </p:nvSpPr>
        <p:spPr>
          <a:xfrm>
            <a:off x="6119533" y="3382159"/>
            <a:ext cx="269081" cy="352425"/>
          </a:xfrm>
          <a:prstGeom prst="downArrow">
            <a:avLst/>
          </a:prstGeom>
          <a:gradFill rotWithShape="1">
            <a:gsLst>
              <a:gs pos="0">
                <a:srgbClr val="71685C">
                  <a:tint val="50000"/>
                  <a:satMod val="300000"/>
                </a:srgbClr>
              </a:gs>
              <a:gs pos="35000">
                <a:srgbClr val="71685C">
                  <a:tint val="37000"/>
                  <a:satMod val="300000"/>
                </a:srgbClr>
              </a:gs>
              <a:gs pos="100000">
                <a:srgbClr val="71685C">
                  <a:tint val="15000"/>
                  <a:satMod val="350000"/>
                </a:srgbClr>
              </a:gs>
            </a:gsLst>
            <a:lin ang="16200000" scaled="1"/>
          </a:gradFill>
          <a:ln w="9525" cap="flat" cmpd="sng" algn="ctr">
            <a:solidFill>
              <a:srgbClr val="71685C">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8" name="Down Arrow 167"/>
          <p:cNvSpPr/>
          <p:nvPr/>
        </p:nvSpPr>
        <p:spPr>
          <a:xfrm>
            <a:off x="6119533" y="4330980"/>
            <a:ext cx="269081" cy="352425"/>
          </a:xfrm>
          <a:prstGeom prst="downArrow">
            <a:avLst/>
          </a:prstGeom>
          <a:gradFill rotWithShape="1">
            <a:gsLst>
              <a:gs pos="0">
                <a:srgbClr val="71685C">
                  <a:tint val="50000"/>
                  <a:satMod val="300000"/>
                </a:srgbClr>
              </a:gs>
              <a:gs pos="35000">
                <a:srgbClr val="71685C">
                  <a:tint val="37000"/>
                  <a:satMod val="300000"/>
                </a:srgbClr>
              </a:gs>
              <a:gs pos="100000">
                <a:srgbClr val="71685C">
                  <a:tint val="15000"/>
                  <a:satMod val="350000"/>
                </a:srgbClr>
              </a:gs>
            </a:gsLst>
            <a:lin ang="16200000" scaled="1"/>
          </a:gradFill>
          <a:ln w="9525" cap="flat" cmpd="sng" algn="ctr">
            <a:solidFill>
              <a:srgbClr val="71685C">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2160" kern="0">
              <a:solidFill>
                <a:prstClr val="black"/>
              </a:solidFill>
            </a:endParaRPr>
          </a:p>
        </p:txBody>
      </p:sp>
      <p:sp>
        <p:nvSpPr>
          <p:cNvPr id="169" name="Curved Down Arrow 168"/>
          <p:cNvSpPr/>
          <p:nvPr/>
        </p:nvSpPr>
        <p:spPr>
          <a:xfrm rot="16200000">
            <a:off x="970396" y="3256341"/>
            <a:ext cx="3184128" cy="555436"/>
          </a:xfrm>
          <a:prstGeom prst="curvedDownArrow">
            <a:avLst/>
          </a:prstGeom>
          <a:gradFill rotWithShape="1">
            <a:gsLst>
              <a:gs pos="0">
                <a:srgbClr val="AA2B1E">
                  <a:shade val="51000"/>
                  <a:satMod val="130000"/>
                </a:srgbClr>
              </a:gs>
              <a:gs pos="80000">
                <a:srgbClr val="AA2B1E">
                  <a:shade val="93000"/>
                  <a:satMod val="130000"/>
                </a:srgbClr>
              </a:gs>
              <a:gs pos="100000">
                <a:srgbClr val="AA2B1E">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endParaRPr lang="en-US" sz="2160" kern="0">
              <a:solidFill>
                <a:prstClr val="black"/>
              </a:solidFill>
            </a:endParaRPr>
          </a:p>
        </p:txBody>
      </p:sp>
      <p:cxnSp>
        <p:nvCxnSpPr>
          <p:cNvPr id="170" name="Straight Connector 169"/>
          <p:cNvCxnSpPr>
            <a:stCxn id="152" idx="3"/>
            <a:endCxn id="157" idx="1"/>
          </p:cNvCxnSpPr>
          <p:nvPr/>
        </p:nvCxnSpPr>
        <p:spPr>
          <a:xfrm>
            <a:off x="4877041" y="2135163"/>
            <a:ext cx="538352" cy="0"/>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cxnSp>
        <p:nvCxnSpPr>
          <p:cNvPr id="171" name="Straight Connector 170"/>
          <p:cNvCxnSpPr>
            <a:stCxn id="155" idx="3"/>
            <a:endCxn id="161" idx="1"/>
          </p:cNvCxnSpPr>
          <p:nvPr/>
        </p:nvCxnSpPr>
        <p:spPr>
          <a:xfrm flipV="1">
            <a:off x="4877029" y="3079312"/>
            <a:ext cx="540060" cy="1728"/>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cxnSp>
        <p:nvCxnSpPr>
          <p:cNvPr id="172" name="Straight Connector 171"/>
          <p:cNvCxnSpPr>
            <a:stCxn id="156" idx="3"/>
            <a:endCxn id="158" idx="1"/>
          </p:cNvCxnSpPr>
          <p:nvPr/>
        </p:nvCxnSpPr>
        <p:spPr>
          <a:xfrm>
            <a:off x="4877029" y="4023444"/>
            <a:ext cx="540060" cy="0"/>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cxnSp>
        <p:nvCxnSpPr>
          <p:cNvPr id="173" name="Straight Connector 172"/>
          <p:cNvCxnSpPr>
            <a:stCxn id="159" idx="3"/>
            <a:endCxn id="160" idx="1"/>
          </p:cNvCxnSpPr>
          <p:nvPr/>
        </p:nvCxnSpPr>
        <p:spPr>
          <a:xfrm>
            <a:off x="4877029" y="4966791"/>
            <a:ext cx="540060" cy="0"/>
          </a:xfrm>
          <a:prstGeom prst="line">
            <a:avLst/>
          </a:prstGeom>
          <a:noFill/>
          <a:ln w="38100" cap="flat" cmpd="sng" algn="ctr">
            <a:solidFill>
              <a:srgbClr val="AA2B1E"/>
            </a:solidFill>
            <a:prstDash val="solid"/>
          </a:ln>
          <a:effectLst>
            <a:outerShdw blurRad="40000" dist="23000" dir="5400000" rotWithShape="0">
              <a:srgbClr val="000000">
                <a:alpha val="35000"/>
              </a:srgbClr>
            </a:outerShdw>
          </a:effectLst>
        </p:spPr>
      </p:cxnSp>
      <p:sp>
        <p:nvSpPr>
          <p:cNvPr id="174" name="TextBox 173"/>
          <p:cNvSpPr txBox="1"/>
          <p:nvPr/>
        </p:nvSpPr>
        <p:spPr>
          <a:xfrm>
            <a:off x="2122744" y="2942564"/>
            <a:ext cx="594067" cy="461665"/>
          </a:xfrm>
          <a:prstGeom prst="rect">
            <a:avLst/>
          </a:prstGeom>
          <a:solidFill>
            <a:sysClr val="window" lastClr="FFFFFF"/>
          </a:solidFill>
          <a:ln w="28575" cap="flat" cmpd="sng" algn="ctr">
            <a:solidFill>
              <a:srgbClr val="AA2B1E"/>
            </a:solidFill>
            <a:prstDash val="solid"/>
          </a:ln>
          <a:effectLst/>
        </p:spPr>
        <p:txBody>
          <a:bodyPr wrap="square" rtlCol="0">
            <a:spAutoFit/>
          </a:bodyPr>
          <a:lstStyle/>
          <a:p>
            <a:pPr>
              <a:defRPr/>
            </a:pPr>
            <a:r>
              <a:rPr lang="en-US" sz="1200" b="1" kern="0" dirty="0">
                <a:solidFill>
                  <a:srgbClr val="AA2B1E"/>
                </a:solidFill>
              </a:rPr>
              <a:t>Feedback</a:t>
            </a:r>
          </a:p>
        </p:txBody>
      </p:sp>
      <p:sp>
        <p:nvSpPr>
          <p:cNvPr id="175" name="Rounded Rectangle 174"/>
          <p:cNvSpPr/>
          <p:nvPr/>
        </p:nvSpPr>
        <p:spPr>
          <a:xfrm>
            <a:off x="1906713" y="1437962"/>
            <a:ext cx="717455" cy="504057"/>
          </a:xfrm>
          <a:prstGeom prst="roundRect">
            <a:avLst/>
          </a:prstGeom>
          <a:solidFill>
            <a:sysClr val="window" lastClr="FFFFFF"/>
          </a:solidFill>
          <a:ln w="25400" cap="flat" cmpd="sng" algn="ctr">
            <a:solidFill>
              <a:srgbClr val="FDA023"/>
            </a:solidFill>
            <a:prstDash val="solid"/>
          </a:ln>
          <a:effectLst/>
        </p:spPr>
        <p:txBody>
          <a:bodyPr rtlCol="0" anchor="ctr"/>
          <a:lstStyle/>
          <a:p>
            <a:pPr algn="ctr">
              <a:defRPr/>
            </a:pPr>
            <a:r>
              <a:rPr lang="en-US" sz="1200" b="1" kern="0" dirty="0">
                <a:solidFill>
                  <a:srgbClr val="FDA023"/>
                </a:solidFill>
              </a:rPr>
              <a:t>PROSES INTERNAL</a:t>
            </a:r>
          </a:p>
        </p:txBody>
      </p:sp>
      <p:grpSp>
        <p:nvGrpSpPr>
          <p:cNvPr id="2" name="Group 175"/>
          <p:cNvGrpSpPr/>
          <p:nvPr/>
        </p:nvGrpSpPr>
        <p:grpSpPr>
          <a:xfrm>
            <a:off x="1906705" y="5381257"/>
            <a:ext cx="5400344" cy="1169240"/>
            <a:chOff x="1691680" y="4924056"/>
            <a:chExt cx="7200458" cy="1169240"/>
          </a:xfrm>
        </p:grpSpPr>
        <p:sp>
          <p:nvSpPr>
            <p:cNvPr id="177" name="Rounded Rectangle 176"/>
            <p:cNvSpPr/>
            <p:nvPr/>
          </p:nvSpPr>
          <p:spPr>
            <a:xfrm>
              <a:off x="1691680" y="5370884"/>
              <a:ext cx="7200458" cy="722412"/>
            </a:xfrm>
            <a:prstGeom prst="roundRect">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9525"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defRPr/>
              </a:pPr>
              <a:r>
                <a:rPr lang="en-US" sz="2000" b="1" kern="0" dirty="0">
                  <a:solidFill>
                    <a:srgbClr val="71685C"/>
                  </a:solidFill>
                </a:rPr>
                <a:t>EVALUASI EKSTERNAL </a:t>
              </a:r>
            </a:p>
            <a:p>
              <a:pPr algn="ctr">
                <a:defRPr/>
              </a:pPr>
              <a:r>
                <a:rPr lang="en-US" sz="2000" b="1" kern="0" dirty="0">
                  <a:solidFill>
                    <a:srgbClr val="71685C"/>
                  </a:solidFill>
                </a:rPr>
                <a:t>UPRBN DAN TIM QA</a:t>
              </a:r>
            </a:p>
          </p:txBody>
        </p:sp>
        <p:sp>
          <p:nvSpPr>
            <p:cNvPr id="178" name="Down Arrow 177"/>
            <p:cNvSpPr/>
            <p:nvPr/>
          </p:nvSpPr>
          <p:spPr>
            <a:xfrm rot="10800000">
              <a:off x="2936318"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79" name="Down Arrow 178"/>
            <p:cNvSpPr/>
            <p:nvPr/>
          </p:nvSpPr>
          <p:spPr>
            <a:xfrm rot="10800000">
              <a:off x="3721515"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0" name="Down Arrow 179"/>
            <p:cNvSpPr/>
            <p:nvPr/>
          </p:nvSpPr>
          <p:spPr>
            <a:xfrm rot="10800000">
              <a:off x="4506712"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1" name="Down Arrow 180"/>
            <p:cNvSpPr/>
            <p:nvPr/>
          </p:nvSpPr>
          <p:spPr>
            <a:xfrm rot="10800000">
              <a:off x="5291909" y="4924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2" name="Down Arrow 181"/>
            <p:cNvSpPr/>
            <p:nvPr/>
          </p:nvSpPr>
          <p:spPr>
            <a:xfrm rot="10800000">
              <a:off x="6369923"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3" name="Down Arrow 182"/>
            <p:cNvSpPr/>
            <p:nvPr/>
          </p:nvSpPr>
          <p:spPr>
            <a:xfrm rot="10800000">
              <a:off x="6994530"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4" name="Down Arrow 183"/>
            <p:cNvSpPr/>
            <p:nvPr/>
          </p:nvSpPr>
          <p:spPr>
            <a:xfrm rot="10800000">
              <a:off x="7619137"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sp>
          <p:nvSpPr>
            <p:cNvPr id="185" name="Down Arrow 184"/>
            <p:cNvSpPr/>
            <p:nvPr/>
          </p:nvSpPr>
          <p:spPr>
            <a:xfrm rot="10800000">
              <a:off x="8243744" y="4938056"/>
              <a:ext cx="360363" cy="438272"/>
            </a:xfrm>
            <a:prstGeom prst="downArrow">
              <a:avLst/>
            </a:prstGeom>
            <a:gradFill rotWithShape="1">
              <a:gsLst>
                <a:gs pos="0">
                  <a:srgbClr val="B9CA1A">
                    <a:tint val="50000"/>
                    <a:satMod val="300000"/>
                  </a:srgbClr>
                </a:gs>
                <a:gs pos="35000">
                  <a:srgbClr val="B9CA1A">
                    <a:tint val="37000"/>
                    <a:satMod val="300000"/>
                  </a:srgbClr>
                </a:gs>
                <a:gs pos="100000">
                  <a:srgbClr val="B9CA1A">
                    <a:tint val="15000"/>
                    <a:satMod val="350000"/>
                  </a:srgbClr>
                </a:gs>
              </a:gsLst>
              <a:lin ang="16200000" scaled="1"/>
            </a:gradFill>
            <a:ln w="12700" cap="flat" cmpd="sng" algn="ctr">
              <a:solidFill>
                <a:srgbClr val="B9CA1A">
                  <a:shade val="95000"/>
                  <a:satMod val="105000"/>
                </a:srgbClr>
              </a:solidFill>
              <a:prstDash val="solid"/>
            </a:ln>
            <a:effectLst>
              <a:outerShdw blurRad="40000" dist="20000" dir="5400000" rotWithShape="0">
                <a:srgbClr val="000000">
                  <a:alpha val="38000"/>
                </a:srgbClr>
              </a:outerShdw>
            </a:effectLst>
          </p:spPr>
          <p:txBody>
            <a:bodyPr anchor="ctr"/>
            <a:lstStyle/>
            <a:p>
              <a:pPr algn="ctr">
                <a:defRPr/>
              </a:pPr>
              <a:endParaRPr lang="en-US" sz="1600" kern="0">
                <a:solidFill>
                  <a:srgbClr val="71685C"/>
                </a:solidFill>
              </a:endParaRPr>
            </a:p>
          </p:txBody>
        </p:sp>
      </p:grpSp>
    </p:spTree>
    <p:extLst>
      <p:ext uri="{BB962C8B-B14F-4D97-AF65-F5344CB8AC3E}">
        <p14:creationId xmlns="" xmlns:p14="http://schemas.microsoft.com/office/powerpoint/2010/main" val="23735474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fade">
                                      <p:cBhvr>
                                        <p:cTn id="7" dur="500"/>
                                        <p:tgtEl>
                                          <p:spTgt spid="157"/>
                                        </p:tgtEl>
                                      </p:cBhvr>
                                    </p:animEffect>
                                  </p:childTnLst>
                                </p:cTn>
                              </p:par>
                              <p:par>
                                <p:cTn id="8" presetID="10" presetClass="entr" presetSubtype="0" fill="hold" nodeType="withEffect">
                                  <p:stCondLst>
                                    <p:cond delay="0"/>
                                  </p:stCondLst>
                                  <p:childTnLst>
                                    <p:set>
                                      <p:cBhvr>
                                        <p:cTn id="9" dur="1" fill="hold">
                                          <p:stCondLst>
                                            <p:cond delay="0"/>
                                          </p:stCondLst>
                                        </p:cTn>
                                        <p:tgtEl>
                                          <p:spTgt spid="170"/>
                                        </p:tgtEl>
                                        <p:attrNameLst>
                                          <p:attrName>style.visibility</p:attrName>
                                        </p:attrNameLst>
                                      </p:cBhvr>
                                      <p:to>
                                        <p:strVal val="visible"/>
                                      </p:to>
                                    </p:set>
                                    <p:animEffect transition="in" filter="fade">
                                      <p:cBhvr>
                                        <p:cTn id="10" dur="500"/>
                                        <p:tgtEl>
                                          <p:spTgt spid="170"/>
                                        </p:tgtEl>
                                      </p:cBhvr>
                                    </p:animEffect>
                                  </p:childTnLst>
                                </p:cTn>
                              </p:par>
                              <p:par>
                                <p:cTn id="11" presetID="1" presetClass="entr" presetSubtype="0" fill="hold" grpId="0" nodeType="withEffect">
                                  <p:stCondLst>
                                    <p:cond delay="250"/>
                                  </p:stCondLst>
                                  <p:childTnLst>
                                    <p:set>
                                      <p:cBhvr>
                                        <p:cTn id="12" dur="1" fill="hold">
                                          <p:stCondLst>
                                            <p:cond delay="0"/>
                                          </p:stCondLst>
                                        </p:cTn>
                                        <p:tgtEl>
                                          <p:spTgt spid="1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6"/>
                                        </p:tgtEl>
                                        <p:attrNameLst>
                                          <p:attrName>style.visibility</p:attrName>
                                        </p:attrNameLst>
                                      </p:cBhvr>
                                      <p:to>
                                        <p:strVal val="visible"/>
                                      </p:to>
                                    </p:set>
                                    <p:animEffect transition="in" filter="fade">
                                      <p:cBhvr>
                                        <p:cTn id="17" dur="500"/>
                                        <p:tgtEl>
                                          <p:spTgt spid="1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1"/>
                                        </p:tgtEl>
                                        <p:attrNameLst>
                                          <p:attrName>style.visibility</p:attrName>
                                        </p:attrNameLst>
                                      </p:cBhvr>
                                      <p:to>
                                        <p:strVal val="visible"/>
                                      </p:to>
                                    </p:set>
                                    <p:animEffect transition="in" filter="fade">
                                      <p:cBhvr>
                                        <p:cTn id="20" dur="500"/>
                                        <p:tgtEl>
                                          <p:spTgt spid="161"/>
                                        </p:tgtEl>
                                      </p:cBhvr>
                                    </p:animEffect>
                                  </p:childTnLst>
                                </p:cTn>
                              </p:par>
                              <p:par>
                                <p:cTn id="21" presetID="10" presetClass="entr" presetSubtype="0" fill="hold" nodeType="withEffect">
                                  <p:stCondLst>
                                    <p:cond delay="0"/>
                                  </p:stCondLst>
                                  <p:childTnLst>
                                    <p:set>
                                      <p:cBhvr>
                                        <p:cTn id="22" dur="1" fill="hold">
                                          <p:stCondLst>
                                            <p:cond delay="0"/>
                                          </p:stCondLst>
                                        </p:cTn>
                                        <p:tgtEl>
                                          <p:spTgt spid="171"/>
                                        </p:tgtEl>
                                        <p:attrNameLst>
                                          <p:attrName>style.visibility</p:attrName>
                                        </p:attrNameLst>
                                      </p:cBhvr>
                                      <p:to>
                                        <p:strVal val="visible"/>
                                      </p:to>
                                    </p:set>
                                    <p:animEffect transition="in" filter="fade">
                                      <p:cBhvr>
                                        <p:cTn id="23" dur="500"/>
                                        <p:tgtEl>
                                          <p:spTgt spid="171"/>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63"/>
                                        </p:tgtEl>
                                        <p:attrNameLst>
                                          <p:attrName>style.visibility</p:attrName>
                                        </p:attrNameLst>
                                      </p:cBhvr>
                                      <p:to>
                                        <p:strVal val="visible"/>
                                      </p:to>
                                    </p:set>
                                    <p:animEffect transition="in" filter="fade">
                                      <p:cBhvr>
                                        <p:cTn id="29" dur="500"/>
                                        <p:tgtEl>
                                          <p:spTgt spid="16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7"/>
                                        </p:tgtEl>
                                        <p:attrNameLst>
                                          <p:attrName>style.visibility</p:attrName>
                                        </p:attrNameLst>
                                      </p:cBhvr>
                                      <p:to>
                                        <p:strVal val="visible"/>
                                      </p:to>
                                    </p:set>
                                    <p:animEffect transition="in" filter="fade">
                                      <p:cBhvr>
                                        <p:cTn id="34" dur="500"/>
                                        <p:tgtEl>
                                          <p:spTgt spid="16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8"/>
                                        </p:tgtEl>
                                        <p:attrNameLst>
                                          <p:attrName>style.visibility</p:attrName>
                                        </p:attrNameLst>
                                      </p:cBhvr>
                                      <p:to>
                                        <p:strVal val="visible"/>
                                      </p:to>
                                    </p:set>
                                    <p:animEffect transition="in" filter="fade">
                                      <p:cBhvr>
                                        <p:cTn id="37" dur="500"/>
                                        <p:tgtEl>
                                          <p:spTgt spid="158"/>
                                        </p:tgtEl>
                                      </p:cBhvr>
                                    </p:animEffect>
                                  </p:childTnLst>
                                </p:cTn>
                              </p:par>
                              <p:par>
                                <p:cTn id="38" presetID="10" presetClass="entr" presetSubtype="0" fill="hold" nodeType="withEffect">
                                  <p:stCondLst>
                                    <p:cond delay="0"/>
                                  </p:stCondLst>
                                  <p:childTnLst>
                                    <p:set>
                                      <p:cBhvr>
                                        <p:cTn id="39" dur="1" fill="hold">
                                          <p:stCondLst>
                                            <p:cond delay="0"/>
                                          </p:stCondLst>
                                        </p:cTn>
                                        <p:tgtEl>
                                          <p:spTgt spid="172"/>
                                        </p:tgtEl>
                                        <p:attrNameLst>
                                          <p:attrName>style.visibility</p:attrName>
                                        </p:attrNameLst>
                                      </p:cBhvr>
                                      <p:to>
                                        <p:strVal val="visible"/>
                                      </p:to>
                                    </p:set>
                                    <p:animEffect transition="in" filter="fade">
                                      <p:cBhvr>
                                        <p:cTn id="40" dur="500"/>
                                        <p:tgtEl>
                                          <p:spTgt spid="172"/>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156"/>
                                        </p:tgtEl>
                                        <p:attrNameLst>
                                          <p:attrName>style.visibility</p:attrName>
                                        </p:attrNameLst>
                                      </p:cBhvr>
                                      <p:to>
                                        <p:strVal val="visible"/>
                                      </p:to>
                                    </p:set>
                                    <p:animEffect transition="in" filter="fade">
                                      <p:cBhvr>
                                        <p:cTn id="43" dur="500"/>
                                        <p:tgtEl>
                                          <p:spTgt spid="156"/>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64"/>
                                        </p:tgtEl>
                                        <p:attrNameLst>
                                          <p:attrName>style.visibility</p:attrName>
                                        </p:attrNameLst>
                                      </p:cBhvr>
                                      <p:to>
                                        <p:strVal val="visible"/>
                                      </p:to>
                                    </p:set>
                                    <p:animEffect transition="in" filter="fade">
                                      <p:cBhvr>
                                        <p:cTn id="46" dur="500"/>
                                        <p:tgtEl>
                                          <p:spTgt spid="16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fade">
                                      <p:cBhvr>
                                        <p:cTn id="51" dur="500"/>
                                        <p:tgtEl>
                                          <p:spTgt spid="16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0"/>
                                        </p:tgtEl>
                                        <p:attrNameLst>
                                          <p:attrName>style.visibility</p:attrName>
                                        </p:attrNameLst>
                                      </p:cBhvr>
                                      <p:to>
                                        <p:strVal val="visible"/>
                                      </p:to>
                                    </p:set>
                                    <p:animEffect transition="in" filter="fade">
                                      <p:cBhvr>
                                        <p:cTn id="54" dur="500"/>
                                        <p:tgtEl>
                                          <p:spTgt spid="160"/>
                                        </p:tgtEl>
                                      </p:cBhvr>
                                    </p:animEffect>
                                  </p:childTnLst>
                                </p:cTn>
                              </p:par>
                              <p:par>
                                <p:cTn id="55" presetID="10" presetClass="entr" presetSubtype="0" fill="hold" nodeType="withEffect">
                                  <p:stCondLst>
                                    <p:cond delay="0"/>
                                  </p:stCondLst>
                                  <p:childTnLst>
                                    <p:set>
                                      <p:cBhvr>
                                        <p:cTn id="56" dur="1" fill="hold">
                                          <p:stCondLst>
                                            <p:cond delay="0"/>
                                          </p:stCondLst>
                                        </p:cTn>
                                        <p:tgtEl>
                                          <p:spTgt spid="173"/>
                                        </p:tgtEl>
                                        <p:attrNameLst>
                                          <p:attrName>style.visibility</p:attrName>
                                        </p:attrNameLst>
                                      </p:cBhvr>
                                      <p:to>
                                        <p:strVal val="visible"/>
                                      </p:to>
                                    </p:set>
                                    <p:animEffect transition="in" filter="fade">
                                      <p:cBhvr>
                                        <p:cTn id="57" dur="500"/>
                                        <p:tgtEl>
                                          <p:spTgt spid="173"/>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159"/>
                                        </p:tgtEl>
                                        <p:attrNameLst>
                                          <p:attrName>style.visibility</p:attrName>
                                        </p:attrNameLst>
                                      </p:cBhvr>
                                      <p:to>
                                        <p:strVal val="visible"/>
                                      </p:to>
                                    </p:set>
                                    <p:animEffect transition="in" filter="fade">
                                      <p:cBhvr>
                                        <p:cTn id="60" dur="500"/>
                                        <p:tgtEl>
                                          <p:spTgt spid="159"/>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165"/>
                                        </p:tgtEl>
                                        <p:attrNameLst>
                                          <p:attrName>style.visibility</p:attrName>
                                        </p:attrNameLst>
                                      </p:cBhvr>
                                      <p:to>
                                        <p:strVal val="visible"/>
                                      </p:to>
                                    </p:set>
                                    <p:animEffect transition="in" filter="fade">
                                      <p:cBhvr>
                                        <p:cTn id="63" dur="500"/>
                                        <p:tgtEl>
                                          <p:spTgt spid="16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69"/>
                                        </p:tgtEl>
                                        <p:attrNameLst>
                                          <p:attrName>style.visibility</p:attrName>
                                        </p:attrNameLst>
                                      </p:cBhvr>
                                      <p:to>
                                        <p:strVal val="visible"/>
                                      </p:to>
                                    </p:set>
                                    <p:animEffect transition="in" filter="wipe(down)">
                                      <p:cBhvr>
                                        <p:cTn id="68" dur="500"/>
                                        <p:tgtEl>
                                          <p:spTgt spid="16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74"/>
                                        </p:tgtEl>
                                        <p:attrNameLst>
                                          <p:attrName>style.visibility</p:attrName>
                                        </p:attrNameLst>
                                      </p:cBhvr>
                                      <p:to>
                                        <p:strVal val="visible"/>
                                      </p:to>
                                    </p:set>
                                    <p:animEffect transition="in" filter="wipe(down)">
                                      <p:cBhvr>
                                        <p:cTn id="71" dur="500"/>
                                        <p:tgtEl>
                                          <p:spTgt spid="17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wipe(down)">
                                      <p:cBhvr>
                                        <p:cTn id="76" dur="500"/>
                                        <p:tgtEl>
                                          <p:spTgt spid="2"/>
                                        </p:tgtEl>
                                      </p:cBhvr>
                                    </p:animEffect>
                                  </p:childTnLst>
                                </p:cTn>
                              </p:par>
                              <p:par>
                                <p:cTn id="77" presetID="22" presetClass="entr" presetSubtype="4" fill="hold" grpId="0" nodeType="withEffect">
                                  <p:stCondLst>
                                    <p:cond delay="500"/>
                                  </p:stCondLst>
                                  <p:childTnLst>
                                    <p:set>
                                      <p:cBhvr>
                                        <p:cTn id="78" dur="1" fill="hold">
                                          <p:stCondLst>
                                            <p:cond delay="0"/>
                                          </p:stCondLst>
                                        </p:cTn>
                                        <p:tgtEl>
                                          <p:spTgt spid="151"/>
                                        </p:tgtEl>
                                        <p:attrNameLst>
                                          <p:attrName>style.visibility</p:attrName>
                                        </p:attrNameLst>
                                      </p:cBhvr>
                                      <p:to>
                                        <p:strVal val="visible"/>
                                      </p:to>
                                    </p:set>
                                    <p:animEffect transition="in" filter="wipe(down)">
                                      <p:cBhvr>
                                        <p:cTn id="79" dur="500"/>
                                        <p:tgtEl>
                                          <p:spTgt spid="151"/>
                                        </p:tgtEl>
                                      </p:cBhvr>
                                    </p:animEffect>
                                  </p:childTnLst>
                                </p:cTn>
                              </p:par>
                              <p:par>
                                <p:cTn id="80" presetID="22" presetClass="entr" presetSubtype="4" fill="hold" grpId="0" nodeType="withEffect">
                                  <p:stCondLst>
                                    <p:cond delay="500"/>
                                  </p:stCondLst>
                                  <p:childTnLst>
                                    <p:set>
                                      <p:cBhvr>
                                        <p:cTn id="81" dur="1" fill="hold">
                                          <p:stCondLst>
                                            <p:cond delay="0"/>
                                          </p:stCondLst>
                                        </p:cTn>
                                        <p:tgtEl>
                                          <p:spTgt spid="154"/>
                                        </p:tgtEl>
                                        <p:attrNameLst>
                                          <p:attrName>style.visibility</p:attrName>
                                        </p:attrNameLst>
                                      </p:cBhvr>
                                      <p:to>
                                        <p:strVal val="visible"/>
                                      </p:to>
                                    </p:set>
                                    <p:animEffect transition="in" filter="wipe(down)">
                                      <p:cBhvr>
                                        <p:cTn id="82"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4" grpId="0" animBg="1"/>
      <p:bldP spid="155" grpId="0" animBg="1"/>
      <p:bldP spid="156" grpId="0" animBg="1"/>
      <p:bldP spid="157" grpId="0" animBg="1"/>
      <p:bldP spid="158" grpId="0" animBg="1"/>
      <p:bldP spid="159" grpId="0" animBg="1"/>
      <p:bldP spid="160" grpId="0" animBg="1"/>
      <p:bldP spid="161" grpId="0" animBg="1"/>
      <p:bldP spid="163" grpId="0" animBg="1"/>
      <p:bldP spid="164" grpId="0" animBg="1"/>
      <p:bldP spid="165" grpId="0" animBg="1"/>
      <p:bldP spid="166" grpId="0" animBg="1"/>
      <p:bldP spid="167" grpId="0" animBg="1"/>
      <p:bldP spid="168" grpId="0" animBg="1"/>
      <p:bldP spid="169" grpId="0" animBg="1"/>
      <p:bldP spid="17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39091" y="205365"/>
            <a:ext cx="6549736" cy="639762"/>
          </a:xfrm>
        </p:spPr>
        <p:txBody>
          <a:bodyPr>
            <a:noAutofit/>
          </a:bodyPr>
          <a:lstStyle/>
          <a:p>
            <a:r>
              <a:rPr lang="id-ID" sz="2000" b="1" dirty="0" smtClean="0"/>
              <a:t>PELAKSANAAN REFORMASI BIROKRASI</a:t>
            </a:r>
            <a:br>
              <a:rPr lang="id-ID" sz="2000" b="1" dirty="0" smtClean="0"/>
            </a:br>
            <a:r>
              <a:rPr lang="id-ID" sz="2000" b="1" dirty="0" smtClean="0"/>
              <a:t>YANG TELAH OPTIMAL DI MAHKAMAH AGUNG</a:t>
            </a:r>
            <a:endParaRPr lang="id-ID" sz="2000" b="1" dirty="0"/>
          </a:p>
        </p:txBody>
      </p:sp>
      <p:graphicFrame>
        <p:nvGraphicFramePr>
          <p:cNvPr id="5" name="Content Placeholder 3"/>
          <p:cNvGraphicFramePr>
            <a:graphicFrameLocks noGrp="1"/>
          </p:cNvGraphicFramePr>
          <p:nvPr>
            <p:ph idx="1"/>
            <p:extLst>
              <p:ext uri="{D42A27DB-BD31-4B8C-83A1-F6EECF244321}">
                <p14:modId xmlns="" xmlns:p14="http://schemas.microsoft.com/office/powerpoint/2010/main" val="1953844548"/>
              </p:ext>
            </p:extLst>
          </p:nvPr>
        </p:nvGraphicFramePr>
        <p:xfrm>
          <a:off x="1485900" y="1066802"/>
          <a:ext cx="6172200"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24A1455A-1174-4134-A4F9-D4D5CAFC45C0}" type="slidenum">
              <a:rPr lang="en-US" smtClean="0">
                <a:solidFill>
                  <a:prstClr val="white"/>
                </a:solidFill>
              </a:rPr>
              <a:pPr/>
              <a:t>11</a:t>
            </a:fld>
            <a:endParaRPr lang="en-US">
              <a:solidFill>
                <a:prstClr val="white"/>
              </a:solidFill>
            </a:endParaRPr>
          </a:p>
        </p:txBody>
      </p:sp>
      <p:pic>
        <p:nvPicPr>
          <p:cNvPr id="2" name="Picture 1"/>
          <p:cNvPicPr>
            <a:picLocks noChangeAspect="1"/>
          </p:cNvPicPr>
          <p:nvPr/>
        </p:nvPicPr>
        <p:blipFill>
          <a:blip r:embed="rId6"/>
          <a:stretch>
            <a:fillRect/>
          </a:stretch>
        </p:blipFill>
        <p:spPr>
          <a:xfrm>
            <a:off x="1850592" y="4049511"/>
            <a:ext cx="1899727" cy="1410381"/>
          </a:xfrm>
          <a:prstGeom prst="rect">
            <a:avLst/>
          </a:prstGeom>
        </p:spPr>
      </p:pic>
    </p:spTree>
    <p:extLst>
      <p:ext uri="{BB962C8B-B14F-4D97-AF65-F5344CB8AC3E}">
        <p14:creationId xmlns="" xmlns:p14="http://schemas.microsoft.com/office/powerpoint/2010/main" val="1545275558"/>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42"/>
            <a:ext cx="8229600" cy="626315"/>
          </a:xfrm>
        </p:spPr>
        <p:txBody>
          <a:bodyPr>
            <a:noAutofit/>
          </a:bodyPr>
          <a:lstStyle/>
          <a:p>
            <a:pPr algn="ctr"/>
            <a:r>
              <a:rPr lang="en-US" sz="2800" dirty="0"/>
              <a:t>PERKEMBANGAN REFORMASI BIROKRASI MA (KEUNGGULAN)</a:t>
            </a:r>
            <a:endParaRPr lang="id-ID" sz="28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73405491"/>
              </p:ext>
            </p:extLst>
          </p:nvPr>
        </p:nvGraphicFramePr>
        <p:xfrm>
          <a:off x="779464" y="1056290"/>
          <a:ext cx="7581901" cy="5565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r>
              <a:rPr lang="en-US" dirty="0">
                <a:solidFill>
                  <a:prstClr val="white"/>
                </a:solidFill>
              </a:rPr>
              <a:t>28</a:t>
            </a:r>
          </a:p>
        </p:txBody>
      </p:sp>
    </p:spTree>
    <p:extLst>
      <p:ext uri="{BB962C8B-B14F-4D97-AF65-F5344CB8AC3E}">
        <p14:creationId xmlns="" xmlns:p14="http://schemas.microsoft.com/office/powerpoint/2010/main" val="4072143268"/>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42"/>
            <a:ext cx="8229600" cy="626315"/>
          </a:xfrm>
        </p:spPr>
        <p:txBody>
          <a:bodyPr>
            <a:noAutofit/>
          </a:bodyPr>
          <a:lstStyle/>
          <a:p>
            <a:pPr algn="ctr"/>
            <a:r>
              <a:rPr lang="en-US" sz="2800" dirty="0"/>
              <a:t>PERKEMBANGAN REFORMASI BIROKRASI MA (KEUNGGULAN)</a:t>
            </a:r>
            <a:endParaRPr lang="id-ID" sz="28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73405491"/>
              </p:ext>
            </p:extLst>
          </p:nvPr>
        </p:nvGraphicFramePr>
        <p:xfrm>
          <a:off x="779464" y="1056290"/>
          <a:ext cx="7581901" cy="5565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r>
              <a:rPr lang="en-US" dirty="0">
                <a:solidFill>
                  <a:prstClr val="white"/>
                </a:solidFill>
              </a:rPr>
              <a:t>29</a:t>
            </a:r>
          </a:p>
        </p:txBody>
      </p:sp>
    </p:spTree>
    <p:extLst>
      <p:ext uri="{BB962C8B-B14F-4D97-AF65-F5344CB8AC3E}">
        <p14:creationId xmlns="" xmlns:p14="http://schemas.microsoft.com/office/powerpoint/2010/main" val="4072143268"/>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5900" y="152405"/>
            <a:ext cx="5772150" cy="762001"/>
          </a:xfrm>
        </p:spPr>
        <p:txBody>
          <a:bodyPr>
            <a:normAutofit/>
          </a:bodyPr>
          <a:lstStyle/>
          <a:p>
            <a:r>
              <a:rPr lang="id-ID" dirty="0" smtClean="0"/>
              <a:t>FOKUS KE DEPAN</a:t>
            </a:r>
            <a:endParaRPr lang="id-ID" dirty="0"/>
          </a:p>
        </p:txBody>
      </p:sp>
      <p:graphicFrame>
        <p:nvGraphicFramePr>
          <p:cNvPr id="6" name="Content Placeholder 3"/>
          <p:cNvGraphicFramePr>
            <a:graphicFrameLocks noGrp="1"/>
          </p:cNvGraphicFramePr>
          <p:nvPr>
            <p:ph idx="1"/>
            <p:extLst>
              <p:ext uri="{D42A27DB-BD31-4B8C-83A1-F6EECF244321}">
                <p14:modId xmlns="" xmlns:p14="http://schemas.microsoft.com/office/powerpoint/2010/main" val="554098950"/>
              </p:ext>
            </p:extLst>
          </p:nvPr>
        </p:nvGraphicFramePr>
        <p:xfrm>
          <a:off x="1485900" y="1269818"/>
          <a:ext cx="6172200" cy="49881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24A1455A-1174-4134-A4F9-D4D5CAFC45C0}" type="slidenum">
              <a:rPr lang="en-US" smtClean="0">
                <a:solidFill>
                  <a:prstClr val="white"/>
                </a:solidFill>
              </a:rPr>
              <a:pPr/>
              <a:t>14</a:t>
            </a:fld>
            <a:endParaRPr lang="en-US">
              <a:solidFill>
                <a:prstClr val="white"/>
              </a:solidFill>
            </a:endParaRPr>
          </a:p>
        </p:txBody>
      </p:sp>
    </p:spTree>
    <p:extLst>
      <p:ext uri="{BB962C8B-B14F-4D97-AF65-F5344CB8AC3E}">
        <p14:creationId xmlns="" xmlns:p14="http://schemas.microsoft.com/office/powerpoint/2010/main" val="2504271273"/>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95288" y="260350"/>
            <a:ext cx="8229600" cy="1143000"/>
          </a:xfrm>
          <a:prstGeom prst="rect">
            <a:avLst/>
          </a:prstGeom>
        </p:spPr>
        <p:txBody>
          <a:bodyPr>
            <a:normAutofit fontScale="90000"/>
          </a:bodyPr>
          <a:lstStyle/>
          <a:p>
            <a:r>
              <a:rPr lang="en-US" altLang="en-US" dirty="0" smtClean="0"/>
              <a:t>HAMBATAN/</a:t>
            </a:r>
            <a:r>
              <a:rPr lang="en-US" altLang="en-US" dirty="0" err="1" smtClean="0"/>
              <a:t>Kendala</a:t>
            </a:r>
            <a:r>
              <a:rPr lang="en-US" altLang="en-US" dirty="0" smtClean="0"/>
              <a:t>: #</a:t>
            </a:r>
            <a:r>
              <a:rPr lang="en-US" altLang="en-US" dirty="0" err="1" smtClean="0"/>
              <a:t>Perubahan</a:t>
            </a:r>
            <a:r>
              <a:rPr lang="en-US" altLang="en-US" dirty="0" smtClean="0"/>
              <a:t> MINDSET#</a:t>
            </a:r>
            <a:endParaRPr lang="en-AU" altLang="en-US" dirty="0" smtClean="0"/>
          </a:p>
        </p:txBody>
      </p:sp>
      <p:pic>
        <p:nvPicPr>
          <p:cNvPr id="48130" name="Picture 2" descr="http://2.bp.blogspot.com/-cPDo5E9_wJ4/TxhrJLr-8mI/AAAAAAAAF4w/hd04oyzTxmY/s1600/kata-kata-motivasi-2012.jp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a:xfrm>
            <a:off x="684213" y="1936758"/>
            <a:ext cx="3763962" cy="2500313"/>
          </a:xfrm>
          <a:noFill/>
          <a:extLst>
            <a:ext uri="{909E8E84-426E-40DD-AFC4-6F175D3DCCD1}">
              <a14:hiddenFill xmlns="" xmlns:a14="http://schemas.microsoft.com/office/drawing/2010/main">
                <a:solidFill>
                  <a:srgbClr val="FFFFFF"/>
                </a:solidFill>
              </a14:hiddenFill>
            </a:ext>
          </a:extLst>
        </p:spPr>
      </p:pic>
      <p:pic>
        <p:nvPicPr>
          <p:cNvPr id="23556" name="Picture 3"/>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6216650" y="4572000"/>
            <a:ext cx="2676525" cy="1784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7" name="Picture 4"/>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9390" y="4575183"/>
            <a:ext cx="3563937" cy="178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8" name="Picture 5"/>
          <p:cNvPicPr>
            <a:picLocks noChangeAspect="1"/>
          </p:cNvPicPr>
          <p:nvPr/>
        </p:nvPicPr>
        <p:blipFill>
          <a:blip r:embed="rId5">
            <a:extLst>
              <a:ext uri="{28A0092B-C50C-407E-A947-70E740481C1C}">
                <a14:useLocalDpi xmlns="" xmlns:a14="http://schemas.microsoft.com/office/drawing/2010/main" val="0"/>
              </a:ext>
            </a:extLst>
          </a:blip>
          <a:srcRect r="8574"/>
          <a:stretch>
            <a:fillRect/>
          </a:stretch>
        </p:blipFill>
        <p:spPr bwMode="auto">
          <a:xfrm>
            <a:off x="3741741" y="4572008"/>
            <a:ext cx="2613025" cy="1895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6">
            <a:extLst>
              <a:ext uri="{28A0092B-C50C-407E-A947-70E740481C1C}">
                <a14:useLocalDpi xmlns="" xmlns:a14="http://schemas.microsoft.com/office/drawing/2010/main" val="0"/>
              </a:ext>
            </a:extLst>
          </a:blip>
          <a:srcRect/>
          <a:stretch>
            <a:fillRect/>
          </a:stretch>
        </p:blipFill>
        <p:spPr bwMode="auto">
          <a:xfrm>
            <a:off x="4557714" y="1936758"/>
            <a:ext cx="3975100" cy="2500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63708912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ppt_x"/>
                                          </p:val>
                                        </p:tav>
                                        <p:tav tm="100000">
                                          <p:val>
                                            <p:strVal val="#ppt_x"/>
                                          </p:val>
                                        </p:tav>
                                      </p:tavLst>
                                    </p:anim>
                                    <p:anim calcmode="lin" valueType="num">
                                      <p:cBhvr additive="base">
                                        <p:cTn id="8" dur="500" fill="hold"/>
                                        <p:tgtEl>
                                          <p:spTgt spid="481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5900" y="152405"/>
            <a:ext cx="5772150" cy="762001"/>
          </a:xfrm>
        </p:spPr>
        <p:txBody>
          <a:bodyPr>
            <a:normAutofit/>
          </a:bodyPr>
          <a:lstStyle/>
          <a:p>
            <a:r>
              <a:rPr lang="id-ID" dirty="0" smtClean="0"/>
              <a:t>KENDALA</a:t>
            </a:r>
            <a:endParaRPr lang="id-ID" dirty="0"/>
          </a:p>
        </p:txBody>
      </p:sp>
      <p:graphicFrame>
        <p:nvGraphicFramePr>
          <p:cNvPr id="5" name="Content Placeholder 3"/>
          <p:cNvGraphicFramePr>
            <a:graphicFrameLocks noGrp="1"/>
          </p:cNvGraphicFramePr>
          <p:nvPr>
            <p:ph idx="1"/>
            <p:extLst/>
          </p:nvPr>
        </p:nvGraphicFramePr>
        <p:xfrm>
          <a:off x="1485900" y="1266094"/>
          <a:ext cx="6172200" cy="5002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24A1455A-1174-4134-A4F9-D4D5CAFC45C0}" type="slidenum">
              <a:rPr lang="en-US" smtClean="0">
                <a:solidFill>
                  <a:prstClr val="white"/>
                </a:solidFill>
              </a:rPr>
              <a:pPr/>
              <a:t>16</a:t>
            </a:fld>
            <a:endParaRPr lang="en-US">
              <a:solidFill>
                <a:prstClr val="white"/>
              </a:solidFill>
            </a:endParaRPr>
          </a:p>
        </p:txBody>
      </p:sp>
    </p:spTree>
    <p:extLst>
      <p:ext uri="{BB962C8B-B14F-4D97-AF65-F5344CB8AC3E}">
        <p14:creationId xmlns="" xmlns:p14="http://schemas.microsoft.com/office/powerpoint/2010/main" val="1558983921"/>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5900" y="152405"/>
            <a:ext cx="5772150" cy="762001"/>
          </a:xfrm>
        </p:spPr>
        <p:txBody>
          <a:bodyPr>
            <a:normAutofit fontScale="90000"/>
          </a:bodyPr>
          <a:lstStyle/>
          <a:p>
            <a:r>
              <a:rPr lang="id-ID" dirty="0" smtClean="0"/>
              <a:t>PROSES PELAKSANAAN REFORMASI BIROKRASI </a:t>
            </a:r>
            <a:endParaRPr lang="id-ID" dirty="0"/>
          </a:p>
        </p:txBody>
      </p:sp>
      <p:sp>
        <p:nvSpPr>
          <p:cNvPr id="4" name="Slide Number Placeholder 3"/>
          <p:cNvSpPr>
            <a:spLocks noGrp="1"/>
          </p:cNvSpPr>
          <p:nvPr>
            <p:ph type="sldNum" sz="quarter" idx="12"/>
          </p:nvPr>
        </p:nvSpPr>
        <p:spPr/>
        <p:txBody>
          <a:bodyPr/>
          <a:lstStyle/>
          <a:p>
            <a:fld id="{24A1455A-1174-4134-A4F9-D4D5CAFC45C0}" type="slidenum">
              <a:rPr lang="en-US" smtClean="0">
                <a:solidFill>
                  <a:prstClr val="white"/>
                </a:solidFill>
              </a:rPr>
              <a:pPr/>
              <a:t>17</a:t>
            </a:fld>
            <a:endParaRPr lang="en-US">
              <a:solidFill>
                <a:prstClr val="white"/>
              </a:solidFill>
            </a:endParaRPr>
          </a:p>
        </p:txBody>
      </p:sp>
      <p:sp>
        <p:nvSpPr>
          <p:cNvPr id="6" name="Rectangle 5"/>
          <p:cNvSpPr/>
          <p:nvPr/>
        </p:nvSpPr>
        <p:spPr>
          <a:xfrm>
            <a:off x="1557342" y="1352552"/>
            <a:ext cx="6100763" cy="4614020"/>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just">
              <a:lnSpc>
                <a:spcPct val="150000"/>
              </a:lnSpc>
            </a:pPr>
            <a:r>
              <a:rPr lang="id-ID" dirty="0"/>
              <a:t>Reformasi  Birokrasi  pada  hakikatnya  telah  dilaksanakan  oleh  Mahkamah Agung  RI  sejak  tahun  2004  yang  diumumkan  tahun  2009  kemudian dilakukan revisi  dan  menghasilkan cetak Biru Tahun 2010  –  2035, dimana dalam  Cetak  Biru  tersebut  secara  jelas  digariskan  bahwa  reformasi peradilan  menjadi  bagian  penting  yang  tidak  dapat  dipisahkan  dari reformasi  birokrasi.  Selain  itu  cetak  biru  memuat  quickwin  dalam perkembangannya  telah  menjadi  pengungkit  bagi  proses  pembaharuan peradilan dan memberi manfaat bagi perkembangan proses peradilan serta terintegrasi dengan Grand Design Reformasi Birokrasi.</a:t>
            </a:r>
          </a:p>
        </p:txBody>
      </p:sp>
    </p:spTree>
    <p:extLst>
      <p:ext uri="{BB962C8B-B14F-4D97-AF65-F5344CB8AC3E}">
        <p14:creationId xmlns="" xmlns:p14="http://schemas.microsoft.com/office/powerpoint/2010/main" val="3627608766"/>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93622" y="1825632"/>
            <a:ext cx="7419106" cy="2933411"/>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2"/>
            <a:ext cx="8305800" cy="790575"/>
          </a:xfrm>
          <a:prstGeom prst="rect">
            <a:avLst/>
          </a:prstGeom>
        </p:spPr>
        <p:txBody>
          <a:bodyPr/>
          <a:lstStyle/>
          <a:p>
            <a:pPr algn="ctr"/>
            <a:r>
              <a:rPr lang="en-US" b="1" dirty="0" err="1" smtClean="0"/>
              <a:t>Metodologi</a:t>
            </a:r>
            <a:r>
              <a:rPr lang="en-US" b="1" dirty="0" smtClean="0"/>
              <a:t> </a:t>
            </a:r>
            <a:r>
              <a:rPr lang="en-US" b="1" dirty="0" err="1" smtClean="0"/>
              <a:t>Evaluasi</a:t>
            </a:r>
            <a:endParaRPr lang="id-ID" b="1" dirty="0"/>
          </a:p>
        </p:txBody>
      </p:sp>
      <p:sp>
        <p:nvSpPr>
          <p:cNvPr id="3" name="Content Placeholder 2"/>
          <p:cNvSpPr>
            <a:spLocks noGrp="1"/>
          </p:cNvSpPr>
          <p:nvPr>
            <p:ph idx="1"/>
          </p:nvPr>
        </p:nvSpPr>
        <p:spPr>
          <a:xfrm>
            <a:off x="1356020" y="2230875"/>
            <a:ext cx="6917547" cy="2091744"/>
          </a:xfrm>
        </p:spPr>
        <p:txBody>
          <a:bodyPr>
            <a:normAutofit fontScale="92500" lnSpcReduction="10000"/>
          </a:bodyPr>
          <a:lstStyle/>
          <a:p>
            <a:pPr marL="514350" indent="-514350">
              <a:buFont typeface="+mj-lt"/>
              <a:buAutoNum type="arabicPeriod"/>
            </a:pPr>
            <a:r>
              <a:rPr lang="en-US" dirty="0" err="1" smtClean="0"/>
              <a:t>Evaluasi</a:t>
            </a:r>
            <a:r>
              <a:rPr lang="en-US" dirty="0" smtClean="0"/>
              <a:t> </a:t>
            </a:r>
            <a:r>
              <a:rPr lang="en-US" dirty="0" err="1" smtClean="0"/>
              <a:t>Dokumen</a:t>
            </a:r>
            <a:endParaRPr lang="en-US" dirty="0" smtClean="0"/>
          </a:p>
          <a:p>
            <a:pPr marL="514350" indent="-514350">
              <a:buFont typeface="+mj-lt"/>
              <a:buAutoNum type="arabicPeriod"/>
            </a:pPr>
            <a:r>
              <a:rPr lang="en-US" dirty="0" err="1" smtClean="0"/>
              <a:t>Wawancara</a:t>
            </a:r>
            <a:r>
              <a:rPr lang="en-US" dirty="0" smtClean="0"/>
              <a:t> </a:t>
            </a:r>
          </a:p>
          <a:p>
            <a:pPr marL="514350" indent="-514350">
              <a:buFont typeface="+mj-lt"/>
              <a:buAutoNum type="arabicPeriod"/>
            </a:pPr>
            <a:r>
              <a:rPr lang="en-US" dirty="0" err="1" smtClean="0"/>
              <a:t>Surve</a:t>
            </a:r>
            <a:r>
              <a:rPr lang="id-ID" dirty="0" smtClean="0"/>
              <a:t>i</a:t>
            </a:r>
            <a:r>
              <a:rPr lang="en-US" dirty="0" smtClean="0"/>
              <a:t> </a:t>
            </a:r>
            <a:r>
              <a:rPr lang="id-ID" dirty="0" smtClean="0"/>
              <a:t>(Kuesioner)</a:t>
            </a:r>
            <a:endParaRPr lang="en-US" dirty="0" smtClean="0"/>
          </a:p>
          <a:p>
            <a:pPr marL="514350" indent="-514350">
              <a:buFont typeface="+mj-lt"/>
              <a:buAutoNum type="arabicPeriod"/>
            </a:pPr>
            <a:r>
              <a:rPr lang="en-US" dirty="0" err="1" smtClean="0"/>
              <a:t>Observasi</a:t>
            </a:r>
            <a:r>
              <a:rPr lang="id-ID" dirty="0" smtClean="0"/>
              <a:t> Lapangan</a:t>
            </a:r>
            <a:endParaRPr lang="id-ID" dirty="0"/>
          </a:p>
        </p:txBody>
      </p:sp>
    </p:spTree>
    <p:extLst>
      <p:ext uri="{BB962C8B-B14F-4D97-AF65-F5344CB8AC3E}">
        <p14:creationId xmlns="" xmlns:p14="http://schemas.microsoft.com/office/powerpoint/2010/main" val="91627748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2874150" y="5685063"/>
            <a:ext cx="2664048" cy="1200329"/>
          </a:xfrm>
          <a:prstGeom prst="rect">
            <a:avLst/>
          </a:prstGeom>
          <a:noFill/>
          <a:ln>
            <a:solidFill>
              <a:schemeClr val="tx1"/>
            </a:solidFill>
            <a:prstDash val="lgDash"/>
          </a:ln>
        </p:spPr>
        <p:txBody>
          <a:bodyPr wrap="square" rtlCol="0">
            <a:spAutoFit/>
          </a:bodyPr>
          <a:lstStyle/>
          <a:p>
            <a:endParaRPr lang="id-ID" dirty="0" smtClean="0"/>
          </a:p>
          <a:p>
            <a:endParaRPr lang="id-ID" dirty="0"/>
          </a:p>
          <a:p>
            <a:endParaRPr lang="id-ID" dirty="0" smtClean="0"/>
          </a:p>
          <a:p>
            <a:endParaRPr lang="id-ID" dirty="0"/>
          </a:p>
        </p:txBody>
      </p:sp>
      <p:sp>
        <p:nvSpPr>
          <p:cNvPr id="2" name="Title 1"/>
          <p:cNvSpPr>
            <a:spLocks noGrp="1"/>
          </p:cNvSpPr>
          <p:nvPr>
            <p:ph type="title"/>
          </p:nvPr>
        </p:nvSpPr>
        <p:spPr>
          <a:xfrm>
            <a:off x="838200" y="2"/>
            <a:ext cx="8305800" cy="790575"/>
          </a:xfrm>
          <a:prstGeom prst="rect">
            <a:avLst/>
          </a:prstGeom>
        </p:spPr>
        <p:txBody>
          <a:bodyPr/>
          <a:lstStyle/>
          <a:p>
            <a:r>
              <a:rPr lang="id-ID" b="1" dirty="0" smtClean="0"/>
              <a:t>Pelaksanaan </a:t>
            </a:r>
            <a:r>
              <a:rPr lang="en-US" b="1" dirty="0" err="1" smtClean="0"/>
              <a:t>Surve</a:t>
            </a:r>
            <a:r>
              <a:rPr lang="id-ID" b="1" dirty="0" smtClean="0"/>
              <a:t>i</a:t>
            </a:r>
            <a:endParaRPr lang="id-ID" b="1" dirty="0"/>
          </a:p>
        </p:txBody>
      </p:sp>
      <p:graphicFrame>
        <p:nvGraphicFramePr>
          <p:cNvPr id="6" name="Content Placeholder 3"/>
          <p:cNvGraphicFramePr>
            <a:graphicFrameLocks noGrp="1"/>
          </p:cNvGraphicFramePr>
          <p:nvPr>
            <p:ph idx="1"/>
            <p:extLst>
              <p:ext uri="{D42A27DB-BD31-4B8C-83A1-F6EECF244321}">
                <p14:modId xmlns="" xmlns:p14="http://schemas.microsoft.com/office/powerpoint/2010/main" val="1724393039"/>
              </p:ext>
            </p:extLst>
          </p:nvPr>
        </p:nvGraphicFramePr>
        <p:xfrm>
          <a:off x="838201" y="1412776"/>
          <a:ext cx="7910264" cy="38593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6"/>
          <p:cNvGrpSpPr/>
          <p:nvPr/>
        </p:nvGrpSpPr>
        <p:grpSpPr>
          <a:xfrm>
            <a:off x="2915818" y="971706"/>
            <a:ext cx="2520032" cy="369062"/>
            <a:chOff x="2584" y="1499505"/>
            <a:chExt cx="2520032" cy="802808"/>
          </a:xfrm>
        </p:grpSpPr>
        <p:sp>
          <p:nvSpPr>
            <p:cNvPr id="17" name="Rectangle 16"/>
            <p:cNvSpPr/>
            <p:nvPr/>
          </p:nvSpPr>
          <p:spPr>
            <a:xfrm>
              <a:off x="2584" y="1499505"/>
              <a:ext cx="2520032" cy="8028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ectangle 17"/>
            <p:cNvSpPr/>
            <p:nvPr/>
          </p:nvSpPr>
          <p:spPr>
            <a:xfrm>
              <a:off x="2584" y="1626292"/>
              <a:ext cx="2520032" cy="51307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id-ID" sz="1200" kern="1200" dirty="0" smtClean="0">
                  <a:solidFill>
                    <a:schemeClr val="tx1"/>
                  </a:solidFill>
                </a:rPr>
                <a:t>Kapasitas dan Akuntabilitas Kinerja Organisasi (</a:t>
              </a:r>
              <a:r>
                <a:rPr lang="en-US" sz="1200" kern="1200" dirty="0" smtClean="0">
                  <a:solidFill>
                    <a:schemeClr val="tx1"/>
                  </a:solidFill>
                </a:rPr>
                <a:t>2</a:t>
              </a:r>
              <a:r>
                <a:rPr lang="id-ID" sz="1200" kern="1200" dirty="0" smtClean="0">
                  <a:solidFill>
                    <a:schemeClr val="tx1"/>
                  </a:solidFill>
                </a:rPr>
                <a:t>0)</a:t>
              </a:r>
              <a:endParaRPr lang="en-US" sz="1200" kern="1200" dirty="0"/>
            </a:p>
          </p:txBody>
        </p:sp>
      </p:grpSp>
      <p:grpSp>
        <p:nvGrpSpPr>
          <p:cNvPr id="4" name="Group 7"/>
          <p:cNvGrpSpPr/>
          <p:nvPr/>
        </p:nvGrpSpPr>
        <p:grpSpPr>
          <a:xfrm>
            <a:off x="2915818" y="1340769"/>
            <a:ext cx="2520032" cy="650970"/>
            <a:chOff x="2584" y="2069538"/>
            <a:chExt cx="2520032" cy="1396656"/>
          </a:xfrm>
        </p:grpSpPr>
        <p:sp>
          <p:nvSpPr>
            <p:cNvPr id="15" name="Rectangle 14"/>
            <p:cNvSpPr/>
            <p:nvPr/>
          </p:nvSpPr>
          <p:spPr>
            <a:xfrm>
              <a:off x="2584" y="2302314"/>
              <a:ext cx="2520032" cy="116388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Rectangle 15"/>
            <p:cNvSpPr/>
            <p:nvPr/>
          </p:nvSpPr>
          <p:spPr>
            <a:xfrm>
              <a:off x="2584" y="2069538"/>
              <a:ext cx="2520032" cy="86409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200" kern="1200" dirty="0" err="1" smtClean="0">
                  <a:solidFill>
                    <a:schemeClr val="tx1"/>
                  </a:solidFill>
                </a:rPr>
                <a:t>Nilai</a:t>
              </a:r>
              <a:r>
                <a:rPr lang="en-US" sz="1200" kern="1200" dirty="0" smtClean="0">
                  <a:solidFill>
                    <a:schemeClr val="tx1"/>
                  </a:solidFill>
                </a:rPr>
                <a:t> </a:t>
              </a:r>
              <a:r>
                <a:rPr lang="en-US" sz="1200" kern="1200" dirty="0" err="1" smtClean="0">
                  <a:solidFill>
                    <a:schemeClr val="tx1"/>
                  </a:solidFill>
                </a:rPr>
                <a:t>Akuntabilitas</a:t>
              </a:r>
              <a:r>
                <a:rPr lang="en-US" sz="1200" kern="1200" dirty="0" smtClean="0">
                  <a:solidFill>
                    <a:schemeClr val="tx1"/>
                  </a:solidFill>
                </a:rPr>
                <a:t> </a:t>
              </a:r>
              <a:r>
                <a:rPr lang="en-US" sz="1200" kern="1200" dirty="0" err="1" smtClean="0">
                  <a:solidFill>
                    <a:schemeClr val="tx1"/>
                  </a:solidFill>
                </a:rPr>
                <a:t>Kinerja</a:t>
              </a:r>
              <a:r>
                <a:rPr lang="id-ID" sz="1200" kern="1200" dirty="0" smtClean="0">
                  <a:solidFill>
                    <a:schemeClr val="tx1"/>
                  </a:solidFill>
                </a:rPr>
                <a:t> </a:t>
              </a:r>
              <a:r>
                <a:rPr lang="en-US" sz="1200" kern="1200" dirty="0" smtClean="0">
                  <a:solidFill>
                    <a:schemeClr val="tx1"/>
                  </a:solidFill>
                </a:rPr>
                <a:t>(14)</a:t>
              </a:r>
              <a:endParaRPr lang="en-US" sz="1200" kern="1200" dirty="0"/>
            </a:p>
            <a:p>
              <a:pPr marL="171450" lvl="1" indent="-171450" algn="l" defTabSz="711200">
                <a:lnSpc>
                  <a:spcPct val="90000"/>
                </a:lnSpc>
                <a:spcBef>
                  <a:spcPct val="0"/>
                </a:spcBef>
                <a:spcAft>
                  <a:spcPct val="15000"/>
                </a:spcAft>
                <a:buChar char="••"/>
              </a:pPr>
              <a:r>
                <a:rPr lang="en-US" sz="1400" b="1" kern="1200" dirty="0" err="1" smtClean="0">
                  <a:solidFill>
                    <a:srgbClr val="FF0000"/>
                  </a:solidFill>
                </a:rPr>
                <a:t>Nilai</a:t>
              </a:r>
              <a:r>
                <a:rPr lang="en-US" sz="1400" b="1" kern="1200" dirty="0" smtClean="0">
                  <a:solidFill>
                    <a:srgbClr val="FF0000"/>
                  </a:solidFill>
                </a:rPr>
                <a:t> </a:t>
              </a:r>
              <a:r>
                <a:rPr lang="en-US" sz="1400" b="1" kern="1200" dirty="0" err="1" smtClean="0">
                  <a:solidFill>
                    <a:srgbClr val="FF0000"/>
                  </a:solidFill>
                </a:rPr>
                <a:t>Kapasitas</a:t>
              </a:r>
              <a:r>
                <a:rPr lang="en-US" sz="1400" b="1" kern="1200" dirty="0" smtClean="0">
                  <a:solidFill>
                    <a:srgbClr val="FF0000"/>
                  </a:solidFill>
                </a:rPr>
                <a:t> </a:t>
              </a:r>
              <a:r>
                <a:rPr lang="en-US" sz="1400" b="1" kern="1200" dirty="0" err="1" smtClean="0">
                  <a:solidFill>
                    <a:srgbClr val="FF0000"/>
                  </a:solidFill>
                </a:rPr>
                <a:t>Organisasi</a:t>
              </a:r>
              <a:r>
                <a:rPr lang="en-US" sz="1400" b="1" kern="1200" dirty="0" smtClean="0">
                  <a:solidFill>
                    <a:srgbClr val="FF0000"/>
                  </a:solidFill>
                </a:rPr>
                <a:t> (</a:t>
              </a:r>
              <a:r>
                <a:rPr lang="en-US" sz="1400" b="1" kern="1200" dirty="0" err="1" smtClean="0">
                  <a:solidFill>
                    <a:srgbClr val="FF0000"/>
                  </a:solidFill>
                </a:rPr>
                <a:t>Survei</a:t>
              </a:r>
              <a:r>
                <a:rPr lang="en-US" sz="1400" b="1" kern="1200" dirty="0" smtClean="0">
                  <a:solidFill>
                    <a:srgbClr val="FF0000"/>
                  </a:solidFill>
                </a:rPr>
                <a:t> Internal) (6)</a:t>
              </a:r>
              <a:endParaRPr lang="en-US" sz="1400" b="1" kern="1200" dirty="0">
                <a:solidFill>
                  <a:srgbClr val="FF0000"/>
                </a:solidFill>
              </a:endParaRPr>
            </a:p>
          </p:txBody>
        </p:sp>
      </p:grpSp>
      <p:grpSp>
        <p:nvGrpSpPr>
          <p:cNvPr id="5" name="Group 8"/>
          <p:cNvGrpSpPr/>
          <p:nvPr/>
        </p:nvGrpSpPr>
        <p:grpSpPr>
          <a:xfrm>
            <a:off x="2987824" y="5733256"/>
            <a:ext cx="2520032" cy="360040"/>
            <a:chOff x="5748258" y="1499505"/>
            <a:chExt cx="2520032" cy="802808"/>
          </a:xfrm>
        </p:grpSpPr>
        <p:sp>
          <p:nvSpPr>
            <p:cNvPr id="13" name="Rectangle 12"/>
            <p:cNvSpPr/>
            <p:nvPr/>
          </p:nvSpPr>
          <p:spPr>
            <a:xfrm>
              <a:off x="5748258" y="1499505"/>
              <a:ext cx="2520032" cy="8028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748258" y="1499505"/>
              <a:ext cx="2520032" cy="80280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id-ID" sz="1200" kern="1200" dirty="0" smtClean="0">
                  <a:solidFill>
                    <a:schemeClr val="tx1"/>
                  </a:solidFill>
                </a:rPr>
                <a:t>Kualitas Pelayanan Publik (10)</a:t>
              </a:r>
              <a:endParaRPr lang="en-US" sz="1200" kern="1200" dirty="0"/>
            </a:p>
          </p:txBody>
        </p:sp>
      </p:grpSp>
      <p:grpSp>
        <p:nvGrpSpPr>
          <p:cNvPr id="7" name="Group 9"/>
          <p:cNvGrpSpPr/>
          <p:nvPr/>
        </p:nvGrpSpPr>
        <p:grpSpPr>
          <a:xfrm>
            <a:off x="2987824" y="6165312"/>
            <a:ext cx="2520032" cy="576065"/>
            <a:chOff x="5748258" y="2302314"/>
            <a:chExt cx="2520032" cy="1163880"/>
          </a:xfrm>
        </p:grpSpPr>
        <p:sp>
          <p:nvSpPr>
            <p:cNvPr id="11" name="Rectangle 10"/>
            <p:cNvSpPr/>
            <p:nvPr/>
          </p:nvSpPr>
          <p:spPr>
            <a:xfrm>
              <a:off x="5748258" y="2302314"/>
              <a:ext cx="2520032" cy="116388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2" name="Rectangle 11"/>
            <p:cNvSpPr/>
            <p:nvPr/>
          </p:nvSpPr>
          <p:spPr>
            <a:xfrm>
              <a:off x="5748258" y="2302314"/>
              <a:ext cx="2520032" cy="11638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400" kern="1200" dirty="0" err="1" smtClean="0">
                  <a:solidFill>
                    <a:srgbClr val="FF0000"/>
                  </a:solidFill>
                </a:rPr>
                <a:t>Nilai</a:t>
              </a:r>
              <a:r>
                <a:rPr lang="en-US" sz="1400" kern="1200" dirty="0" smtClean="0">
                  <a:solidFill>
                    <a:srgbClr val="FF0000"/>
                  </a:solidFill>
                </a:rPr>
                <a:t> </a:t>
              </a:r>
              <a:r>
                <a:rPr lang="en-US" sz="1400" kern="1200" dirty="0" err="1" smtClean="0">
                  <a:solidFill>
                    <a:srgbClr val="FF0000"/>
                  </a:solidFill>
                </a:rPr>
                <a:t>Persepsi</a:t>
              </a:r>
              <a:r>
                <a:rPr lang="en-US" sz="1400" kern="1200" dirty="0" smtClean="0">
                  <a:solidFill>
                    <a:srgbClr val="FF0000"/>
                  </a:solidFill>
                </a:rPr>
                <a:t> </a:t>
              </a:r>
              <a:r>
                <a:rPr lang="en-US" sz="1400" kern="1200" dirty="0" err="1" smtClean="0">
                  <a:solidFill>
                    <a:srgbClr val="FF0000"/>
                  </a:solidFill>
                </a:rPr>
                <a:t>Kualitas</a:t>
              </a:r>
              <a:r>
                <a:rPr lang="en-US" sz="1400" kern="1200" dirty="0" smtClean="0">
                  <a:solidFill>
                    <a:srgbClr val="FF0000"/>
                  </a:solidFill>
                </a:rPr>
                <a:t> </a:t>
              </a:r>
              <a:r>
                <a:rPr lang="en-US" sz="1400" kern="1200" dirty="0" err="1" smtClean="0">
                  <a:solidFill>
                    <a:srgbClr val="FF0000"/>
                  </a:solidFill>
                </a:rPr>
                <a:t>Pelayanan</a:t>
              </a:r>
              <a:r>
                <a:rPr lang="en-US" sz="1400" kern="1200" dirty="0" smtClean="0">
                  <a:solidFill>
                    <a:srgbClr val="FF0000"/>
                  </a:solidFill>
                </a:rPr>
                <a:t> (</a:t>
              </a:r>
              <a:r>
                <a:rPr lang="en-US" sz="1400" kern="1200" dirty="0" err="1" smtClean="0">
                  <a:solidFill>
                    <a:srgbClr val="FF0000"/>
                  </a:solidFill>
                </a:rPr>
                <a:t>Survei</a:t>
              </a:r>
              <a:r>
                <a:rPr lang="en-US" sz="1400" kern="1200" dirty="0" smtClean="0">
                  <a:solidFill>
                    <a:srgbClr val="FF0000"/>
                  </a:solidFill>
                </a:rPr>
                <a:t> </a:t>
              </a:r>
              <a:r>
                <a:rPr lang="en-US" sz="1400" kern="1200" dirty="0" err="1" smtClean="0">
                  <a:solidFill>
                    <a:srgbClr val="FF0000"/>
                  </a:solidFill>
                </a:rPr>
                <a:t>Eksternal</a:t>
              </a:r>
              <a:r>
                <a:rPr lang="en-US" sz="1400" kern="1200" dirty="0" smtClean="0">
                  <a:solidFill>
                    <a:srgbClr val="FF0000"/>
                  </a:solidFill>
                </a:rPr>
                <a:t>)</a:t>
              </a:r>
              <a:r>
                <a:rPr lang="id-ID" sz="1400" kern="1200" dirty="0" smtClean="0">
                  <a:solidFill>
                    <a:srgbClr val="FF0000"/>
                  </a:solidFill>
                </a:rPr>
                <a:t> </a:t>
              </a:r>
              <a:r>
                <a:rPr lang="en-US" sz="1400" kern="1200" dirty="0" smtClean="0">
                  <a:solidFill>
                    <a:srgbClr val="FF0000"/>
                  </a:solidFill>
                </a:rPr>
                <a:t>(10)</a:t>
              </a:r>
              <a:endParaRPr lang="en-US" sz="1400" kern="1200" dirty="0">
                <a:solidFill>
                  <a:srgbClr val="FF0000"/>
                </a:solidFill>
              </a:endParaRPr>
            </a:p>
          </p:txBody>
        </p:sp>
      </p:grpSp>
      <p:sp>
        <p:nvSpPr>
          <p:cNvPr id="19" name="Down Arrow 18"/>
          <p:cNvSpPr/>
          <p:nvPr/>
        </p:nvSpPr>
        <p:spPr>
          <a:xfrm>
            <a:off x="3587154" y="2141664"/>
            <a:ext cx="792088" cy="324793"/>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2843808" y="1556792"/>
            <a:ext cx="2664048" cy="369332"/>
          </a:xfrm>
          <a:prstGeom prst="rect">
            <a:avLst/>
          </a:prstGeom>
          <a:noFill/>
          <a:ln>
            <a:solidFill>
              <a:schemeClr val="tx1"/>
            </a:solidFill>
            <a:prstDash val="lgDash"/>
          </a:ln>
        </p:spPr>
        <p:txBody>
          <a:bodyPr wrap="square" rtlCol="0">
            <a:spAutoFit/>
          </a:bodyPr>
          <a:lstStyle/>
          <a:p>
            <a:endParaRPr lang="id-ID" dirty="0"/>
          </a:p>
        </p:txBody>
      </p:sp>
      <p:sp>
        <p:nvSpPr>
          <p:cNvPr id="22" name="Down Arrow 21"/>
          <p:cNvSpPr/>
          <p:nvPr/>
        </p:nvSpPr>
        <p:spPr>
          <a:xfrm rot="10800000">
            <a:off x="3587154" y="5344134"/>
            <a:ext cx="792088" cy="268921"/>
          </a:xfrm>
          <a:prstGeom prst="downArrow">
            <a:avLst/>
          </a:prstGeom>
          <a:solidFill>
            <a:srgbClr val="00B0F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d-ID"/>
          </a:p>
        </p:txBody>
      </p:sp>
    </p:spTree>
    <p:extLst>
      <p:ext uri="{BB962C8B-B14F-4D97-AF65-F5344CB8AC3E}">
        <p14:creationId xmlns="" xmlns:p14="http://schemas.microsoft.com/office/powerpoint/2010/main" val="343624536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City.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0" y="3700160"/>
            <a:ext cx="9144000" cy="2892026"/>
          </a:xfrm>
          <a:prstGeom prst="rect">
            <a:avLst/>
          </a:prstGeom>
          <a:solidFill>
            <a:srgbClr val="BF4D00"/>
          </a:solidFill>
          <a:ln w="9525">
            <a:solidFill>
              <a:srgbClr val="D77C01"/>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dirty="0">
              <a:solidFill>
                <a:schemeClr val="lt1"/>
              </a:solidFill>
              <a:latin typeface="+mn-lt"/>
              <a:ea typeface="+mn-ea"/>
            </a:endParaRPr>
          </a:p>
        </p:txBody>
      </p:sp>
      <p:sp>
        <p:nvSpPr>
          <p:cNvPr id="18436" name="Picture 5" descr="City.png"/>
          <p:cNvSpPr>
            <a:spLocks noChangeAspect="1"/>
          </p:cNvSpPr>
          <p:nvPr/>
        </p:nvSpPr>
        <p:spPr bwMode="auto">
          <a:xfrm>
            <a:off x="0" y="0"/>
            <a:ext cx="91440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id-ID" sz="1800"/>
          </a:p>
        </p:txBody>
      </p:sp>
      <p:sp>
        <p:nvSpPr>
          <p:cNvPr id="5" name="Title 1"/>
          <p:cNvSpPr txBox="1">
            <a:spLocks/>
          </p:cNvSpPr>
          <p:nvPr/>
        </p:nvSpPr>
        <p:spPr>
          <a:xfrm>
            <a:off x="0" y="3880926"/>
            <a:ext cx="8915400" cy="1890823"/>
          </a:xfrm>
          <a:prstGeom prst="rect">
            <a:avLst/>
          </a:prstGeom>
          <a:noFill/>
        </p:spPr>
        <p:txBody>
          <a:bodyPr anchor="ctr"/>
          <a:lstStyle/>
          <a:p>
            <a:pPr marL="357188" indent="-15875" algn="ctr" eaLnBrk="1" fontAlgn="auto" hangingPunct="1">
              <a:spcAft>
                <a:spcPts val="0"/>
              </a:spcAft>
              <a:defRPr/>
            </a:pPr>
            <a:r>
              <a:rPr lang="en-US" sz="2000" b="1" dirty="0" err="1" smtClean="0">
                <a:solidFill>
                  <a:srgbClr val="FFFFFF"/>
                </a:solidFill>
                <a:latin typeface="Calibri"/>
                <a:cs typeface="Calibri"/>
              </a:rPr>
              <a:t>Dirangkum</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dan</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disajikan</a:t>
            </a:r>
            <a:r>
              <a:rPr lang="en-US" sz="2000" b="1" dirty="0" smtClean="0">
                <a:solidFill>
                  <a:srgbClr val="FFFFFF"/>
                </a:solidFill>
                <a:latin typeface="Calibri"/>
                <a:cs typeface="Calibri"/>
              </a:rPr>
              <a:t> </a:t>
            </a:r>
            <a:r>
              <a:rPr lang="en-US" sz="2000" b="1" dirty="0" err="1" smtClean="0">
                <a:solidFill>
                  <a:srgbClr val="FFFFFF"/>
                </a:solidFill>
                <a:latin typeface="Calibri"/>
                <a:cs typeface="Calibri"/>
              </a:rPr>
              <a:t>oleh</a:t>
            </a:r>
            <a:r>
              <a:rPr lang="en-US" sz="2000" b="1" dirty="0" smtClean="0">
                <a:solidFill>
                  <a:srgbClr val="FFFFFF"/>
                </a:solidFill>
                <a:latin typeface="Calibri"/>
                <a:cs typeface="Calibri"/>
              </a:rPr>
              <a:t>:</a:t>
            </a:r>
          </a:p>
          <a:p>
            <a:pPr marL="357188" indent="-15875" algn="ctr" eaLnBrk="1" fontAlgn="auto" hangingPunct="1">
              <a:spcAft>
                <a:spcPts val="0"/>
              </a:spcAft>
              <a:defRPr/>
            </a:pPr>
            <a:r>
              <a:rPr lang="en-US" sz="3200" b="1" i="1" dirty="0" err="1" smtClean="0">
                <a:solidFill>
                  <a:srgbClr val="FFFFFF"/>
                </a:solidFill>
                <a:latin typeface="Calibri"/>
                <a:cs typeface="Calibri"/>
              </a:rPr>
              <a:t>Jeanny</a:t>
            </a:r>
            <a:r>
              <a:rPr lang="en-US" sz="3200" b="1" i="1" dirty="0" smtClean="0">
                <a:solidFill>
                  <a:srgbClr val="FFFFFF"/>
                </a:solidFill>
                <a:latin typeface="Calibri"/>
                <a:cs typeface="Calibri"/>
              </a:rPr>
              <a:t> HV </a:t>
            </a:r>
            <a:r>
              <a:rPr lang="en-US" sz="3200" b="1" i="1" dirty="0" err="1" smtClean="0">
                <a:solidFill>
                  <a:srgbClr val="FFFFFF"/>
                </a:solidFill>
                <a:latin typeface="Calibri"/>
                <a:cs typeface="Calibri"/>
              </a:rPr>
              <a:t>Hutauruk</a:t>
            </a:r>
            <a:r>
              <a:rPr lang="en-US" sz="3200" b="1" i="1" dirty="0" smtClean="0">
                <a:solidFill>
                  <a:srgbClr val="FFFFFF"/>
                </a:solidFill>
                <a:latin typeface="Calibri"/>
                <a:cs typeface="Calibri"/>
              </a:rPr>
              <a:t>, S.E., M.M., </a:t>
            </a:r>
            <a:r>
              <a:rPr lang="en-US" sz="3200" b="1" i="1" dirty="0" err="1" smtClean="0">
                <a:solidFill>
                  <a:srgbClr val="FFFFFF"/>
                </a:solidFill>
                <a:latin typeface="Calibri"/>
                <a:cs typeface="Calibri"/>
              </a:rPr>
              <a:t>Ak</a:t>
            </a:r>
            <a:r>
              <a:rPr lang="en-US" sz="3200" b="1" i="1" dirty="0" smtClean="0">
                <a:solidFill>
                  <a:srgbClr val="FFFFFF"/>
                </a:solidFill>
                <a:latin typeface="Calibri"/>
                <a:cs typeface="Calibri"/>
              </a:rPr>
              <a:t>., C.A.</a:t>
            </a:r>
          </a:p>
          <a:p>
            <a:pPr marL="357188" indent="-15875" algn="ctr" eaLnBrk="1" fontAlgn="auto" hangingPunct="1">
              <a:spcAft>
                <a:spcPts val="0"/>
              </a:spcAft>
              <a:defRPr/>
            </a:pPr>
            <a:r>
              <a:rPr lang="en-US" sz="2400" b="1" dirty="0" err="1" smtClean="0">
                <a:solidFill>
                  <a:srgbClr val="FFFFFF"/>
                </a:solidFill>
                <a:latin typeface="Calibri"/>
                <a:cs typeface="Calibri"/>
              </a:rPr>
              <a:t>Ketua</a:t>
            </a:r>
            <a:r>
              <a:rPr lang="en-US" sz="2400" b="1" dirty="0" smtClean="0">
                <a:solidFill>
                  <a:srgbClr val="FFFFFF"/>
                </a:solidFill>
                <a:latin typeface="Calibri"/>
                <a:cs typeface="Calibri"/>
              </a:rPr>
              <a:t> Tim </a:t>
            </a:r>
            <a:r>
              <a:rPr lang="en-US" sz="2400" b="1" dirty="0" err="1" smtClean="0">
                <a:solidFill>
                  <a:srgbClr val="FFFFFF"/>
                </a:solidFill>
                <a:latin typeface="Calibri"/>
                <a:cs typeface="Calibri"/>
              </a:rPr>
              <a:t>Sekretariat</a:t>
            </a:r>
            <a:r>
              <a:rPr lang="en-US" sz="2400" b="1" dirty="0" smtClean="0">
                <a:solidFill>
                  <a:srgbClr val="FFFFFF"/>
                </a:solidFill>
                <a:latin typeface="Calibri"/>
                <a:cs typeface="Calibri"/>
              </a:rPr>
              <a:t> </a:t>
            </a:r>
            <a:r>
              <a:rPr lang="en-US" sz="2400" b="1" dirty="0" err="1" smtClean="0">
                <a:solidFill>
                  <a:srgbClr val="FFFFFF"/>
                </a:solidFill>
                <a:latin typeface="Calibri"/>
                <a:cs typeface="Calibri"/>
              </a:rPr>
              <a:t>dan</a:t>
            </a:r>
            <a:r>
              <a:rPr lang="en-US" sz="2400" b="1" dirty="0" smtClean="0">
                <a:solidFill>
                  <a:srgbClr val="FFFFFF"/>
                </a:solidFill>
                <a:latin typeface="Calibri"/>
                <a:cs typeface="Calibri"/>
              </a:rPr>
              <a:t> Tim </a:t>
            </a:r>
            <a:r>
              <a:rPr lang="en-US" sz="2400" b="1" dirty="0" err="1" smtClean="0">
                <a:solidFill>
                  <a:srgbClr val="FFFFFF"/>
                </a:solidFill>
                <a:latin typeface="Calibri"/>
                <a:cs typeface="Calibri"/>
              </a:rPr>
              <a:t>Kelompok</a:t>
            </a:r>
            <a:r>
              <a:rPr lang="en-US" sz="2400" b="1" dirty="0" smtClean="0">
                <a:solidFill>
                  <a:srgbClr val="FFFFFF"/>
                </a:solidFill>
                <a:latin typeface="Calibri"/>
                <a:cs typeface="Calibri"/>
              </a:rPr>
              <a:t> </a:t>
            </a:r>
            <a:r>
              <a:rPr lang="en-US" sz="2400" b="1" dirty="0" err="1" smtClean="0">
                <a:solidFill>
                  <a:srgbClr val="FFFFFF"/>
                </a:solidFill>
                <a:latin typeface="Calibri"/>
                <a:cs typeface="Calibri"/>
              </a:rPr>
              <a:t>Kerja</a:t>
            </a:r>
            <a:r>
              <a:rPr lang="en-US" sz="2400" b="1" dirty="0" smtClean="0">
                <a:solidFill>
                  <a:srgbClr val="FFFFFF"/>
                </a:solidFill>
                <a:latin typeface="Calibri"/>
                <a:cs typeface="Calibri"/>
              </a:rPr>
              <a:t> </a:t>
            </a:r>
            <a:r>
              <a:rPr lang="en-US" sz="2400" b="1" dirty="0" err="1" smtClean="0">
                <a:solidFill>
                  <a:srgbClr val="FFFFFF"/>
                </a:solidFill>
                <a:latin typeface="Calibri"/>
                <a:cs typeface="Calibri"/>
              </a:rPr>
              <a:t>Asessor</a:t>
            </a:r>
            <a:r>
              <a:rPr lang="en-US" sz="2400" b="1" dirty="0" smtClean="0">
                <a:solidFill>
                  <a:srgbClr val="FFFFFF"/>
                </a:solidFill>
                <a:latin typeface="Calibri"/>
                <a:cs typeface="Calibri"/>
              </a:rPr>
              <a:t> RB MA-RI</a:t>
            </a:r>
          </a:p>
          <a:p>
            <a:pPr marL="357188" indent="-15875" algn="ctr" eaLnBrk="1" fontAlgn="auto" hangingPunct="1">
              <a:spcAft>
                <a:spcPts val="0"/>
              </a:spcAft>
              <a:defRPr/>
            </a:pPr>
            <a:r>
              <a:rPr lang="en-US" altLang="id-ID" sz="2400" b="1" dirty="0" smtClean="0">
                <a:solidFill>
                  <a:srgbClr val="FFFFFF"/>
                </a:solidFill>
                <a:latin typeface="Calibri"/>
                <a:cs typeface="Tahoma" panose="020B0604030504040204" pitchFamily="34" charset="0"/>
              </a:rPr>
              <a:t>(</a:t>
            </a:r>
            <a:r>
              <a:rPr lang="en-US" altLang="id-ID" sz="2400" b="1" dirty="0" err="1" smtClean="0">
                <a:solidFill>
                  <a:srgbClr val="FFFFFF"/>
                </a:solidFill>
                <a:latin typeface="Calibri"/>
                <a:cs typeface="Tahoma" panose="020B0604030504040204" pitchFamily="34" charset="0"/>
              </a:rPr>
              <a:t>Sesditjen</a:t>
            </a:r>
            <a:r>
              <a:rPr lang="en-US" altLang="id-ID" sz="2400" b="1" dirty="0" smtClean="0">
                <a:solidFill>
                  <a:srgbClr val="FFFFFF"/>
                </a:solidFill>
                <a:latin typeface="Calibri"/>
                <a:cs typeface="Tahoma" panose="020B0604030504040204" pitchFamily="34" charset="0"/>
              </a:rPr>
              <a:t> </a:t>
            </a:r>
            <a:r>
              <a:rPr lang="en-US" altLang="id-ID" sz="2400" b="1" dirty="0" err="1" smtClean="0">
                <a:solidFill>
                  <a:srgbClr val="FFFFFF"/>
                </a:solidFill>
                <a:latin typeface="Calibri"/>
                <a:cs typeface="Tahoma" panose="020B0604030504040204" pitchFamily="34" charset="0"/>
              </a:rPr>
              <a:t>Badil</a:t>
            </a:r>
            <a:r>
              <a:rPr lang="en-US" altLang="id-ID" sz="2400" b="1" dirty="0" smtClean="0">
                <a:solidFill>
                  <a:srgbClr val="FFFFFF"/>
                </a:solidFill>
                <a:latin typeface="Calibri"/>
                <a:cs typeface="Tahoma" panose="020B0604030504040204" pitchFamily="34" charset="0"/>
              </a:rPr>
              <a:t> MILTUN)</a:t>
            </a:r>
            <a:endParaRPr lang="id-ID" altLang="id-ID" sz="2400" b="1" dirty="0">
              <a:solidFill>
                <a:srgbClr val="FFFFFF"/>
              </a:solidFill>
              <a:latin typeface="Calibri"/>
              <a:cs typeface="Tahoma" panose="020B0604030504040204" pitchFamily="34" charset="0"/>
            </a:endParaRPr>
          </a:p>
        </p:txBody>
      </p:sp>
      <p:sp>
        <p:nvSpPr>
          <p:cNvPr id="7" name="Title 6"/>
          <p:cNvSpPr>
            <a:spLocks noGrp="1"/>
          </p:cNvSpPr>
          <p:nvPr>
            <p:ph type="title"/>
          </p:nvPr>
        </p:nvSpPr>
        <p:spPr>
          <a:xfrm>
            <a:off x="628650" y="365129"/>
            <a:ext cx="7886700" cy="1879307"/>
          </a:xfrm>
        </p:spPr>
        <p:txBody>
          <a:bodyPr>
            <a:normAutofit/>
          </a:bodyPr>
          <a:lstStyle/>
          <a:p>
            <a:pPr algn="ctr"/>
            <a:r>
              <a:rPr lang="en-US" sz="3600" dirty="0" smtClean="0"/>
              <a:t>RAPAT KOORDINASI &amp; PEMBINAAN</a:t>
            </a:r>
            <a:br>
              <a:rPr lang="en-US" sz="3600" dirty="0" smtClean="0"/>
            </a:br>
            <a:r>
              <a:rPr lang="en-US" sz="2700" dirty="0" smtClean="0"/>
              <a:t>SEKRETARIS TK BANDING se-INDONESIA</a:t>
            </a:r>
            <a:br>
              <a:rPr lang="en-US" sz="2700" dirty="0" smtClean="0"/>
            </a:br>
            <a:r>
              <a:rPr lang="en-US" sz="2700" i="1" dirty="0" err="1" smtClean="0"/>
              <a:t>Badiklat</a:t>
            </a:r>
            <a:r>
              <a:rPr lang="en-US" sz="2700" i="1" dirty="0" smtClean="0"/>
              <a:t> – </a:t>
            </a:r>
            <a:r>
              <a:rPr lang="en-US" sz="2700" i="1" dirty="0" err="1" smtClean="0"/>
              <a:t>Megamendung</a:t>
            </a:r>
            <a:r>
              <a:rPr lang="en-US" sz="2700" i="1" dirty="0" smtClean="0"/>
              <a:t>, </a:t>
            </a:r>
            <a:r>
              <a:rPr lang="en-US" sz="2700" i="1" dirty="0" err="1" smtClean="0"/>
              <a:t>Rabu</a:t>
            </a:r>
            <a:r>
              <a:rPr lang="en-US" sz="2700" i="1" dirty="0" smtClean="0"/>
              <a:t> 31 </a:t>
            </a:r>
            <a:r>
              <a:rPr lang="en-US" sz="2700" i="1" dirty="0" err="1" smtClean="0"/>
              <a:t>Agustus</a:t>
            </a:r>
            <a:r>
              <a:rPr lang="en-US" sz="2700" i="1" dirty="0" smtClean="0"/>
              <a:t> 2016</a:t>
            </a:r>
            <a:endParaRPr lang="en-US" sz="2700" i="1" dirty="0"/>
          </a:p>
        </p:txBody>
      </p:sp>
      <p:sp>
        <p:nvSpPr>
          <p:cNvPr id="8" name="Content Placeholder 7"/>
          <p:cNvSpPr>
            <a:spLocks noGrp="1"/>
          </p:cNvSpPr>
          <p:nvPr>
            <p:ph idx="1"/>
          </p:nvPr>
        </p:nvSpPr>
        <p:spPr>
          <a:xfrm>
            <a:off x="0" y="3449781"/>
            <a:ext cx="9144000" cy="2727181"/>
          </a:xfrm>
        </p:spPr>
        <p:txBody>
          <a:bodyPr/>
          <a:lstStyle/>
          <a:p>
            <a:pPr>
              <a:buNone/>
            </a:pPr>
            <a:endParaRPr lang="en-US" dirty="0"/>
          </a:p>
        </p:txBody>
      </p:sp>
      <p:sp>
        <p:nvSpPr>
          <p:cNvPr id="4" name="Slide Number Placeholder 3"/>
          <p:cNvSpPr>
            <a:spLocks noGrp="1"/>
          </p:cNvSpPr>
          <p:nvPr>
            <p:ph type="sldNum" sz="quarter" idx="12"/>
          </p:nvPr>
        </p:nvSpPr>
        <p:spPr/>
        <p:txBody>
          <a:bodyPr/>
          <a:lstStyle/>
          <a:p>
            <a:pPr>
              <a:defRPr/>
            </a:pPr>
            <a:fld id="{D4E169A4-EFE8-4934-B493-0026902DFF2A}" type="slidenum">
              <a:rPr lang="en-US" smtClean="0"/>
              <a:pPr>
                <a:defRPr/>
              </a:pPr>
              <a:t>2</a:t>
            </a:fld>
            <a:endParaRPr lang="en-US"/>
          </a:p>
        </p:txBody>
      </p:sp>
    </p:spTree>
    <p:extLst>
      <p:ext uri="{BB962C8B-B14F-4D97-AF65-F5344CB8AC3E}">
        <p14:creationId xmlns="" xmlns:p14="http://schemas.microsoft.com/office/powerpoint/2010/main" val="234553985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8625" y="132745"/>
            <a:ext cx="8229600" cy="706997"/>
          </a:xfrm>
        </p:spPr>
        <p:txBody>
          <a:bodyPr/>
          <a:lstStyle/>
          <a:p>
            <a:pPr algn="ctr"/>
            <a:r>
              <a:rPr lang="en-US" sz="2600" dirty="0"/>
              <a:t>DASAR HUKUM PEMBENTUKAN MA RI</a:t>
            </a:r>
            <a:endParaRPr lang="id-ID" sz="2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20</a:t>
            </a:fld>
            <a:endParaRPr lang="en-US">
              <a:solidFill>
                <a:prstClr val="white"/>
              </a:solidFill>
            </a:endParaRPr>
          </a:p>
        </p:txBody>
      </p:sp>
      <p:graphicFrame>
        <p:nvGraphicFramePr>
          <p:cNvPr id="13" name="Diagram 12"/>
          <p:cNvGraphicFramePr/>
          <p:nvPr>
            <p:extLst>
              <p:ext uri="{D42A27DB-BD31-4B8C-83A1-F6EECF244321}">
                <p14:modId xmlns="" xmlns:p14="http://schemas.microsoft.com/office/powerpoint/2010/main" val="4145061723"/>
              </p:ext>
            </p:extLst>
          </p:nvPr>
        </p:nvGraphicFramePr>
        <p:xfrm>
          <a:off x="487046" y="1183278"/>
          <a:ext cx="8040216" cy="53318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4070196595"/>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770587" y="6104584"/>
            <a:ext cx="7368863" cy="7019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d-ID"/>
          </a:p>
        </p:txBody>
      </p:sp>
      <p:sp>
        <p:nvSpPr>
          <p:cNvPr id="3" name="Title 2"/>
          <p:cNvSpPr>
            <a:spLocks noGrp="1"/>
          </p:cNvSpPr>
          <p:nvPr>
            <p:ph type="title"/>
          </p:nvPr>
        </p:nvSpPr>
        <p:spPr>
          <a:xfrm>
            <a:off x="428625" y="132745"/>
            <a:ext cx="8229600" cy="706997"/>
          </a:xfrm>
        </p:spPr>
        <p:txBody>
          <a:bodyPr>
            <a:normAutofit fontScale="90000"/>
          </a:bodyPr>
          <a:lstStyle/>
          <a:p>
            <a:pPr algn="ctr"/>
            <a:r>
              <a:rPr lang="id-ID" sz="2600" dirty="0"/>
              <a:t>VISI, MISI DAN NILAI-NILAI UTAMA </a:t>
            </a:r>
            <a:br>
              <a:rPr lang="id-ID" sz="2600" dirty="0"/>
            </a:br>
            <a:r>
              <a:rPr lang="id-ID" sz="2600" dirty="0"/>
              <a:t>BADAN PERADILAN</a:t>
            </a:r>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21</a:t>
            </a:fld>
            <a:endParaRPr lang="en-US">
              <a:solidFill>
                <a:prstClr val="white"/>
              </a:solidFill>
            </a:endParaRPr>
          </a:p>
        </p:txBody>
      </p:sp>
      <p:sp>
        <p:nvSpPr>
          <p:cNvPr id="2" name="Rectangle 1"/>
          <p:cNvSpPr/>
          <p:nvPr/>
        </p:nvSpPr>
        <p:spPr>
          <a:xfrm>
            <a:off x="824250" y="1287887"/>
            <a:ext cx="3294844" cy="5022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t>TERWUJUDNYA BADAN PERADILAN INDONESIA YANG AGUNG</a:t>
            </a:r>
          </a:p>
        </p:txBody>
      </p:sp>
      <p:sp>
        <p:nvSpPr>
          <p:cNvPr id="6" name="Rectangle 5"/>
          <p:cNvSpPr/>
          <p:nvPr/>
        </p:nvSpPr>
        <p:spPr>
          <a:xfrm>
            <a:off x="822102" y="1788019"/>
            <a:ext cx="3296992" cy="90366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1200" dirty="0"/>
              <a:t>MENJALANKAN KEKUASAAN KEHAKIMAN YANG MERDEKA UNTUK MENYELENGARAKAN PERADILAN GUNA MENEGAKKAN HUKUM DAN KEADILAN</a:t>
            </a:r>
          </a:p>
        </p:txBody>
      </p:sp>
      <p:sp>
        <p:nvSpPr>
          <p:cNvPr id="7" name="Rectangle 6"/>
          <p:cNvSpPr/>
          <p:nvPr/>
        </p:nvSpPr>
        <p:spPr>
          <a:xfrm>
            <a:off x="824252" y="2975026"/>
            <a:ext cx="1429555" cy="664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t>KEKUASAAN KEHAKIMAN YANG MERDEKA</a:t>
            </a:r>
          </a:p>
        </p:txBody>
      </p:sp>
      <p:sp>
        <p:nvSpPr>
          <p:cNvPr id="8" name="Rectangle 7"/>
          <p:cNvSpPr/>
          <p:nvPr/>
        </p:nvSpPr>
        <p:spPr>
          <a:xfrm>
            <a:off x="2328930" y="2975019"/>
            <a:ext cx="1790164" cy="664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t>PENYELENGGARAAN PERADILAN YANG JUJUR DAN ADIL</a:t>
            </a:r>
          </a:p>
        </p:txBody>
      </p:sp>
      <p:sp>
        <p:nvSpPr>
          <p:cNvPr id="9" name="Rectangle 8"/>
          <p:cNvSpPr/>
          <p:nvPr/>
        </p:nvSpPr>
        <p:spPr>
          <a:xfrm>
            <a:off x="824252" y="3889425"/>
            <a:ext cx="1429555" cy="21615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t>MENJAGA KEMANDIRIAN BADAN PERADILAN</a:t>
            </a:r>
          </a:p>
        </p:txBody>
      </p:sp>
      <p:sp>
        <p:nvSpPr>
          <p:cNvPr id="10" name="Rectangle 9"/>
          <p:cNvSpPr/>
          <p:nvPr/>
        </p:nvSpPr>
        <p:spPr>
          <a:xfrm>
            <a:off x="2331078" y="3889426"/>
            <a:ext cx="1790164" cy="721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MEMBERIKAN PELAYANAN HUKUM YANG BERKEADILAN KEPADA PENCARI KEADILAN</a:t>
            </a:r>
          </a:p>
        </p:txBody>
      </p:sp>
      <p:sp>
        <p:nvSpPr>
          <p:cNvPr id="11" name="Rectangle 10"/>
          <p:cNvSpPr/>
          <p:nvPr/>
        </p:nvSpPr>
        <p:spPr>
          <a:xfrm>
            <a:off x="2328930" y="4608499"/>
            <a:ext cx="1790164" cy="721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MENINGKATKAN KUALITAS KEPEMIMPINAN BADAN PERADILAN</a:t>
            </a:r>
          </a:p>
        </p:txBody>
      </p:sp>
      <p:sp>
        <p:nvSpPr>
          <p:cNvPr id="12" name="Rectangle 11"/>
          <p:cNvSpPr/>
          <p:nvPr/>
        </p:nvSpPr>
        <p:spPr>
          <a:xfrm>
            <a:off x="2328930" y="5329718"/>
            <a:ext cx="1790164" cy="721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MENINGKATKAN KREDIBILITAS TRANSPARANSI BADAN PERADILAN</a:t>
            </a:r>
          </a:p>
        </p:txBody>
      </p:sp>
      <p:sp>
        <p:nvSpPr>
          <p:cNvPr id="13" name="Rectangle 12"/>
          <p:cNvSpPr/>
          <p:nvPr/>
        </p:nvSpPr>
        <p:spPr>
          <a:xfrm>
            <a:off x="4780209" y="1287894"/>
            <a:ext cx="3296992" cy="235207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1200" dirty="0"/>
              <a:t>NILAI-NILAI UTAMA:</a:t>
            </a:r>
          </a:p>
          <a:p>
            <a:pPr marL="171450" indent="-171450" algn="ctr">
              <a:buFont typeface="Wingdings" panose="05000000000000000000" pitchFamily="2" charset="2"/>
              <a:buChar char="ü"/>
            </a:pPr>
            <a:r>
              <a:rPr lang="id-ID" sz="1200" dirty="0"/>
              <a:t>KEMANDIRIAN</a:t>
            </a:r>
          </a:p>
          <a:p>
            <a:pPr marL="171450" indent="-171450" algn="ctr">
              <a:buFont typeface="Wingdings" panose="05000000000000000000" pitchFamily="2" charset="2"/>
              <a:buChar char="ü"/>
            </a:pPr>
            <a:r>
              <a:rPr lang="id-ID" sz="1200" dirty="0"/>
              <a:t>INTEGRITAS</a:t>
            </a:r>
          </a:p>
          <a:p>
            <a:pPr marL="171450" indent="-171450" algn="ctr">
              <a:buFont typeface="Wingdings" panose="05000000000000000000" pitchFamily="2" charset="2"/>
              <a:buChar char="ü"/>
            </a:pPr>
            <a:r>
              <a:rPr lang="id-ID" sz="1200" dirty="0"/>
              <a:t>KEJUJURAN</a:t>
            </a:r>
          </a:p>
          <a:p>
            <a:pPr marL="171450" indent="-171450" algn="ctr">
              <a:buFont typeface="Wingdings" panose="05000000000000000000" pitchFamily="2" charset="2"/>
              <a:buChar char="ü"/>
            </a:pPr>
            <a:r>
              <a:rPr lang="id-ID" sz="1200" dirty="0"/>
              <a:t>AKUNTABILITAS</a:t>
            </a:r>
          </a:p>
          <a:p>
            <a:pPr marL="171450" indent="-171450" algn="ctr">
              <a:buFont typeface="Wingdings" panose="05000000000000000000" pitchFamily="2" charset="2"/>
              <a:buChar char="ü"/>
            </a:pPr>
            <a:r>
              <a:rPr lang="id-ID" sz="1200" dirty="0"/>
              <a:t>RESPONSIBILITAS</a:t>
            </a:r>
          </a:p>
          <a:p>
            <a:pPr marL="171450" indent="-171450" algn="ctr">
              <a:buFont typeface="Wingdings" panose="05000000000000000000" pitchFamily="2" charset="2"/>
              <a:buChar char="ü"/>
            </a:pPr>
            <a:r>
              <a:rPr lang="id-ID" sz="1200" dirty="0"/>
              <a:t>KETERBUKAAN</a:t>
            </a:r>
          </a:p>
          <a:p>
            <a:pPr marL="171450" indent="-171450" algn="ctr">
              <a:buFont typeface="Wingdings" panose="05000000000000000000" pitchFamily="2" charset="2"/>
              <a:buChar char="ü"/>
            </a:pPr>
            <a:r>
              <a:rPr lang="id-ID" sz="1200" dirty="0"/>
              <a:t>KETIDAKBERPIHAKAN</a:t>
            </a:r>
          </a:p>
          <a:p>
            <a:pPr marL="171450" indent="-171450" algn="ctr">
              <a:buFont typeface="Wingdings" panose="05000000000000000000" pitchFamily="2" charset="2"/>
              <a:buChar char="ü"/>
            </a:pPr>
            <a:r>
              <a:rPr lang="id-ID" sz="1200" dirty="0"/>
              <a:t>PERLAKUAN YANG SAMA DIHADAPAN HUKUM</a:t>
            </a:r>
          </a:p>
        </p:txBody>
      </p:sp>
      <p:sp>
        <p:nvSpPr>
          <p:cNvPr id="15" name="Rectangle 14"/>
          <p:cNvSpPr/>
          <p:nvPr/>
        </p:nvSpPr>
        <p:spPr>
          <a:xfrm>
            <a:off x="4780209" y="4088113"/>
            <a:ext cx="3296992" cy="721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t>TUJUAN PENYELENGGARAAN  PERADILAN:</a:t>
            </a:r>
          </a:p>
          <a:p>
            <a:pPr algn="ctr"/>
            <a:r>
              <a:rPr lang="id-ID" sz="1200" dirty="0"/>
              <a:t>TEGAKNYA HUKUM </a:t>
            </a:r>
          </a:p>
          <a:p>
            <a:pPr algn="ctr"/>
            <a:r>
              <a:rPr lang="id-ID" sz="1200" dirty="0"/>
              <a:t>DAN KEADILAN</a:t>
            </a:r>
          </a:p>
        </p:txBody>
      </p:sp>
      <p:sp>
        <p:nvSpPr>
          <p:cNvPr id="16" name="Rectangle 15"/>
          <p:cNvSpPr/>
          <p:nvPr/>
        </p:nvSpPr>
        <p:spPr>
          <a:xfrm>
            <a:off x="4780209" y="4809324"/>
            <a:ext cx="3296992" cy="61268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1200" dirty="0"/>
              <a:t>PENGAKUAN, JAMINAN, PERLINDUNGAN DAN KEPASTIAN HUKUM YANG ADIL BAGI SETIAP ORANG</a:t>
            </a:r>
          </a:p>
        </p:txBody>
      </p:sp>
      <p:sp>
        <p:nvSpPr>
          <p:cNvPr id="17" name="Rectangle 16"/>
          <p:cNvSpPr/>
          <p:nvPr/>
        </p:nvSpPr>
        <p:spPr>
          <a:xfrm>
            <a:off x="822102" y="6156100"/>
            <a:ext cx="3296992" cy="573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BADAN PERADILAN YANG MENJALANAKAN TUGAS POKOK DAN FUNGSINYA SECARA EFEKTIF DENGAN DIDASARI KEAGUNGAN, KELUHURAN DAN KEMULIAAN INSTITUSI</a:t>
            </a:r>
          </a:p>
        </p:txBody>
      </p:sp>
      <p:sp>
        <p:nvSpPr>
          <p:cNvPr id="18" name="Rectangle 17"/>
          <p:cNvSpPr/>
          <p:nvPr/>
        </p:nvSpPr>
        <p:spPr>
          <a:xfrm>
            <a:off x="4780209" y="6156100"/>
            <a:ext cx="3296992" cy="573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HASIL: KEPERCAYAAN MASYARAKAT, KEPUASAAN PENGGUNA JASA PENGADILAN, KETERJANGKAUAN PENGADILAN </a:t>
            </a:r>
          </a:p>
        </p:txBody>
      </p:sp>
      <p:sp>
        <p:nvSpPr>
          <p:cNvPr id="20" name="Right Arrow 19"/>
          <p:cNvSpPr/>
          <p:nvPr/>
        </p:nvSpPr>
        <p:spPr>
          <a:xfrm>
            <a:off x="4144850" y="6375051"/>
            <a:ext cx="598869" cy="165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Down Arrow 20"/>
          <p:cNvSpPr/>
          <p:nvPr/>
        </p:nvSpPr>
        <p:spPr>
          <a:xfrm>
            <a:off x="1468194" y="2691693"/>
            <a:ext cx="257578" cy="2833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Down Arrow 21"/>
          <p:cNvSpPr/>
          <p:nvPr/>
        </p:nvSpPr>
        <p:spPr>
          <a:xfrm>
            <a:off x="3088788" y="2702424"/>
            <a:ext cx="257578" cy="2833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Down Arrow 22"/>
          <p:cNvSpPr/>
          <p:nvPr/>
        </p:nvSpPr>
        <p:spPr>
          <a:xfrm>
            <a:off x="1466046" y="3642579"/>
            <a:ext cx="257578" cy="2833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Down Arrow 23"/>
          <p:cNvSpPr/>
          <p:nvPr/>
        </p:nvSpPr>
        <p:spPr>
          <a:xfrm>
            <a:off x="3086640" y="3653314"/>
            <a:ext cx="257578" cy="2833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ight Arrow 24"/>
          <p:cNvSpPr/>
          <p:nvPr/>
        </p:nvSpPr>
        <p:spPr>
          <a:xfrm>
            <a:off x="4168460" y="4505468"/>
            <a:ext cx="575259" cy="5714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Left-Right Arrow 25"/>
          <p:cNvSpPr/>
          <p:nvPr/>
        </p:nvSpPr>
        <p:spPr>
          <a:xfrm>
            <a:off x="4168460" y="1918952"/>
            <a:ext cx="575259" cy="34773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Up-Down Arrow 26"/>
          <p:cNvSpPr/>
          <p:nvPr/>
        </p:nvSpPr>
        <p:spPr>
          <a:xfrm>
            <a:off x="6259133" y="3653307"/>
            <a:ext cx="296214" cy="43479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TextBox 27"/>
          <p:cNvSpPr txBox="1"/>
          <p:nvPr/>
        </p:nvSpPr>
        <p:spPr>
          <a:xfrm>
            <a:off x="244699" y="1788022"/>
            <a:ext cx="458780" cy="307777"/>
          </a:xfrm>
          <a:prstGeom prst="rect">
            <a:avLst/>
          </a:prstGeom>
          <a:noFill/>
        </p:spPr>
        <p:txBody>
          <a:bodyPr wrap="none" rtlCol="0">
            <a:spAutoFit/>
          </a:bodyPr>
          <a:lstStyle/>
          <a:p>
            <a:r>
              <a:rPr lang="id-ID" sz="1400" dirty="0"/>
              <a:t>VISI</a:t>
            </a:r>
          </a:p>
        </p:txBody>
      </p:sp>
      <p:sp>
        <p:nvSpPr>
          <p:cNvPr id="29" name="TextBox 28"/>
          <p:cNvSpPr txBox="1"/>
          <p:nvPr/>
        </p:nvSpPr>
        <p:spPr>
          <a:xfrm>
            <a:off x="242450" y="4699070"/>
            <a:ext cx="510076" cy="307777"/>
          </a:xfrm>
          <a:prstGeom prst="rect">
            <a:avLst/>
          </a:prstGeom>
          <a:noFill/>
        </p:spPr>
        <p:txBody>
          <a:bodyPr wrap="none" rtlCol="0">
            <a:spAutoFit/>
          </a:bodyPr>
          <a:lstStyle/>
          <a:p>
            <a:r>
              <a:rPr lang="id-ID" sz="1400" dirty="0"/>
              <a:t>MISI</a:t>
            </a:r>
          </a:p>
        </p:txBody>
      </p:sp>
      <p:sp>
        <p:nvSpPr>
          <p:cNvPr id="30" name="TextBox 29"/>
          <p:cNvSpPr txBox="1"/>
          <p:nvPr/>
        </p:nvSpPr>
        <p:spPr>
          <a:xfrm>
            <a:off x="-81675" y="6268144"/>
            <a:ext cx="874214" cy="307777"/>
          </a:xfrm>
          <a:prstGeom prst="rect">
            <a:avLst/>
          </a:prstGeom>
          <a:noFill/>
        </p:spPr>
        <p:txBody>
          <a:bodyPr wrap="none" rtlCol="0">
            <a:spAutoFit/>
          </a:bodyPr>
          <a:lstStyle/>
          <a:p>
            <a:r>
              <a:rPr lang="id-ID" sz="1400" dirty="0"/>
              <a:t>STRATEGI</a:t>
            </a:r>
          </a:p>
        </p:txBody>
      </p:sp>
    </p:spTree>
    <p:extLst>
      <p:ext uri="{BB962C8B-B14F-4D97-AF65-F5344CB8AC3E}">
        <p14:creationId xmlns="" xmlns:p14="http://schemas.microsoft.com/office/powerpoint/2010/main" val="4070196595"/>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City.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0" y="0"/>
            <a:ext cx="9144000" cy="584200"/>
          </a:xfrm>
          <a:prstGeom prst="rect">
            <a:avLst/>
          </a:prstGeom>
          <a:solidFill>
            <a:srgbClr val="BF4D00"/>
          </a:solidFill>
          <a:ln w="9525">
            <a:solidFill>
              <a:srgbClr val="D77C01"/>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dirty="0">
              <a:solidFill>
                <a:schemeClr val="lt1"/>
              </a:solidFill>
              <a:latin typeface="+mn-lt"/>
              <a:ea typeface="+mn-ea"/>
            </a:endParaRPr>
          </a:p>
        </p:txBody>
      </p:sp>
      <p:sp>
        <p:nvSpPr>
          <p:cNvPr id="18436" name="Picture 5" descr="City.png"/>
          <p:cNvSpPr>
            <a:spLocks noChangeAspect="1"/>
          </p:cNvSpPr>
          <p:nvPr/>
        </p:nvSpPr>
        <p:spPr bwMode="auto">
          <a:xfrm>
            <a:off x="0" y="0"/>
            <a:ext cx="91440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id-ID" sz="1800"/>
          </a:p>
        </p:txBody>
      </p:sp>
      <p:sp>
        <p:nvSpPr>
          <p:cNvPr id="5" name="Title 1"/>
          <p:cNvSpPr txBox="1">
            <a:spLocks/>
          </p:cNvSpPr>
          <p:nvPr/>
        </p:nvSpPr>
        <p:spPr>
          <a:xfrm>
            <a:off x="0" y="0"/>
            <a:ext cx="8686800" cy="622300"/>
          </a:xfrm>
          <a:prstGeom prst="rect">
            <a:avLst/>
          </a:prstGeom>
          <a:noFill/>
        </p:spPr>
        <p:txBody>
          <a:bodyPr anchor="ctr"/>
          <a:lstStyle/>
          <a:p>
            <a:pPr marL="357188" indent="-15875" algn="ctr" eaLnBrk="1" fontAlgn="auto" hangingPunct="1">
              <a:spcAft>
                <a:spcPts val="0"/>
              </a:spcAft>
              <a:defRPr/>
            </a:pPr>
            <a:r>
              <a:rPr lang="en-US" sz="3200" b="1" dirty="0">
                <a:solidFill>
                  <a:srgbClr val="FFFFFF"/>
                </a:solidFill>
                <a:latin typeface="Calibri"/>
                <a:cs typeface="Calibri"/>
              </a:rPr>
              <a:t>STRUKTUR ORGANISASI MAHKAMAH AGUNG RI</a:t>
            </a:r>
            <a:endParaRPr lang="id-ID" sz="3200" b="1" dirty="0">
              <a:solidFill>
                <a:srgbClr val="FFFFFF"/>
              </a:solidFill>
              <a:latin typeface="Calibri"/>
              <a:cs typeface="Calibri"/>
            </a:endParaRPr>
          </a:p>
        </p:txBody>
      </p:sp>
      <p:sp>
        <p:nvSpPr>
          <p:cNvPr id="4" name="Slide Number Placeholder 3"/>
          <p:cNvSpPr>
            <a:spLocks noGrp="1"/>
          </p:cNvSpPr>
          <p:nvPr>
            <p:ph type="sldNum" sz="quarter" idx="12"/>
          </p:nvPr>
        </p:nvSpPr>
        <p:spPr/>
        <p:txBody>
          <a:bodyPr/>
          <a:lstStyle/>
          <a:p>
            <a:pPr>
              <a:defRPr/>
            </a:pPr>
            <a:fld id="{D4E169A4-EFE8-4934-B493-0026902DFF2A}" type="slidenum">
              <a:rPr lang="en-US" smtClean="0"/>
              <a:pPr>
                <a:defRPr/>
              </a:pPr>
              <a:t>22</a:t>
            </a:fld>
            <a:endParaRPr lang="en-US"/>
          </a:p>
        </p:txBody>
      </p:sp>
      <p:pic>
        <p:nvPicPr>
          <p:cNvPr id="7" name="Picture 6" descr="struktur_org_ma.bmp"/>
          <p:cNvPicPr>
            <a:picLocks noChangeAspect="1"/>
          </p:cNvPicPr>
          <p:nvPr/>
        </p:nvPicPr>
        <p:blipFill>
          <a:blip r:embed="rId4" cstate="print"/>
          <a:stretch>
            <a:fillRect/>
          </a:stretch>
        </p:blipFill>
        <p:spPr>
          <a:xfrm>
            <a:off x="152401" y="711207"/>
            <a:ext cx="8839200" cy="5981699"/>
          </a:xfrm>
          <a:prstGeom prst="rect">
            <a:avLst/>
          </a:prstGeom>
        </p:spPr>
      </p:pic>
    </p:spTree>
    <p:extLst>
      <p:ext uri="{BB962C8B-B14F-4D97-AF65-F5344CB8AC3E}">
        <p14:creationId xmlns="" xmlns:p14="http://schemas.microsoft.com/office/powerpoint/2010/main" val="2106809857"/>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5"/>
            <a:ext cx="7696200" cy="762001"/>
          </a:xfrm>
        </p:spPr>
        <p:txBody>
          <a:bodyPr>
            <a:normAutofit fontScale="90000"/>
          </a:bodyPr>
          <a:lstStyle/>
          <a:p>
            <a:pPr algn="ctr"/>
            <a:r>
              <a:rPr lang="en-US" dirty="0"/>
              <a:t>TUPOKSI MAHKAMAH AGUNG RI</a:t>
            </a:r>
            <a:endParaRPr lang="id-ID" dirty="0"/>
          </a:p>
        </p:txBody>
      </p:sp>
      <p:graphicFrame>
        <p:nvGraphicFramePr>
          <p:cNvPr id="5" name="Content Placeholder 4"/>
          <p:cNvGraphicFramePr>
            <a:graphicFrameLocks noGrp="1"/>
          </p:cNvGraphicFramePr>
          <p:nvPr>
            <p:ph idx="1"/>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23</a:t>
            </a:fld>
            <a:endParaRPr lang="en-US" dirty="0">
              <a:solidFill>
                <a:prstClr val="white"/>
              </a:solidFill>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5"/>
            <a:ext cx="7696200" cy="762001"/>
          </a:xfrm>
        </p:spPr>
        <p:txBody>
          <a:bodyPr>
            <a:normAutofit fontScale="90000"/>
          </a:bodyPr>
          <a:lstStyle/>
          <a:p>
            <a:pPr algn="ctr"/>
            <a:r>
              <a:rPr lang="en-US" dirty="0"/>
              <a:t>TUPOKSI MAHKAMAH AGUNG RI</a:t>
            </a:r>
            <a:endParaRPr lang="id-ID" dirty="0"/>
          </a:p>
        </p:txBody>
      </p:sp>
      <p:graphicFrame>
        <p:nvGraphicFramePr>
          <p:cNvPr id="5" name="Content Placeholder 4"/>
          <p:cNvGraphicFramePr>
            <a:graphicFrameLocks noGrp="1"/>
          </p:cNvGraphicFramePr>
          <p:nvPr>
            <p:ph idx="1"/>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24</a:t>
            </a:fld>
            <a:endParaRPr lang="en-US" dirty="0">
              <a:solidFill>
                <a:prstClr val="white"/>
              </a:solidFill>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8"/>
            <a:ext cx="6629400" cy="563563"/>
          </a:xfrm>
          <a:prstGeom prst="rect">
            <a:avLst/>
          </a:prstGeom>
        </p:spPr>
        <p:txBody>
          <a:bodyPr>
            <a:normAutofit fontScale="90000"/>
          </a:bodyPr>
          <a:lstStyle/>
          <a:p>
            <a:pPr algn="ctr"/>
            <a:r>
              <a:rPr lang="en-US" dirty="0"/>
              <a:t>RENSTRA MAHKAMAH AGUNG RI</a:t>
            </a:r>
            <a:endParaRPr lang="id-ID"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4066795135"/>
              </p:ext>
            </p:extLst>
          </p:nvPr>
        </p:nvGraphicFramePr>
        <p:xfrm>
          <a:off x="419101" y="1066800"/>
          <a:ext cx="4008884" cy="558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a:xfrm>
            <a:off x="8113059" y="188259"/>
            <a:ext cx="573742" cy="564776"/>
          </a:xfrm>
          <a:prstGeom prst="rect">
            <a:avLst/>
          </a:prstGeom>
        </p:spPr>
        <p:txBody>
          <a:bodyPr/>
          <a:lstStyle/>
          <a:p>
            <a:pPr algn="ctr"/>
            <a:fld id="{BFEBEB0A-9E3D-4B14-9782-E2AE3DA60D96}" type="slidenum">
              <a:rPr lang="en-US" sz="1600" smtClean="0">
                <a:solidFill>
                  <a:schemeClr val="bg1"/>
                </a:solidFill>
              </a:rPr>
              <a:pPr algn="ctr"/>
              <a:t>25</a:t>
            </a:fld>
            <a:endParaRPr lang="en-US" sz="1600" dirty="0">
              <a:solidFill>
                <a:schemeClr val="bg1"/>
              </a:solidFill>
            </a:endParaRPr>
          </a:p>
        </p:txBody>
      </p:sp>
      <p:graphicFrame>
        <p:nvGraphicFramePr>
          <p:cNvPr id="7" name="Content Placeholder 4"/>
          <p:cNvGraphicFramePr>
            <a:graphicFrameLocks/>
          </p:cNvGraphicFramePr>
          <p:nvPr>
            <p:extLst>
              <p:ext uri="{D42A27DB-BD31-4B8C-83A1-F6EECF244321}">
                <p14:modId xmlns="" xmlns:p14="http://schemas.microsoft.com/office/powerpoint/2010/main" val="894866856"/>
              </p:ext>
            </p:extLst>
          </p:nvPr>
        </p:nvGraphicFramePr>
        <p:xfrm>
          <a:off x="4716016" y="1143000"/>
          <a:ext cx="3672408" cy="52705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1306971168"/>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L</a:t>
            </a:r>
            <a:r>
              <a:rPr lang="id-ID" dirty="0"/>
              <a:t>APORAN REALISASI ANGGARAN MA RI TA 2015</a:t>
            </a:r>
            <a:br>
              <a:rPr lang="id-ID" dirty="0"/>
            </a:br>
            <a:endParaRPr lang="id-ID"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26</a:t>
            </a:fld>
            <a:endParaRPr lang="en-US"/>
          </a:p>
        </p:txBody>
      </p:sp>
      <p:pic>
        <p:nvPicPr>
          <p:cNvPr id="5" name="Picture 4"/>
          <p:cNvPicPr>
            <a:picLocks noChangeAspect="1"/>
          </p:cNvPicPr>
          <p:nvPr/>
        </p:nvPicPr>
        <p:blipFill>
          <a:blip r:embed="rId2" cstate="print"/>
          <a:stretch>
            <a:fillRect/>
          </a:stretch>
        </p:blipFill>
        <p:spPr>
          <a:xfrm>
            <a:off x="154549" y="1614767"/>
            <a:ext cx="8916793" cy="4741582"/>
          </a:xfrm>
          <a:prstGeom prst="rect">
            <a:avLst/>
          </a:prstGeom>
        </p:spPr>
      </p:pic>
      <p:sp>
        <p:nvSpPr>
          <p:cNvPr id="6" name="Title 2"/>
          <p:cNvSpPr txBox="1">
            <a:spLocks/>
          </p:cNvSpPr>
          <p:nvPr/>
        </p:nvSpPr>
        <p:spPr bwMode="auto">
          <a:xfrm>
            <a:off x="444500" y="301828"/>
            <a:ext cx="8229600" cy="755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kern="1200">
                <a:solidFill>
                  <a:schemeClr val="tx1"/>
                </a:solidFill>
                <a:latin typeface="+mj-lt"/>
                <a:ea typeface="MS PGothic" pitchFamily="34" charset="-128"/>
                <a:cs typeface="Century Gothic"/>
              </a:defRPr>
            </a:lvl1pPr>
            <a:lvl2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2pPr>
            <a:lvl3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3pPr>
            <a:lvl4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4pPr>
            <a:lvl5pPr algn="l" rtl="0" eaLnBrk="0" fontAlgn="base" hangingPunct="0">
              <a:spcBef>
                <a:spcPct val="0"/>
              </a:spcBef>
              <a:spcAft>
                <a:spcPct val="0"/>
              </a:spcAft>
              <a:defRPr sz="3200" b="1">
                <a:solidFill>
                  <a:schemeClr val="tx1"/>
                </a:solidFill>
                <a:latin typeface="Calibri" pitchFamily="34" charset="0"/>
                <a:ea typeface="MS PGothic" pitchFamily="34" charset="-128"/>
                <a:cs typeface="Century Gothic"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lgn="ctr"/>
            <a:endParaRPr lang="id-ID" sz="3600" dirty="0"/>
          </a:p>
        </p:txBody>
      </p:sp>
    </p:spTree>
    <p:extLst>
      <p:ext uri="{BB962C8B-B14F-4D97-AF65-F5344CB8AC3E}">
        <p14:creationId xmlns="" xmlns:p14="http://schemas.microsoft.com/office/powerpoint/2010/main" val="88874215"/>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55672"/>
          </a:xfrm>
        </p:spPr>
        <p:txBody>
          <a:bodyPr/>
          <a:lstStyle/>
          <a:p>
            <a:pPr algn="ctr"/>
            <a:r>
              <a:rPr lang="en-US" sz="3600" dirty="0"/>
              <a:t>BLUEPRINT MA RI</a:t>
            </a:r>
            <a:endParaRPr lang="id-ID" sz="3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27</a:t>
            </a:fld>
            <a:endParaRPr lang="en-US">
              <a:solidFill>
                <a:prstClr val="white"/>
              </a:solidFill>
            </a:endParaRPr>
          </a:p>
        </p:txBody>
      </p:sp>
      <p:pic>
        <p:nvPicPr>
          <p:cNvPr id="6" name="Picture 5" descr="Screenshot_1.bmp"/>
          <p:cNvPicPr>
            <a:picLocks noChangeAspect="1"/>
          </p:cNvPicPr>
          <p:nvPr/>
        </p:nvPicPr>
        <p:blipFill>
          <a:blip r:embed="rId2" cstate="print"/>
          <a:stretch>
            <a:fillRect/>
          </a:stretch>
        </p:blipFill>
        <p:spPr>
          <a:xfrm>
            <a:off x="318474" y="1143000"/>
            <a:ext cx="8584228" cy="5499100"/>
          </a:xfrm>
          <a:prstGeom prst="rect">
            <a:avLst/>
          </a:prstGeom>
        </p:spPr>
      </p:pic>
    </p:spTree>
    <p:extLst>
      <p:ext uri="{BB962C8B-B14F-4D97-AF65-F5344CB8AC3E}">
        <p14:creationId xmlns="" xmlns:p14="http://schemas.microsoft.com/office/powerpoint/2010/main" val="2864746838"/>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C</a:t>
            </a:r>
            <a:r>
              <a:rPr lang="id-ID" dirty="0"/>
              <a:t>apaian Kinerja Badilum Berdasar </a:t>
            </a:r>
            <a:br>
              <a:rPr lang="id-ID" dirty="0"/>
            </a:br>
            <a:r>
              <a:rPr lang="id-ID" dirty="0"/>
              <a:t>Monev Kemenkeu</a:t>
            </a:r>
            <a:br>
              <a:rPr lang="id-ID" dirty="0"/>
            </a:br>
            <a:endParaRPr lang="id-ID"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28</a:t>
            </a:fld>
            <a:endParaRPr lang="en-US"/>
          </a:p>
        </p:txBody>
      </p:sp>
      <p:pic>
        <p:nvPicPr>
          <p:cNvPr id="5" name="Picture 4"/>
          <p:cNvPicPr/>
          <p:nvPr/>
        </p:nvPicPr>
        <p:blipFill rotWithShape="1">
          <a:blip r:embed="rId2"/>
          <a:srcRect l="4007" t="1996" r="2723" b="5359"/>
          <a:stretch/>
        </p:blipFill>
        <p:spPr bwMode="auto">
          <a:xfrm>
            <a:off x="395536" y="1196752"/>
            <a:ext cx="8568952" cy="5184576"/>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 xmlns:p14="http://schemas.microsoft.com/office/powerpoint/2010/main" val="89502732"/>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90481" y="221673"/>
            <a:ext cx="7498080" cy="1143000"/>
          </a:xfrm>
        </p:spPr>
        <p:txBody>
          <a:bodyPr>
            <a:noAutofit/>
          </a:bodyPr>
          <a:lstStyle/>
          <a:p>
            <a:r>
              <a:rPr lang="id-ID" sz="3200" dirty="0"/>
              <a:t>Statistik Perkara Perdata Pengadilan </a:t>
            </a:r>
            <a:br>
              <a:rPr lang="id-ID" sz="3200" dirty="0"/>
            </a:br>
            <a:r>
              <a:rPr lang="id-ID" sz="3200" dirty="0"/>
              <a:t>Negeri dalam Pengadilan Tinggi Tahun 2015</a:t>
            </a:r>
            <a:br>
              <a:rPr lang="id-ID" sz="3200" dirty="0"/>
            </a:br>
            <a:endParaRPr lang="id-ID" sz="3200"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29</a:t>
            </a:fld>
            <a:endParaRPr lang="en-US"/>
          </a:p>
        </p:txBody>
      </p:sp>
      <p:graphicFrame>
        <p:nvGraphicFramePr>
          <p:cNvPr id="2" name="Table 1"/>
          <p:cNvGraphicFramePr>
            <a:graphicFrameLocks noGrp="1"/>
          </p:cNvGraphicFramePr>
          <p:nvPr>
            <p:extLst>
              <p:ext uri="{D42A27DB-BD31-4B8C-83A1-F6EECF244321}">
                <p14:modId xmlns="" xmlns:p14="http://schemas.microsoft.com/office/powerpoint/2010/main" val="1215822301"/>
              </p:ext>
            </p:extLst>
          </p:nvPr>
        </p:nvGraphicFramePr>
        <p:xfrm>
          <a:off x="170122" y="2573078"/>
          <a:ext cx="8754938" cy="1645920"/>
        </p:xfrm>
        <a:graphic>
          <a:graphicData uri="http://schemas.openxmlformats.org/drawingml/2006/table">
            <a:tbl>
              <a:tblPr firstRow="1" bandRow="1">
                <a:tableStyleId>{5C22544A-7EE6-4342-B048-85BDC9FD1C3A}</a:tableStyleId>
              </a:tblPr>
              <a:tblGrid>
                <a:gridCol w="1506510">
                  <a:extLst>
                    <a:ext uri="{9D8B030D-6E8A-4147-A177-3AD203B41FA5}">
                      <a16:colId xmlns="" xmlns:a16="http://schemas.microsoft.com/office/drawing/2014/main" val="1115656795"/>
                    </a:ext>
                  </a:extLst>
                </a:gridCol>
                <a:gridCol w="1012285">
                  <a:extLst>
                    <a:ext uri="{9D8B030D-6E8A-4147-A177-3AD203B41FA5}">
                      <a16:colId xmlns="" xmlns:a16="http://schemas.microsoft.com/office/drawing/2014/main" val="3681914447"/>
                    </a:ext>
                  </a:extLst>
                </a:gridCol>
                <a:gridCol w="1212720">
                  <a:extLst>
                    <a:ext uri="{9D8B030D-6E8A-4147-A177-3AD203B41FA5}">
                      <a16:colId xmlns="" xmlns:a16="http://schemas.microsoft.com/office/drawing/2014/main" val="1645336216"/>
                    </a:ext>
                  </a:extLst>
                </a:gridCol>
                <a:gridCol w="1060829">
                  <a:extLst>
                    <a:ext uri="{9D8B030D-6E8A-4147-A177-3AD203B41FA5}">
                      <a16:colId xmlns="" xmlns:a16="http://schemas.microsoft.com/office/drawing/2014/main" val="1009083522"/>
                    </a:ext>
                  </a:extLst>
                </a:gridCol>
                <a:gridCol w="929751">
                  <a:extLst>
                    <a:ext uri="{9D8B030D-6E8A-4147-A177-3AD203B41FA5}">
                      <a16:colId xmlns="" xmlns:a16="http://schemas.microsoft.com/office/drawing/2014/main" val="3894769319"/>
                    </a:ext>
                  </a:extLst>
                </a:gridCol>
                <a:gridCol w="785202">
                  <a:extLst>
                    <a:ext uri="{9D8B030D-6E8A-4147-A177-3AD203B41FA5}">
                      <a16:colId xmlns="" xmlns:a16="http://schemas.microsoft.com/office/drawing/2014/main" val="2901801334"/>
                    </a:ext>
                  </a:extLst>
                </a:gridCol>
                <a:gridCol w="857476">
                  <a:extLst>
                    <a:ext uri="{9D8B030D-6E8A-4147-A177-3AD203B41FA5}">
                      <a16:colId xmlns="" xmlns:a16="http://schemas.microsoft.com/office/drawing/2014/main" val="2151545756"/>
                    </a:ext>
                  </a:extLst>
                </a:gridCol>
                <a:gridCol w="856737">
                  <a:extLst>
                    <a:ext uri="{9D8B030D-6E8A-4147-A177-3AD203B41FA5}">
                      <a16:colId xmlns="" xmlns:a16="http://schemas.microsoft.com/office/drawing/2014/main" val="3654518093"/>
                    </a:ext>
                  </a:extLst>
                </a:gridCol>
                <a:gridCol w="533428">
                  <a:extLst>
                    <a:ext uri="{9D8B030D-6E8A-4147-A177-3AD203B41FA5}">
                      <a16:colId xmlns="" xmlns:a16="http://schemas.microsoft.com/office/drawing/2014/main" val="954779493"/>
                    </a:ext>
                  </a:extLst>
                </a:gridCol>
              </a:tblGrid>
              <a:tr h="0">
                <a:tc>
                  <a:txBody>
                    <a:bodyPr/>
                    <a:lstStyle/>
                    <a:p>
                      <a:r>
                        <a:rPr lang="id-ID" dirty="0"/>
                        <a:t>Jenis Perkara Perdata</a:t>
                      </a:r>
                    </a:p>
                  </a:txBody>
                  <a:tcPr/>
                </a:tc>
                <a:tc>
                  <a:txBody>
                    <a:bodyPr/>
                    <a:lstStyle/>
                    <a:p>
                      <a:r>
                        <a:rPr lang="id-ID" dirty="0"/>
                        <a:t>Sisa</a:t>
                      </a:r>
                      <a:r>
                        <a:rPr lang="id-ID" baseline="0" dirty="0"/>
                        <a:t> Awal</a:t>
                      </a:r>
                      <a:endParaRPr lang="id-ID" dirty="0"/>
                    </a:p>
                  </a:txBody>
                  <a:tcPr/>
                </a:tc>
                <a:tc>
                  <a:txBody>
                    <a:bodyPr/>
                    <a:lstStyle/>
                    <a:p>
                      <a:r>
                        <a:rPr lang="id-ID" dirty="0"/>
                        <a:t>Masuk </a:t>
                      </a:r>
                    </a:p>
                  </a:txBody>
                  <a:tcPr/>
                </a:tc>
                <a:tc>
                  <a:txBody>
                    <a:bodyPr/>
                    <a:lstStyle/>
                    <a:p>
                      <a:r>
                        <a:rPr lang="id-ID" dirty="0"/>
                        <a:t>Putus</a:t>
                      </a:r>
                    </a:p>
                  </a:txBody>
                  <a:tcPr/>
                </a:tc>
                <a:tc>
                  <a:txBody>
                    <a:bodyPr/>
                    <a:lstStyle/>
                    <a:p>
                      <a:r>
                        <a:rPr lang="id-ID" dirty="0"/>
                        <a:t>Sisa Akhir</a:t>
                      </a:r>
                    </a:p>
                  </a:txBody>
                  <a:tcPr/>
                </a:tc>
                <a:tc>
                  <a:txBody>
                    <a:bodyPr/>
                    <a:lstStyle/>
                    <a:p>
                      <a:r>
                        <a:rPr lang="id-ID" dirty="0"/>
                        <a:t>Cabut</a:t>
                      </a:r>
                    </a:p>
                  </a:txBody>
                  <a:tcPr/>
                </a:tc>
                <a:tc>
                  <a:txBody>
                    <a:bodyPr/>
                    <a:lstStyle/>
                    <a:p>
                      <a:r>
                        <a:rPr lang="id-ID" dirty="0"/>
                        <a:t>BD</a:t>
                      </a:r>
                    </a:p>
                  </a:txBody>
                  <a:tcPr/>
                </a:tc>
                <a:tc>
                  <a:txBody>
                    <a:bodyPr/>
                    <a:lstStyle/>
                    <a:p>
                      <a:r>
                        <a:rPr lang="id-ID" dirty="0"/>
                        <a:t>KS</a:t>
                      </a:r>
                    </a:p>
                  </a:txBody>
                  <a:tcPr/>
                </a:tc>
                <a:tc>
                  <a:txBody>
                    <a:bodyPr/>
                    <a:lstStyle/>
                    <a:p>
                      <a:r>
                        <a:rPr lang="id-ID" dirty="0"/>
                        <a:t>PK</a:t>
                      </a:r>
                    </a:p>
                  </a:txBody>
                  <a:tcPr/>
                </a:tc>
                <a:extLst>
                  <a:ext uri="{0D108BD9-81ED-4DB2-BD59-A6C34878D82A}">
                    <a16:rowId xmlns="" xmlns:a16="http://schemas.microsoft.com/office/drawing/2014/main" val="3191752918"/>
                  </a:ext>
                </a:extLst>
              </a:tr>
              <a:tr h="0">
                <a:tc>
                  <a:txBody>
                    <a:bodyPr/>
                    <a:lstStyle/>
                    <a:p>
                      <a:r>
                        <a:rPr lang="id-ID" dirty="0"/>
                        <a:t>Gugatan</a:t>
                      </a:r>
                    </a:p>
                  </a:txBody>
                  <a:tcPr/>
                </a:tc>
                <a:tc>
                  <a:txBody>
                    <a:bodyPr/>
                    <a:lstStyle/>
                    <a:p>
                      <a:r>
                        <a:rPr lang="id-ID" dirty="0"/>
                        <a:t>10.905</a:t>
                      </a:r>
                    </a:p>
                  </a:txBody>
                  <a:tcPr/>
                </a:tc>
                <a:tc>
                  <a:txBody>
                    <a:bodyPr/>
                    <a:lstStyle/>
                    <a:p>
                      <a:r>
                        <a:rPr lang="id-ID" dirty="0"/>
                        <a:t>28.403</a:t>
                      </a:r>
                    </a:p>
                  </a:txBody>
                  <a:tcPr/>
                </a:tc>
                <a:tc>
                  <a:txBody>
                    <a:bodyPr/>
                    <a:lstStyle/>
                    <a:p>
                      <a:r>
                        <a:rPr lang="id-ID" dirty="0"/>
                        <a:t>23.245</a:t>
                      </a:r>
                    </a:p>
                  </a:txBody>
                  <a:tcPr/>
                </a:tc>
                <a:tc>
                  <a:txBody>
                    <a:bodyPr/>
                    <a:lstStyle/>
                    <a:p>
                      <a:r>
                        <a:rPr lang="id-ID" dirty="0"/>
                        <a:t>12.340</a:t>
                      </a:r>
                    </a:p>
                  </a:txBody>
                  <a:tcPr/>
                </a:tc>
                <a:tc>
                  <a:txBody>
                    <a:bodyPr/>
                    <a:lstStyle/>
                    <a:p>
                      <a:r>
                        <a:rPr lang="id-ID" dirty="0"/>
                        <a:t>3.723</a:t>
                      </a:r>
                    </a:p>
                  </a:txBody>
                  <a:tcPr/>
                </a:tc>
                <a:tc>
                  <a:txBody>
                    <a:bodyPr/>
                    <a:lstStyle/>
                    <a:p>
                      <a:r>
                        <a:rPr lang="id-ID" dirty="0"/>
                        <a:t>5.417</a:t>
                      </a:r>
                    </a:p>
                  </a:txBody>
                  <a:tcPr/>
                </a:tc>
                <a:tc>
                  <a:txBody>
                    <a:bodyPr/>
                    <a:lstStyle/>
                    <a:p>
                      <a:r>
                        <a:rPr lang="id-ID" dirty="0"/>
                        <a:t>3.017</a:t>
                      </a:r>
                    </a:p>
                  </a:txBody>
                  <a:tcPr/>
                </a:tc>
                <a:tc>
                  <a:txBody>
                    <a:bodyPr/>
                    <a:lstStyle/>
                    <a:p>
                      <a:r>
                        <a:rPr lang="id-ID" dirty="0"/>
                        <a:t>243</a:t>
                      </a:r>
                    </a:p>
                  </a:txBody>
                  <a:tcPr/>
                </a:tc>
                <a:extLst>
                  <a:ext uri="{0D108BD9-81ED-4DB2-BD59-A6C34878D82A}">
                    <a16:rowId xmlns="" xmlns:a16="http://schemas.microsoft.com/office/drawing/2014/main" val="390551731"/>
                  </a:ext>
                </a:extLst>
              </a:tr>
              <a:tr h="0">
                <a:tc>
                  <a:txBody>
                    <a:bodyPr/>
                    <a:lstStyle/>
                    <a:p>
                      <a:r>
                        <a:rPr lang="id-ID" dirty="0"/>
                        <a:t>Permohonan</a:t>
                      </a:r>
                    </a:p>
                  </a:txBody>
                  <a:tcPr/>
                </a:tc>
                <a:tc>
                  <a:txBody>
                    <a:bodyPr/>
                    <a:lstStyle/>
                    <a:p>
                      <a:r>
                        <a:rPr lang="id-ID" dirty="0"/>
                        <a:t>1.213</a:t>
                      </a:r>
                    </a:p>
                  </a:txBody>
                  <a:tcPr/>
                </a:tc>
                <a:tc>
                  <a:txBody>
                    <a:bodyPr/>
                    <a:lstStyle/>
                    <a:p>
                      <a:r>
                        <a:rPr lang="id-ID" dirty="0"/>
                        <a:t>31.554</a:t>
                      </a:r>
                    </a:p>
                  </a:txBody>
                  <a:tcPr/>
                </a:tc>
                <a:tc>
                  <a:txBody>
                    <a:bodyPr/>
                    <a:lstStyle/>
                    <a:p>
                      <a:r>
                        <a:rPr lang="id-ID" dirty="0"/>
                        <a:t>28.367</a:t>
                      </a:r>
                    </a:p>
                  </a:txBody>
                  <a:tcPr/>
                </a:tc>
                <a:tc>
                  <a:txBody>
                    <a:bodyPr/>
                    <a:lstStyle/>
                    <a:p>
                      <a:r>
                        <a:rPr lang="id-ID" dirty="0"/>
                        <a:t>2.085</a:t>
                      </a:r>
                    </a:p>
                  </a:txBody>
                  <a:tcPr/>
                </a:tc>
                <a:tc>
                  <a:txBody>
                    <a:bodyPr/>
                    <a:lstStyle/>
                    <a:p>
                      <a:r>
                        <a:rPr lang="id-ID" dirty="0"/>
                        <a:t>2.315</a:t>
                      </a:r>
                    </a:p>
                  </a:txBody>
                  <a:tcPr/>
                </a:tc>
                <a:tc>
                  <a:txBody>
                    <a:bodyPr/>
                    <a:lstStyle/>
                    <a:p>
                      <a:r>
                        <a:rPr lang="id-ID" dirty="0"/>
                        <a:t>0</a:t>
                      </a:r>
                    </a:p>
                  </a:txBody>
                  <a:tcPr/>
                </a:tc>
                <a:tc>
                  <a:txBody>
                    <a:bodyPr/>
                    <a:lstStyle/>
                    <a:p>
                      <a:r>
                        <a:rPr lang="id-ID" dirty="0"/>
                        <a:t>16</a:t>
                      </a:r>
                    </a:p>
                  </a:txBody>
                  <a:tcPr/>
                </a:tc>
                <a:tc>
                  <a:txBody>
                    <a:bodyPr/>
                    <a:lstStyle/>
                    <a:p>
                      <a:r>
                        <a:rPr lang="id-ID" dirty="0"/>
                        <a:t>1</a:t>
                      </a:r>
                    </a:p>
                  </a:txBody>
                  <a:tcPr/>
                </a:tc>
                <a:extLst>
                  <a:ext uri="{0D108BD9-81ED-4DB2-BD59-A6C34878D82A}">
                    <a16:rowId xmlns="" xmlns:a16="http://schemas.microsoft.com/office/drawing/2014/main" val="4158422255"/>
                  </a:ext>
                </a:extLst>
              </a:tr>
            </a:tbl>
          </a:graphicData>
        </a:graphic>
      </p:graphicFrame>
    </p:spTree>
    <p:extLst>
      <p:ext uri="{BB962C8B-B14F-4D97-AF65-F5344CB8AC3E}">
        <p14:creationId xmlns="" xmlns:p14="http://schemas.microsoft.com/office/powerpoint/2010/main" val="516205719"/>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45"/>
            <a:ext cx="8229600" cy="706997"/>
          </a:xfrm>
        </p:spPr>
        <p:txBody>
          <a:bodyPr>
            <a:normAutofit fontScale="90000"/>
          </a:bodyPr>
          <a:lstStyle/>
          <a:p>
            <a:r>
              <a:rPr lang="id-ID" dirty="0"/>
              <a:t>REFORMASI BIROKRASI</a:t>
            </a:r>
          </a:p>
        </p:txBody>
      </p:sp>
      <p:pic>
        <p:nvPicPr>
          <p:cNvPr id="7" name="Content Placeholder 5"/>
          <p:cNvPicPr>
            <a:picLocks noGrp="1" noChangeAspect="1"/>
          </p:cNvPicPr>
          <p:nvPr>
            <p:ph idx="1"/>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1440525" y="1416262"/>
            <a:ext cx="7246279" cy="2016224"/>
          </a:xfrm>
        </p:spPr>
      </p:pic>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3</a:t>
            </a:fld>
            <a:endParaRPr lang="en-US">
              <a:solidFill>
                <a:prstClr val="white"/>
              </a:solidFill>
            </a:endParaRPr>
          </a:p>
        </p:txBody>
      </p:sp>
      <p:grpSp>
        <p:nvGrpSpPr>
          <p:cNvPr id="9" name="Group 8"/>
          <p:cNvGrpSpPr/>
          <p:nvPr/>
        </p:nvGrpSpPr>
        <p:grpSpPr>
          <a:xfrm>
            <a:off x="2096057" y="3259184"/>
            <a:ext cx="1277732" cy="389326"/>
            <a:chOff x="2203200" y="2679634"/>
            <a:chExt cx="1277732" cy="389326"/>
          </a:xfrm>
        </p:grpSpPr>
        <p:sp>
          <p:nvSpPr>
            <p:cNvPr id="10" name="Down Arrow 9"/>
            <p:cNvSpPr/>
            <p:nvPr/>
          </p:nvSpPr>
          <p:spPr>
            <a:xfrm>
              <a:off x="2203200" y="2852936"/>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Down Arrow 10"/>
            <p:cNvSpPr/>
            <p:nvPr/>
          </p:nvSpPr>
          <p:spPr>
            <a:xfrm>
              <a:off x="2533100" y="2787412"/>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Down Arrow 11"/>
            <p:cNvSpPr/>
            <p:nvPr/>
          </p:nvSpPr>
          <p:spPr>
            <a:xfrm>
              <a:off x="2863000" y="2744924"/>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 name="Down Arrow 12"/>
            <p:cNvSpPr/>
            <p:nvPr/>
          </p:nvSpPr>
          <p:spPr>
            <a:xfrm>
              <a:off x="3192900" y="2679634"/>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14" name="Group 13"/>
          <p:cNvGrpSpPr/>
          <p:nvPr/>
        </p:nvGrpSpPr>
        <p:grpSpPr>
          <a:xfrm>
            <a:off x="5544979" y="3187176"/>
            <a:ext cx="1277732" cy="389326"/>
            <a:chOff x="5652120" y="2607626"/>
            <a:chExt cx="1277732" cy="389326"/>
          </a:xfrm>
        </p:grpSpPr>
        <p:sp>
          <p:nvSpPr>
            <p:cNvPr id="15" name="Down Arrow 14"/>
            <p:cNvSpPr/>
            <p:nvPr/>
          </p:nvSpPr>
          <p:spPr>
            <a:xfrm>
              <a:off x="5652120" y="2780928"/>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6" name="Down Arrow 15"/>
            <p:cNvSpPr/>
            <p:nvPr/>
          </p:nvSpPr>
          <p:spPr>
            <a:xfrm>
              <a:off x="5982020" y="2715404"/>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7" name="Down Arrow 16"/>
            <p:cNvSpPr/>
            <p:nvPr/>
          </p:nvSpPr>
          <p:spPr>
            <a:xfrm>
              <a:off x="6311920" y="2672916"/>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8" name="Down Arrow 17"/>
            <p:cNvSpPr/>
            <p:nvPr/>
          </p:nvSpPr>
          <p:spPr>
            <a:xfrm>
              <a:off x="6641820" y="2607626"/>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26" name="TextBox 25"/>
          <p:cNvSpPr txBox="1"/>
          <p:nvPr/>
        </p:nvSpPr>
        <p:spPr>
          <a:xfrm>
            <a:off x="685800" y="3848104"/>
            <a:ext cx="8204200" cy="2862322"/>
          </a:xfrm>
          <a:prstGeom prst="rect">
            <a:avLst/>
          </a:prstGeom>
          <a:noFill/>
        </p:spPr>
        <p:txBody>
          <a:bodyPr wrap="square" rtlCol="0">
            <a:spAutoFit/>
          </a:bodyPr>
          <a:lstStyle/>
          <a:p>
            <a:pPr algn="just"/>
            <a:r>
              <a:rPr lang="en-US" sz="3000" dirty="0" err="1"/>
              <a:t>Reformasi</a:t>
            </a:r>
            <a:r>
              <a:rPr lang="en-US" sz="3000" dirty="0"/>
              <a:t> </a:t>
            </a:r>
            <a:r>
              <a:rPr lang="en-US" sz="3000" dirty="0" err="1"/>
              <a:t>Birokrasi</a:t>
            </a:r>
            <a:r>
              <a:rPr lang="en-US" sz="3000" dirty="0"/>
              <a:t> </a:t>
            </a:r>
            <a:r>
              <a:rPr lang="en-US" sz="3000" dirty="0" err="1"/>
              <a:t>adalah</a:t>
            </a:r>
            <a:r>
              <a:rPr lang="en-US" sz="3000" dirty="0"/>
              <a:t> </a:t>
            </a:r>
            <a:r>
              <a:rPr lang="en-US" sz="3000" dirty="0" err="1"/>
              <a:t>upaya</a:t>
            </a:r>
            <a:r>
              <a:rPr lang="en-US" sz="3000" dirty="0"/>
              <a:t> </a:t>
            </a:r>
            <a:r>
              <a:rPr lang="en-US" sz="3000" dirty="0" err="1"/>
              <a:t>untuk</a:t>
            </a:r>
            <a:r>
              <a:rPr lang="en-US" sz="3000" dirty="0"/>
              <a:t> </a:t>
            </a:r>
            <a:r>
              <a:rPr lang="en-US" sz="3000" dirty="0" err="1"/>
              <a:t>melakukan</a:t>
            </a:r>
            <a:r>
              <a:rPr lang="en-US" sz="3000" dirty="0"/>
              <a:t> </a:t>
            </a:r>
            <a:r>
              <a:rPr lang="en-US" sz="3000" dirty="0" err="1"/>
              <a:t>pembaharuan</a:t>
            </a:r>
            <a:r>
              <a:rPr lang="en-US" sz="3000" dirty="0"/>
              <a:t> </a:t>
            </a:r>
            <a:r>
              <a:rPr lang="en-US" sz="3000" dirty="0" err="1"/>
              <a:t>dan</a:t>
            </a:r>
            <a:r>
              <a:rPr lang="en-US" sz="3000" dirty="0"/>
              <a:t> </a:t>
            </a:r>
            <a:r>
              <a:rPr lang="en-US" sz="3000" dirty="0" err="1"/>
              <a:t>perubahan</a:t>
            </a:r>
            <a:r>
              <a:rPr lang="en-US" sz="3000" dirty="0"/>
              <a:t> </a:t>
            </a:r>
            <a:r>
              <a:rPr lang="en-US" sz="3000" dirty="0" err="1"/>
              <a:t>mendasar</a:t>
            </a:r>
            <a:r>
              <a:rPr lang="en-US" sz="3000" dirty="0"/>
              <a:t> </a:t>
            </a:r>
            <a:r>
              <a:rPr lang="en-US" sz="3000" dirty="0" err="1"/>
              <a:t>terhadap</a:t>
            </a:r>
            <a:r>
              <a:rPr lang="en-US" sz="3000" dirty="0"/>
              <a:t> </a:t>
            </a:r>
            <a:r>
              <a:rPr lang="en-US" sz="3000" dirty="0" err="1"/>
              <a:t>sistem</a:t>
            </a:r>
            <a:r>
              <a:rPr lang="en-US" sz="3000" dirty="0"/>
              <a:t> </a:t>
            </a:r>
            <a:r>
              <a:rPr lang="en-US" sz="3000" dirty="0" err="1"/>
              <a:t>penyelenggaraan</a:t>
            </a:r>
            <a:r>
              <a:rPr lang="en-US" sz="3000" dirty="0"/>
              <a:t> </a:t>
            </a:r>
            <a:r>
              <a:rPr lang="en-US" sz="3000" dirty="0" err="1"/>
              <a:t>pemerintahan</a:t>
            </a:r>
            <a:r>
              <a:rPr lang="en-US" sz="3000" dirty="0"/>
              <a:t> </a:t>
            </a:r>
            <a:r>
              <a:rPr lang="en-US" sz="3000" dirty="0" err="1"/>
              <a:t>terutama</a:t>
            </a:r>
            <a:r>
              <a:rPr lang="en-US" sz="3000" dirty="0"/>
              <a:t> </a:t>
            </a:r>
            <a:r>
              <a:rPr lang="en-US" sz="3000" dirty="0" err="1"/>
              <a:t>menyangkut</a:t>
            </a:r>
            <a:r>
              <a:rPr lang="en-US" sz="3000" dirty="0"/>
              <a:t> </a:t>
            </a:r>
            <a:r>
              <a:rPr lang="en-US" sz="3000" dirty="0" err="1"/>
              <a:t>aspek-aspek</a:t>
            </a:r>
            <a:r>
              <a:rPr lang="en-US" sz="3000" dirty="0"/>
              <a:t> </a:t>
            </a:r>
            <a:r>
              <a:rPr lang="en-US" sz="3000" dirty="0" err="1"/>
              <a:t>kelembagaan</a:t>
            </a:r>
            <a:r>
              <a:rPr lang="en-US" sz="3000" dirty="0"/>
              <a:t> (</a:t>
            </a:r>
            <a:r>
              <a:rPr lang="en-US" sz="3000" dirty="0" err="1"/>
              <a:t>organisasi</a:t>
            </a:r>
            <a:r>
              <a:rPr lang="en-US" sz="3000" dirty="0"/>
              <a:t>), </a:t>
            </a:r>
            <a:r>
              <a:rPr lang="en-US" sz="3000" dirty="0" err="1"/>
              <a:t>ketatalaksanaan</a:t>
            </a:r>
            <a:r>
              <a:rPr lang="en-US" sz="3000" dirty="0"/>
              <a:t> (business </a:t>
            </a:r>
            <a:r>
              <a:rPr lang="en-US" sz="3000" dirty="0" err="1"/>
              <a:t>proses</a:t>
            </a:r>
            <a:r>
              <a:rPr lang="en-US" sz="3000" dirty="0"/>
              <a:t>) </a:t>
            </a:r>
            <a:r>
              <a:rPr lang="en-US" sz="3000" dirty="0" err="1"/>
              <a:t>dan</a:t>
            </a:r>
            <a:r>
              <a:rPr lang="en-US" sz="3000" dirty="0"/>
              <a:t> </a:t>
            </a:r>
            <a:r>
              <a:rPr lang="en-US" sz="3000" dirty="0" err="1"/>
              <a:t>sumber</a:t>
            </a:r>
            <a:r>
              <a:rPr lang="en-US" sz="3000" dirty="0"/>
              <a:t> </a:t>
            </a:r>
            <a:r>
              <a:rPr lang="en-US" sz="3000" dirty="0" err="1"/>
              <a:t>daya</a:t>
            </a:r>
            <a:r>
              <a:rPr lang="en-US" sz="3000" dirty="0"/>
              <a:t> </a:t>
            </a:r>
            <a:r>
              <a:rPr lang="en-US" sz="3000" dirty="0" err="1"/>
              <a:t>manusia</a:t>
            </a:r>
            <a:r>
              <a:rPr lang="en-US" sz="3000" dirty="0"/>
              <a:t> (</a:t>
            </a:r>
            <a:r>
              <a:rPr lang="en-US" sz="3000" dirty="0" err="1"/>
              <a:t>aparatur</a:t>
            </a:r>
            <a:r>
              <a:rPr lang="en-US" sz="3000" dirty="0"/>
              <a:t>).</a:t>
            </a:r>
          </a:p>
        </p:txBody>
      </p:sp>
    </p:spTree>
    <p:extLst>
      <p:ext uri="{BB962C8B-B14F-4D97-AF65-F5344CB8AC3E}">
        <p14:creationId xmlns="" xmlns:p14="http://schemas.microsoft.com/office/powerpoint/2010/main" val="309218365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1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87462" y="205366"/>
            <a:ext cx="7498080" cy="1143000"/>
          </a:xfrm>
        </p:spPr>
        <p:txBody>
          <a:bodyPr>
            <a:noAutofit/>
          </a:bodyPr>
          <a:lstStyle/>
          <a:p>
            <a:r>
              <a:rPr lang="id-ID" sz="3200" dirty="0"/>
              <a:t>Statistik Perkara Pidana Pengadilan Negeri dalam Pengadilan Tinggi Tahun 2015</a:t>
            </a:r>
            <a:br>
              <a:rPr lang="id-ID" sz="3200" dirty="0"/>
            </a:br>
            <a:endParaRPr lang="id-ID" sz="3200"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30</a:t>
            </a:fld>
            <a:endParaRPr lang="en-US"/>
          </a:p>
        </p:txBody>
      </p:sp>
      <p:graphicFrame>
        <p:nvGraphicFramePr>
          <p:cNvPr id="2" name="Table 1"/>
          <p:cNvGraphicFramePr>
            <a:graphicFrameLocks noGrp="1"/>
          </p:cNvGraphicFramePr>
          <p:nvPr>
            <p:extLst/>
          </p:nvPr>
        </p:nvGraphicFramePr>
        <p:xfrm>
          <a:off x="154546" y="1397000"/>
          <a:ext cx="8796270" cy="5034280"/>
        </p:xfrm>
        <a:graphic>
          <a:graphicData uri="http://schemas.openxmlformats.org/drawingml/2006/table">
            <a:tbl>
              <a:tblPr firstRow="1" bandRow="1">
                <a:tableStyleId>{5C22544A-7EE6-4342-B048-85BDC9FD1C3A}</a:tableStyleId>
              </a:tblPr>
              <a:tblGrid>
                <a:gridCol w="1146220">
                  <a:extLst>
                    <a:ext uri="{9D8B030D-6E8A-4147-A177-3AD203B41FA5}">
                      <a16:colId xmlns="" xmlns:a16="http://schemas.microsoft.com/office/drawing/2014/main" val="1115656795"/>
                    </a:ext>
                  </a:extLst>
                </a:gridCol>
                <a:gridCol w="1080637">
                  <a:extLst>
                    <a:ext uri="{9D8B030D-6E8A-4147-A177-3AD203B41FA5}">
                      <a16:colId xmlns="" xmlns:a16="http://schemas.microsoft.com/office/drawing/2014/main" val="3681914447"/>
                    </a:ext>
                  </a:extLst>
                </a:gridCol>
                <a:gridCol w="1072160">
                  <a:extLst>
                    <a:ext uri="{9D8B030D-6E8A-4147-A177-3AD203B41FA5}">
                      <a16:colId xmlns="" xmlns:a16="http://schemas.microsoft.com/office/drawing/2014/main" val="1645336216"/>
                    </a:ext>
                  </a:extLst>
                </a:gridCol>
                <a:gridCol w="937874">
                  <a:extLst>
                    <a:ext uri="{9D8B030D-6E8A-4147-A177-3AD203B41FA5}">
                      <a16:colId xmlns="" xmlns:a16="http://schemas.microsoft.com/office/drawing/2014/main" val="1009083522"/>
                    </a:ext>
                  </a:extLst>
                </a:gridCol>
                <a:gridCol w="914659">
                  <a:extLst>
                    <a:ext uri="{9D8B030D-6E8A-4147-A177-3AD203B41FA5}">
                      <a16:colId xmlns="" xmlns:a16="http://schemas.microsoft.com/office/drawing/2014/main" val="3894769319"/>
                    </a:ext>
                  </a:extLst>
                </a:gridCol>
                <a:gridCol w="601523">
                  <a:extLst>
                    <a:ext uri="{9D8B030D-6E8A-4147-A177-3AD203B41FA5}">
                      <a16:colId xmlns="" xmlns:a16="http://schemas.microsoft.com/office/drawing/2014/main" val="2901801334"/>
                    </a:ext>
                  </a:extLst>
                </a:gridCol>
                <a:gridCol w="758091">
                  <a:extLst>
                    <a:ext uri="{9D8B030D-6E8A-4147-A177-3AD203B41FA5}">
                      <a16:colId xmlns="" xmlns:a16="http://schemas.microsoft.com/office/drawing/2014/main" val="2151545756"/>
                    </a:ext>
                  </a:extLst>
                </a:gridCol>
                <a:gridCol w="757438">
                  <a:extLst>
                    <a:ext uri="{9D8B030D-6E8A-4147-A177-3AD203B41FA5}">
                      <a16:colId xmlns="" xmlns:a16="http://schemas.microsoft.com/office/drawing/2014/main" val="3654518093"/>
                    </a:ext>
                  </a:extLst>
                </a:gridCol>
                <a:gridCol w="471601">
                  <a:extLst>
                    <a:ext uri="{9D8B030D-6E8A-4147-A177-3AD203B41FA5}">
                      <a16:colId xmlns="" xmlns:a16="http://schemas.microsoft.com/office/drawing/2014/main" val="954779493"/>
                    </a:ext>
                  </a:extLst>
                </a:gridCol>
                <a:gridCol w="514572">
                  <a:extLst>
                    <a:ext uri="{9D8B030D-6E8A-4147-A177-3AD203B41FA5}">
                      <a16:colId xmlns="" xmlns:a16="http://schemas.microsoft.com/office/drawing/2014/main" val="3937318629"/>
                    </a:ext>
                  </a:extLst>
                </a:gridCol>
                <a:gridCol w="541495">
                  <a:extLst>
                    <a:ext uri="{9D8B030D-6E8A-4147-A177-3AD203B41FA5}">
                      <a16:colId xmlns="" xmlns:a16="http://schemas.microsoft.com/office/drawing/2014/main" val="249738675"/>
                    </a:ext>
                  </a:extLst>
                </a:gridCol>
              </a:tblGrid>
              <a:tr h="370840">
                <a:tc>
                  <a:txBody>
                    <a:bodyPr/>
                    <a:lstStyle/>
                    <a:p>
                      <a:r>
                        <a:rPr lang="id-ID" dirty="0"/>
                        <a:t>Jenis Pidana</a:t>
                      </a:r>
                    </a:p>
                  </a:txBody>
                  <a:tcPr/>
                </a:tc>
                <a:tc>
                  <a:txBody>
                    <a:bodyPr/>
                    <a:lstStyle/>
                    <a:p>
                      <a:r>
                        <a:rPr lang="id-ID" dirty="0"/>
                        <a:t>Sisa</a:t>
                      </a:r>
                      <a:r>
                        <a:rPr lang="id-ID" baseline="0" dirty="0"/>
                        <a:t> Awal</a:t>
                      </a:r>
                      <a:endParaRPr lang="id-ID" dirty="0"/>
                    </a:p>
                  </a:txBody>
                  <a:tcPr/>
                </a:tc>
                <a:tc>
                  <a:txBody>
                    <a:bodyPr/>
                    <a:lstStyle/>
                    <a:p>
                      <a:r>
                        <a:rPr lang="id-ID" dirty="0"/>
                        <a:t>Masuk </a:t>
                      </a:r>
                    </a:p>
                  </a:txBody>
                  <a:tcPr/>
                </a:tc>
                <a:tc>
                  <a:txBody>
                    <a:bodyPr/>
                    <a:lstStyle/>
                    <a:p>
                      <a:r>
                        <a:rPr lang="id-ID" dirty="0"/>
                        <a:t>Putus</a:t>
                      </a:r>
                    </a:p>
                  </a:txBody>
                  <a:tcPr/>
                </a:tc>
                <a:tc>
                  <a:txBody>
                    <a:bodyPr/>
                    <a:lstStyle/>
                    <a:p>
                      <a:r>
                        <a:rPr lang="id-ID" dirty="0"/>
                        <a:t>Sisa Akhir</a:t>
                      </a:r>
                    </a:p>
                  </a:txBody>
                  <a:tcPr/>
                </a:tc>
                <a:tc>
                  <a:txBody>
                    <a:bodyPr/>
                    <a:lstStyle/>
                    <a:p>
                      <a:r>
                        <a:rPr lang="id-ID" dirty="0"/>
                        <a:t>Cabut</a:t>
                      </a:r>
                    </a:p>
                  </a:txBody>
                  <a:tcPr/>
                </a:tc>
                <a:tc>
                  <a:txBody>
                    <a:bodyPr/>
                    <a:lstStyle/>
                    <a:p>
                      <a:r>
                        <a:rPr lang="id-ID" dirty="0"/>
                        <a:t>BD</a:t>
                      </a:r>
                    </a:p>
                  </a:txBody>
                  <a:tcPr/>
                </a:tc>
                <a:tc>
                  <a:txBody>
                    <a:bodyPr/>
                    <a:lstStyle/>
                    <a:p>
                      <a:r>
                        <a:rPr lang="id-ID" dirty="0"/>
                        <a:t>KS</a:t>
                      </a:r>
                    </a:p>
                  </a:txBody>
                  <a:tcPr/>
                </a:tc>
                <a:tc>
                  <a:txBody>
                    <a:bodyPr/>
                    <a:lstStyle/>
                    <a:p>
                      <a:r>
                        <a:rPr lang="id-ID" dirty="0"/>
                        <a:t>PK</a:t>
                      </a:r>
                    </a:p>
                  </a:txBody>
                  <a:tcPr/>
                </a:tc>
                <a:tc>
                  <a:txBody>
                    <a:bodyPr/>
                    <a:lstStyle/>
                    <a:p>
                      <a:r>
                        <a:rPr lang="id-ID" dirty="0"/>
                        <a:t>Eksekusi</a:t>
                      </a:r>
                    </a:p>
                  </a:txBody>
                  <a:tcPr/>
                </a:tc>
                <a:tc>
                  <a:txBody>
                    <a:bodyPr/>
                    <a:lstStyle/>
                    <a:p>
                      <a:r>
                        <a:rPr lang="id-ID" dirty="0"/>
                        <a:t>PK</a:t>
                      </a:r>
                    </a:p>
                  </a:txBody>
                  <a:tcPr/>
                </a:tc>
                <a:extLst>
                  <a:ext uri="{0D108BD9-81ED-4DB2-BD59-A6C34878D82A}">
                    <a16:rowId xmlns="" xmlns:a16="http://schemas.microsoft.com/office/drawing/2014/main" val="3191752918"/>
                  </a:ext>
                </a:extLst>
              </a:tr>
              <a:tr h="370840">
                <a:tc>
                  <a:txBody>
                    <a:bodyPr/>
                    <a:lstStyle/>
                    <a:p>
                      <a:r>
                        <a:rPr lang="id-ID" dirty="0"/>
                        <a:t>Pidana Umum</a:t>
                      </a:r>
                    </a:p>
                  </a:txBody>
                  <a:tcPr/>
                </a:tc>
                <a:tc>
                  <a:txBody>
                    <a:bodyPr/>
                    <a:lstStyle/>
                    <a:p>
                      <a:r>
                        <a:rPr lang="id-ID" dirty="0"/>
                        <a:t>20.765</a:t>
                      </a:r>
                    </a:p>
                  </a:txBody>
                  <a:tcPr/>
                </a:tc>
                <a:tc>
                  <a:txBody>
                    <a:bodyPr/>
                    <a:lstStyle/>
                    <a:p>
                      <a:r>
                        <a:rPr lang="id-ID" dirty="0"/>
                        <a:t>144.206</a:t>
                      </a:r>
                    </a:p>
                  </a:txBody>
                  <a:tcPr/>
                </a:tc>
                <a:tc>
                  <a:txBody>
                    <a:bodyPr/>
                    <a:lstStyle/>
                    <a:p>
                      <a:r>
                        <a:rPr lang="id-ID" dirty="0"/>
                        <a:t>138.830</a:t>
                      </a:r>
                    </a:p>
                  </a:txBody>
                  <a:tcPr/>
                </a:tc>
                <a:tc>
                  <a:txBody>
                    <a:bodyPr/>
                    <a:lstStyle/>
                    <a:p>
                      <a:r>
                        <a:rPr lang="id-ID" dirty="0"/>
                        <a:t>26.139</a:t>
                      </a:r>
                    </a:p>
                  </a:txBody>
                  <a:tcPr/>
                </a:tc>
                <a:tc>
                  <a:txBody>
                    <a:bodyPr/>
                    <a:lstStyle/>
                    <a:p>
                      <a:r>
                        <a:rPr lang="id-ID" dirty="0"/>
                        <a:t>-</a:t>
                      </a:r>
                    </a:p>
                  </a:txBody>
                  <a:tcPr/>
                </a:tc>
                <a:tc>
                  <a:txBody>
                    <a:bodyPr/>
                    <a:lstStyle/>
                    <a:p>
                      <a:r>
                        <a:rPr lang="id-ID" dirty="0"/>
                        <a:t>4.959</a:t>
                      </a:r>
                    </a:p>
                  </a:txBody>
                  <a:tcPr/>
                </a:tc>
                <a:tc>
                  <a:txBody>
                    <a:bodyPr/>
                    <a:lstStyle/>
                    <a:p>
                      <a:r>
                        <a:rPr lang="id-ID" dirty="0"/>
                        <a:t>2.577</a:t>
                      </a:r>
                    </a:p>
                  </a:txBody>
                  <a:tcPr/>
                </a:tc>
                <a:tc>
                  <a:txBody>
                    <a:bodyPr/>
                    <a:lstStyle/>
                    <a:p>
                      <a:r>
                        <a:rPr lang="id-ID" dirty="0"/>
                        <a:t>80</a:t>
                      </a:r>
                    </a:p>
                  </a:txBody>
                  <a:tcPr/>
                </a:tc>
                <a:tc>
                  <a:txBody>
                    <a:bodyPr/>
                    <a:lstStyle/>
                    <a:p>
                      <a:endParaRPr lang="id-ID" dirty="0"/>
                    </a:p>
                  </a:txBody>
                  <a:tcPr/>
                </a:tc>
                <a:tc>
                  <a:txBody>
                    <a:bodyPr/>
                    <a:lstStyle/>
                    <a:p>
                      <a:r>
                        <a:rPr lang="id-ID" dirty="0"/>
                        <a:t>12</a:t>
                      </a:r>
                    </a:p>
                  </a:txBody>
                  <a:tcPr/>
                </a:tc>
                <a:extLst>
                  <a:ext uri="{0D108BD9-81ED-4DB2-BD59-A6C34878D82A}">
                    <a16:rowId xmlns="" xmlns:a16="http://schemas.microsoft.com/office/drawing/2014/main" val="390551731"/>
                  </a:ext>
                </a:extLst>
              </a:tr>
              <a:tr h="370840">
                <a:tc>
                  <a:txBody>
                    <a:bodyPr/>
                    <a:lstStyle/>
                    <a:p>
                      <a:r>
                        <a:rPr lang="id-ID" dirty="0"/>
                        <a:t>Pidana Korupsi</a:t>
                      </a:r>
                    </a:p>
                  </a:txBody>
                  <a:tcPr/>
                </a:tc>
                <a:tc>
                  <a:txBody>
                    <a:bodyPr/>
                    <a:lstStyle/>
                    <a:p>
                      <a:r>
                        <a:rPr lang="id-ID" dirty="0"/>
                        <a:t>869</a:t>
                      </a:r>
                    </a:p>
                  </a:txBody>
                  <a:tcPr/>
                </a:tc>
                <a:tc>
                  <a:txBody>
                    <a:bodyPr/>
                    <a:lstStyle/>
                    <a:p>
                      <a:r>
                        <a:rPr lang="id-ID" dirty="0"/>
                        <a:t>2.456</a:t>
                      </a:r>
                    </a:p>
                  </a:txBody>
                  <a:tcPr/>
                </a:tc>
                <a:tc>
                  <a:txBody>
                    <a:bodyPr/>
                    <a:lstStyle/>
                    <a:p>
                      <a:r>
                        <a:rPr lang="id-ID" dirty="0"/>
                        <a:t>2.249</a:t>
                      </a:r>
                    </a:p>
                  </a:txBody>
                  <a:tcPr/>
                </a:tc>
                <a:tc>
                  <a:txBody>
                    <a:bodyPr/>
                    <a:lstStyle/>
                    <a:p>
                      <a:r>
                        <a:rPr lang="id-ID" dirty="0"/>
                        <a:t>1.076</a:t>
                      </a:r>
                    </a:p>
                  </a:txBody>
                  <a:tcPr/>
                </a:tc>
                <a:tc>
                  <a:txBody>
                    <a:bodyPr/>
                    <a:lstStyle/>
                    <a:p>
                      <a:r>
                        <a:rPr lang="id-ID" dirty="0"/>
                        <a:t>0</a:t>
                      </a:r>
                    </a:p>
                  </a:txBody>
                  <a:tcPr/>
                </a:tc>
                <a:tc>
                  <a:txBody>
                    <a:bodyPr/>
                    <a:lstStyle/>
                    <a:p>
                      <a:r>
                        <a:rPr lang="id-ID" dirty="0"/>
                        <a:t>635</a:t>
                      </a:r>
                    </a:p>
                  </a:txBody>
                  <a:tcPr/>
                </a:tc>
                <a:tc>
                  <a:txBody>
                    <a:bodyPr/>
                    <a:lstStyle/>
                    <a:p>
                      <a:r>
                        <a:rPr lang="id-ID" dirty="0"/>
                        <a:t>331</a:t>
                      </a:r>
                    </a:p>
                  </a:txBody>
                  <a:tcPr/>
                </a:tc>
                <a:tc>
                  <a:txBody>
                    <a:bodyPr/>
                    <a:lstStyle/>
                    <a:p>
                      <a:r>
                        <a:rPr lang="id-ID" dirty="0"/>
                        <a:t>3</a:t>
                      </a:r>
                    </a:p>
                  </a:txBody>
                  <a:tcPr/>
                </a:tc>
                <a:tc>
                  <a:txBody>
                    <a:bodyPr/>
                    <a:lstStyle/>
                    <a:p>
                      <a:endParaRPr lang="id-ID" dirty="0"/>
                    </a:p>
                  </a:txBody>
                  <a:tcPr/>
                </a:tc>
                <a:tc>
                  <a:txBody>
                    <a:bodyPr/>
                    <a:lstStyle/>
                    <a:p>
                      <a:endParaRPr lang="id-ID" dirty="0"/>
                    </a:p>
                  </a:txBody>
                  <a:tcPr/>
                </a:tc>
                <a:extLst>
                  <a:ext uri="{0D108BD9-81ED-4DB2-BD59-A6C34878D82A}">
                    <a16:rowId xmlns="" xmlns:a16="http://schemas.microsoft.com/office/drawing/2014/main" val="415842225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a:t>Pidana Anak</a:t>
                      </a:r>
                    </a:p>
                    <a:p>
                      <a:endParaRPr lang="id-ID" dirty="0"/>
                    </a:p>
                  </a:txBody>
                  <a:tcPr/>
                </a:tc>
                <a:tc>
                  <a:txBody>
                    <a:bodyPr/>
                    <a:lstStyle/>
                    <a:p>
                      <a:r>
                        <a:rPr lang="id-ID" dirty="0"/>
                        <a:t>213</a:t>
                      </a:r>
                    </a:p>
                  </a:txBody>
                  <a:tcPr/>
                </a:tc>
                <a:tc>
                  <a:txBody>
                    <a:bodyPr/>
                    <a:lstStyle/>
                    <a:p>
                      <a:r>
                        <a:rPr lang="id-ID" dirty="0"/>
                        <a:t>4.584</a:t>
                      </a:r>
                    </a:p>
                  </a:txBody>
                  <a:tcPr/>
                </a:tc>
                <a:tc>
                  <a:txBody>
                    <a:bodyPr/>
                    <a:lstStyle/>
                    <a:p>
                      <a:r>
                        <a:rPr lang="id-ID" dirty="0"/>
                        <a:t>4.234</a:t>
                      </a:r>
                    </a:p>
                  </a:txBody>
                  <a:tcPr/>
                </a:tc>
                <a:tc>
                  <a:txBody>
                    <a:bodyPr/>
                    <a:lstStyle/>
                    <a:p>
                      <a:r>
                        <a:rPr lang="id-ID" dirty="0"/>
                        <a:t>563</a:t>
                      </a:r>
                    </a:p>
                  </a:txBody>
                  <a:tcPr/>
                </a:tc>
                <a:tc>
                  <a:txBody>
                    <a:bodyPr/>
                    <a:lstStyle/>
                    <a:p>
                      <a:r>
                        <a:rPr lang="id-ID" dirty="0"/>
                        <a:t>-</a:t>
                      </a:r>
                    </a:p>
                  </a:txBody>
                  <a:tcPr/>
                </a:tc>
                <a:tc>
                  <a:txBody>
                    <a:bodyPr/>
                    <a:lstStyle/>
                    <a:p>
                      <a:r>
                        <a:rPr lang="id-ID" dirty="0"/>
                        <a:t>340</a:t>
                      </a:r>
                    </a:p>
                  </a:txBody>
                  <a:tcPr/>
                </a:tc>
                <a:tc>
                  <a:txBody>
                    <a:bodyPr/>
                    <a:lstStyle/>
                    <a:p>
                      <a:r>
                        <a:rPr lang="id-ID" dirty="0"/>
                        <a:t>162</a:t>
                      </a:r>
                    </a:p>
                  </a:txBody>
                  <a:tcPr/>
                </a:tc>
                <a:tc>
                  <a:txBody>
                    <a:bodyPr/>
                    <a:lstStyle/>
                    <a:p>
                      <a:r>
                        <a:rPr lang="id-ID" dirty="0"/>
                        <a:t>0</a:t>
                      </a:r>
                    </a:p>
                  </a:txBody>
                  <a:tcPr/>
                </a:tc>
                <a:tc>
                  <a:txBody>
                    <a:bodyPr/>
                    <a:lstStyle/>
                    <a:p>
                      <a:endParaRPr lang="id-ID" dirty="0"/>
                    </a:p>
                  </a:txBody>
                  <a:tcPr/>
                </a:tc>
                <a:tc>
                  <a:txBody>
                    <a:bodyPr/>
                    <a:lstStyle/>
                    <a:p>
                      <a:r>
                        <a:rPr lang="id-ID" dirty="0"/>
                        <a:t>0</a:t>
                      </a:r>
                    </a:p>
                  </a:txBody>
                  <a:tcPr/>
                </a:tc>
                <a:extLst>
                  <a:ext uri="{0D108BD9-81ED-4DB2-BD59-A6C34878D82A}">
                    <a16:rowId xmlns="" xmlns:a16="http://schemas.microsoft.com/office/drawing/2014/main" val="259070074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a:t>PHI</a:t>
                      </a:r>
                    </a:p>
                  </a:txBody>
                  <a:tcPr/>
                </a:tc>
                <a:tc>
                  <a:txBody>
                    <a:bodyPr/>
                    <a:lstStyle/>
                    <a:p>
                      <a:r>
                        <a:rPr lang="id-ID" dirty="0"/>
                        <a:t>384</a:t>
                      </a:r>
                    </a:p>
                  </a:txBody>
                  <a:tcPr/>
                </a:tc>
                <a:tc>
                  <a:txBody>
                    <a:bodyPr/>
                    <a:lstStyle/>
                    <a:p>
                      <a:r>
                        <a:rPr lang="id-ID" dirty="0"/>
                        <a:t>1.539</a:t>
                      </a:r>
                    </a:p>
                  </a:txBody>
                  <a:tcPr/>
                </a:tc>
                <a:tc>
                  <a:txBody>
                    <a:bodyPr/>
                    <a:lstStyle/>
                    <a:p>
                      <a:r>
                        <a:rPr lang="id-ID" dirty="0"/>
                        <a:t>1.180</a:t>
                      </a:r>
                    </a:p>
                  </a:txBody>
                  <a:tcPr/>
                </a:tc>
                <a:tc>
                  <a:txBody>
                    <a:bodyPr/>
                    <a:lstStyle/>
                    <a:p>
                      <a:r>
                        <a:rPr lang="id-ID" dirty="0"/>
                        <a:t>187</a:t>
                      </a:r>
                    </a:p>
                  </a:txBody>
                  <a:tcPr/>
                </a:tc>
                <a:tc>
                  <a:txBody>
                    <a:bodyPr/>
                    <a:lstStyle/>
                    <a:p>
                      <a:r>
                        <a:rPr lang="id-ID" dirty="0"/>
                        <a:t>556</a:t>
                      </a:r>
                    </a:p>
                  </a:txBody>
                  <a:tcPr/>
                </a:tc>
                <a:tc>
                  <a:txBody>
                    <a:bodyPr/>
                    <a:lstStyle/>
                    <a:p>
                      <a:r>
                        <a:rPr lang="id-ID" dirty="0"/>
                        <a:t>0</a:t>
                      </a:r>
                    </a:p>
                  </a:txBody>
                  <a:tcPr/>
                </a:tc>
                <a:tc>
                  <a:txBody>
                    <a:bodyPr/>
                    <a:lstStyle/>
                    <a:p>
                      <a:r>
                        <a:rPr lang="id-ID" dirty="0"/>
                        <a:t>227</a:t>
                      </a:r>
                    </a:p>
                  </a:txBody>
                  <a:tcPr/>
                </a:tc>
                <a:tc>
                  <a:txBody>
                    <a:bodyPr/>
                    <a:lstStyle/>
                    <a:p>
                      <a:r>
                        <a:rPr lang="id-ID" dirty="0"/>
                        <a:t>20</a:t>
                      </a:r>
                    </a:p>
                  </a:txBody>
                  <a:tcPr/>
                </a:tc>
                <a:tc>
                  <a:txBody>
                    <a:bodyPr/>
                    <a:lstStyle/>
                    <a:p>
                      <a:r>
                        <a:rPr lang="id-ID" dirty="0"/>
                        <a:t>-</a:t>
                      </a:r>
                    </a:p>
                  </a:txBody>
                  <a:tcPr/>
                </a:tc>
                <a:tc>
                  <a:txBody>
                    <a:bodyPr/>
                    <a:lstStyle/>
                    <a:p>
                      <a:r>
                        <a:rPr lang="id-ID" dirty="0"/>
                        <a:t>-</a:t>
                      </a:r>
                    </a:p>
                  </a:txBody>
                  <a:tcPr/>
                </a:tc>
                <a:extLst>
                  <a:ext uri="{0D108BD9-81ED-4DB2-BD59-A6C34878D82A}">
                    <a16:rowId xmlns="" xmlns:a16="http://schemas.microsoft.com/office/drawing/2014/main" val="93092973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a:t>Perkara Niaga</a:t>
                      </a:r>
                    </a:p>
                  </a:txBody>
                  <a:tcPr/>
                </a:tc>
                <a:tc>
                  <a:txBody>
                    <a:bodyPr/>
                    <a:lstStyle/>
                    <a:p>
                      <a:r>
                        <a:rPr lang="id-ID" dirty="0"/>
                        <a:t>71</a:t>
                      </a:r>
                    </a:p>
                  </a:txBody>
                  <a:tcPr/>
                </a:tc>
                <a:tc>
                  <a:txBody>
                    <a:bodyPr/>
                    <a:lstStyle/>
                    <a:p>
                      <a:r>
                        <a:rPr lang="id-ID" dirty="0"/>
                        <a:t>355</a:t>
                      </a:r>
                    </a:p>
                  </a:txBody>
                  <a:tcPr/>
                </a:tc>
                <a:tc>
                  <a:txBody>
                    <a:bodyPr/>
                    <a:lstStyle/>
                    <a:p>
                      <a:r>
                        <a:rPr lang="id-ID" dirty="0"/>
                        <a:t>258</a:t>
                      </a:r>
                    </a:p>
                  </a:txBody>
                  <a:tcPr/>
                </a:tc>
                <a:tc>
                  <a:txBody>
                    <a:bodyPr/>
                    <a:lstStyle/>
                    <a:p>
                      <a:r>
                        <a:rPr lang="id-ID" dirty="0"/>
                        <a:t>111</a:t>
                      </a:r>
                    </a:p>
                  </a:txBody>
                  <a:tcPr/>
                </a:tc>
                <a:tc>
                  <a:txBody>
                    <a:bodyPr/>
                    <a:lstStyle/>
                    <a:p>
                      <a:r>
                        <a:rPr lang="id-ID" dirty="0"/>
                        <a:t>57</a:t>
                      </a:r>
                    </a:p>
                  </a:txBody>
                  <a:tcPr/>
                </a:tc>
                <a:tc>
                  <a:txBody>
                    <a:bodyPr/>
                    <a:lstStyle/>
                    <a:p>
                      <a:r>
                        <a:rPr lang="id-ID" dirty="0"/>
                        <a:t>0</a:t>
                      </a:r>
                    </a:p>
                  </a:txBody>
                  <a:tcPr/>
                </a:tc>
                <a:tc>
                  <a:txBody>
                    <a:bodyPr/>
                    <a:lstStyle/>
                    <a:p>
                      <a:r>
                        <a:rPr lang="id-ID" dirty="0"/>
                        <a:t>58</a:t>
                      </a:r>
                    </a:p>
                  </a:txBody>
                  <a:tcPr/>
                </a:tc>
                <a:tc>
                  <a:txBody>
                    <a:bodyPr/>
                    <a:lstStyle/>
                    <a:p>
                      <a:r>
                        <a:rPr lang="id-ID" dirty="0"/>
                        <a:t>4</a:t>
                      </a:r>
                    </a:p>
                  </a:txBody>
                  <a:tcPr/>
                </a:tc>
                <a:tc>
                  <a:txBody>
                    <a:bodyPr/>
                    <a:lstStyle/>
                    <a:p>
                      <a:r>
                        <a:rPr lang="id-ID" dirty="0"/>
                        <a:t>-</a:t>
                      </a:r>
                    </a:p>
                  </a:txBody>
                  <a:tcPr/>
                </a:tc>
                <a:tc>
                  <a:txBody>
                    <a:bodyPr/>
                    <a:lstStyle/>
                    <a:p>
                      <a:r>
                        <a:rPr lang="id-ID" dirty="0"/>
                        <a:t>-</a:t>
                      </a:r>
                    </a:p>
                  </a:txBody>
                  <a:tcPr/>
                </a:tc>
                <a:extLst>
                  <a:ext uri="{0D108BD9-81ED-4DB2-BD59-A6C34878D82A}">
                    <a16:rowId xmlns="" xmlns:a16="http://schemas.microsoft.com/office/drawing/2014/main" val="273778871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a:t>Perkara Perikanan</a:t>
                      </a:r>
                    </a:p>
                  </a:txBody>
                  <a:tcPr/>
                </a:tc>
                <a:tc>
                  <a:txBody>
                    <a:bodyPr/>
                    <a:lstStyle/>
                    <a:p>
                      <a:r>
                        <a:rPr lang="id-ID" dirty="0"/>
                        <a:t>8</a:t>
                      </a:r>
                    </a:p>
                  </a:txBody>
                  <a:tcPr/>
                </a:tc>
                <a:tc>
                  <a:txBody>
                    <a:bodyPr/>
                    <a:lstStyle/>
                    <a:p>
                      <a:r>
                        <a:rPr lang="id-ID" dirty="0"/>
                        <a:t>175</a:t>
                      </a:r>
                    </a:p>
                  </a:txBody>
                  <a:tcPr/>
                </a:tc>
                <a:tc>
                  <a:txBody>
                    <a:bodyPr/>
                    <a:lstStyle/>
                    <a:p>
                      <a:r>
                        <a:rPr lang="id-ID" dirty="0"/>
                        <a:t>159</a:t>
                      </a:r>
                    </a:p>
                  </a:txBody>
                  <a:tcPr/>
                </a:tc>
                <a:tc>
                  <a:txBody>
                    <a:bodyPr/>
                    <a:lstStyle/>
                    <a:p>
                      <a:r>
                        <a:rPr lang="id-ID" dirty="0"/>
                        <a:t>0</a:t>
                      </a:r>
                    </a:p>
                  </a:txBody>
                  <a:tcPr/>
                </a:tc>
                <a:tc>
                  <a:txBody>
                    <a:bodyPr/>
                    <a:lstStyle/>
                    <a:p>
                      <a:r>
                        <a:rPr lang="id-ID" dirty="0"/>
                        <a:t>24</a:t>
                      </a:r>
                    </a:p>
                  </a:txBody>
                  <a:tcPr/>
                </a:tc>
                <a:tc>
                  <a:txBody>
                    <a:bodyPr/>
                    <a:lstStyle/>
                    <a:p>
                      <a:r>
                        <a:rPr lang="id-ID" dirty="0"/>
                        <a:t>40</a:t>
                      </a:r>
                    </a:p>
                  </a:txBody>
                  <a:tcPr/>
                </a:tc>
                <a:tc>
                  <a:txBody>
                    <a:bodyPr/>
                    <a:lstStyle/>
                    <a:p>
                      <a:r>
                        <a:rPr lang="id-ID" dirty="0"/>
                        <a:t>10</a:t>
                      </a:r>
                    </a:p>
                  </a:txBody>
                  <a:tcPr/>
                </a:tc>
                <a:tc>
                  <a:txBody>
                    <a:bodyPr/>
                    <a:lstStyle/>
                    <a:p>
                      <a:r>
                        <a:rPr lang="id-ID" dirty="0"/>
                        <a:t>0</a:t>
                      </a:r>
                    </a:p>
                  </a:txBody>
                  <a:tcPr/>
                </a:tc>
                <a:tc>
                  <a:txBody>
                    <a:bodyPr/>
                    <a:lstStyle/>
                    <a:p>
                      <a:r>
                        <a:rPr lang="id-ID" dirty="0"/>
                        <a:t>-</a:t>
                      </a:r>
                    </a:p>
                  </a:txBody>
                  <a:tcPr/>
                </a:tc>
                <a:tc>
                  <a:txBody>
                    <a:bodyPr/>
                    <a:lstStyle/>
                    <a:p>
                      <a:r>
                        <a:rPr lang="id-ID" dirty="0"/>
                        <a:t>-</a:t>
                      </a:r>
                    </a:p>
                  </a:txBody>
                  <a:tcPr/>
                </a:tc>
                <a:extLst>
                  <a:ext uri="{0D108BD9-81ED-4DB2-BD59-A6C34878D82A}">
                    <a16:rowId xmlns="" xmlns:a16="http://schemas.microsoft.com/office/drawing/2014/main" val="2188087359"/>
                  </a:ext>
                </a:extLst>
              </a:tr>
            </a:tbl>
          </a:graphicData>
        </a:graphic>
      </p:graphicFrame>
    </p:spTree>
    <p:extLst>
      <p:ext uri="{BB962C8B-B14F-4D97-AF65-F5344CB8AC3E}">
        <p14:creationId xmlns="" xmlns:p14="http://schemas.microsoft.com/office/powerpoint/2010/main" val="1231505881"/>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033827" y="191511"/>
            <a:ext cx="7498080" cy="1143000"/>
          </a:xfrm>
        </p:spPr>
        <p:txBody>
          <a:bodyPr>
            <a:noAutofit/>
          </a:bodyPr>
          <a:lstStyle/>
          <a:p>
            <a:r>
              <a:rPr lang="id-ID" sz="3200" dirty="0"/>
              <a:t>Grafik Perkara Pidana Pengadilan Negeri dalam Pengadilan Tinggi Tahun 2015</a:t>
            </a:r>
            <a:br>
              <a:rPr lang="id-ID" sz="3200" dirty="0"/>
            </a:br>
            <a:endParaRPr lang="id-ID" sz="3200"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31</a:t>
            </a:fld>
            <a:endParaRPr lang="en-US"/>
          </a:p>
        </p:txBody>
      </p:sp>
      <p:graphicFrame>
        <p:nvGraphicFramePr>
          <p:cNvPr id="6" name="Chart 5"/>
          <p:cNvGraphicFramePr/>
          <p:nvPr>
            <p:extLst>
              <p:ext uri="{D42A27DB-BD31-4B8C-83A1-F6EECF244321}">
                <p14:modId xmlns="" xmlns:p14="http://schemas.microsoft.com/office/powerpoint/2010/main" val="389196270"/>
              </p:ext>
            </p:extLst>
          </p:nvPr>
        </p:nvGraphicFramePr>
        <p:xfrm>
          <a:off x="1496291" y="231140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838019993"/>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87462" y="219220"/>
            <a:ext cx="7498080" cy="1143000"/>
          </a:xfrm>
        </p:spPr>
        <p:txBody>
          <a:bodyPr>
            <a:noAutofit/>
          </a:bodyPr>
          <a:lstStyle/>
          <a:p>
            <a:r>
              <a:rPr lang="id-ID" sz="3600" dirty="0"/>
              <a:t>Rincian Rasio Produktivitas Memutus dan Sisa Perkara Tahun 2015</a:t>
            </a:r>
            <a:br>
              <a:rPr lang="id-ID" sz="3600" dirty="0"/>
            </a:br>
            <a:endParaRPr lang="id-ID" sz="3600"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32</a:t>
            </a:fld>
            <a:endParaRPr lang="en-US"/>
          </a:p>
        </p:txBody>
      </p:sp>
      <p:pic>
        <p:nvPicPr>
          <p:cNvPr id="5" name="Picture 4"/>
          <p:cNvPicPr>
            <a:picLocks noChangeAspect="1"/>
          </p:cNvPicPr>
          <p:nvPr/>
        </p:nvPicPr>
        <p:blipFill>
          <a:blip r:embed="rId2" cstate="print"/>
          <a:stretch>
            <a:fillRect/>
          </a:stretch>
        </p:blipFill>
        <p:spPr>
          <a:xfrm>
            <a:off x="457200" y="1192176"/>
            <a:ext cx="8229600" cy="5665824"/>
          </a:xfrm>
          <a:prstGeom prst="rect">
            <a:avLst/>
          </a:prstGeom>
        </p:spPr>
      </p:pic>
    </p:spTree>
    <p:extLst>
      <p:ext uri="{BB962C8B-B14F-4D97-AF65-F5344CB8AC3E}">
        <p14:creationId xmlns="" xmlns:p14="http://schemas.microsoft.com/office/powerpoint/2010/main" val="1944961102"/>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id-ID" dirty="0"/>
              <a:t>Data Keadaan Perkara MA RI Periode 2004-2015</a:t>
            </a:r>
            <a:br>
              <a:rPr lang="id-ID" dirty="0"/>
            </a:br>
            <a:endParaRPr lang="id-ID"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33</a:t>
            </a:fld>
            <a:endParaRPr lang="en-US"/>
          </a:p>
        </p:txBody>
      </p:sp>
      <p:pic>
        <p:nvPicPr>
          <p:cNvPr id="2" name="Picture 1"/>
          <p:cNvPicPr>
            <a:picLocks noChangeAspect="1"/>
          </p:cNvPicPr>
          <p:nvPr/>
        </p:nvPicPr>
        <p:blipFill>
          <a:blip r:embed="rId2" cstate="print"/>
          <a:stretch>
            <a:fillRect/>
          </a:stretch>
        </p:blipFill>
        <p:spPr>
          <a:xfrm>
            <a:off x="457200" y="1404759"/>
            <a:ext cx="8229600" cy="5245354"/>
          </a:xfrm>
          <a:prstGeom prst="rect">
            <a:avLst/>
          </a:prstGeom>
        </p:spPr>
      </p:pic>
    </p:spTree>
    <p:extLst>
      <p:ext uri="{BB962C8B-B14F-4D97-AF65-F5344CB8AC3E}">
        <p14:creationId xmlns="" xmlns:p14="http://schemas.microsoft.com/office/powerpoint/2010/main" val="2984299149"/>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7092" y="0"/>
            <a:ext cx="8409709" cy="1341120"/>
          </a:xfrm>
          <a:prstGeom prst="rect">
            <a:avLst/>
          </a:prstGeom>
        </p:spPr>
        <p:txBody>
          <a:bodyPr>
            <a:normAutofit/>
          </a:bodyPr>
          <a:lstStyle/>
          <a:p>
            <a:pPr algn="ctr"/>
            <a:r>
              <a:rPr lang="en-US" sz="2800" b="0" dirty="0" smtClean="0"/>
              <a:t>REFORMASI BIROKRASI MA-RI </a:t>
            </a:r>
            <a:r>
              <a:rPr lang="en-US" sz="2400" b="0" dirty="0" smtClean="0"/>
              <a:t>2013&amp;2014 (Evaluated)</a:t>
            </a:r>
            <a:br>
              <a:rPr lang="en-US" sz="2400" b="0" dirty="0" smtClean="0"/>
            </a:br>
            <a:r>
              <a:rPr lang="en-US" sz="2400" b="0" dirty="0" smtClean="0"/>
              <a:t>(</a:t>
            </a:r>
            <a:r>
              <a:rPr lang="en-US" sz="2400" i="1" dirty="0" smtClean="0"/>
              <a:t>2015 - self assessment)</a:t>
            </a:r>
            <a:endParaRPr lang="en-US" sz="2400"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26552344"/>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209942978"/>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4000" y="274638"/>
            <a:ext cx="8229600" cy="755672"/>
          </a:xfrm>
        </p:spPr>
        <p:txBody>
          <a:bodyPr/>
          <a:lstStyle/>
          <a:p>
            <a:pPr algn="ctr"/>
            <a:r>
              <a:rPr lang="en-US" sz="3600" dirty="0"/>
              <a:t>HASIL  LKE PMPRB MA RI APRIL 2016</a:t>
            </a:r>
            <a:endParaRPr lang="id-ID" sz="3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35</a:t>
            </a:fld>
            <a:endParaRPr lang="en-US" dirty="0">
              <a:solidFill>
                <a:prstClr val="white"/>
              </a:solidFill>
            </a:endParaRPr>
          </a:p>
        </p:txBody>
      </p:sp>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060472"/>
            <a:ext cx="9144000" cy="5827690"/>
          </a:xfrm>
          <a:prstGeom prst="rect">
            <a:avLst/>
          </a:prstGeom>
        </p:spPr>
      </p:pic>
    </p:spTree>
    <p:extLst>
      <p:ext uri="{BB962C8B-B14F-4D97-AF65-F5344CB8AC3E}">
        <p14:creationId xmlns="" xmlns:p14="http://schemas.microsoft.com/office/powerpoint/2010/main" val="443938853"/>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4000" y="274638"/>
            <a:ext cx="8229600" cy="755672"/>
          </a:xfrm>
        </p:spPr>
        <p:txBody>
          <a:bodyPr/>
          <a:lstStyle/>
          <a:p>
            <a:pPr algn="ctr"/>
            <a:r>
              <a:rPr lang="en-US" sz="3600" dirty="0"/>
              <a:t>HASIL  LKE PMPRB MA RI APRIL 2016</a:t>
            </a:r>
            <a:endParaRPr lang="id-ID" sz="3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36</a:t>
            </a:fld>
            <a:endParaRPr lang="en-US" dirty="0">
              <a:solidFill>
                <a:prstClr val="white"/>
              </a:solidFill>
            </a:endParaRPr>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098" y="1481071"/>
            <a:ext cx="9147098" cy="4610636"/>
          </a:xfrm>
          <a:prstGeom prst="rect">
            <a:avLst/>
          </a:prstGeom>
        </p:spPr>
      </p:pic>
    </p:spTree>
    <p:extLst>
      <p:ext uri="{BB962C8B-B14F-4D97-AF65-F5344CB8AC3E}">
        <p14:creationId xmlns="" xmlns:p14="http://schemas.microsoft.com/office/powerpoint/2010/main" val="3620689760"/>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46"/>
            <a:ext cx="8229600" cy="626315"/>
          </a:xfrm>
        </p:spPr>
        <p:txBody>
          <a:bodyPr>
            <a:noAutofit/>
          </a:bodyPr>
          <a:lstStyle/>
          <a:p>
            <a:pPr algn="ctr"/>
            <a:r>
              <a:rPr lang="en-US" sz="2800" dirty="0"/>
              <a:t>PERKEMBANGAN REFORMASI BIROKRASI MA (KEUNGGULAN)</a:t>
            </a:r>
            <a:endParaRPr lang="id-ID" sz="28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73405491"/>
              </p:ext>
            </p:extLst>
          </p:nvPr>
        </p:nvGraphicFramePr>
        <p:xfrm>
          <a:off x="779466" y="1056290"/>
          <a:ext cx="7581901" cy="5565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r>
              <a:rPr lang="en-US" dirty="0">
                <a:solidFill>
                  <a:prstClr val="white"/>
                </a:solidFill>
              </a:rPr>
              <a:t>28</a:t>
            </a:r>
          </a:p>
        </p:txBody>
      </p:sp>
    </p:spTree>
    <p:extLst>
      <p:ext uri="{BB962C8B-B14F-4D97-AF65-F5344CB8AC3E}">
        <p14:creationId xmlns="" xmlns:p14="http://schemas.microsoft.com/office/powerpoint/2010/main" val="4072143268"/>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46"/>
            <a:ext cx="8229600" cy="626315"/>
          </a:xfrm>
        </p:spPr>
        <p:txBody>
          <a:bodyPr>
            <a:noAutofit/>
          </a:bodyPr>
          <a:lstStyle/>
          <a:p>
            <a:pPr algn="ctr"/>
            <a:r>
              <a:rPr lang="en-US" sz="2800" dirty="0"/>
              <a:t>PERKEMBANGAN REFORMASI BIROKRASI MA (KEUNGGULAN)</a:t>
            </a:r>
            <a:endParaRPr lang="id-ID" sz="28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73405491"/>
              </p:ext>
            </p:extLst>
          </p:nvPr>
        </p:nvGraphicFramePr>
        <p:xfrm>
          <a:off x="779466" y="1056290"/>
          <a:ext cx="7581901" cy="5565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r>
              <a:rPr lang="en-US" dirty="0">
                <a:solidFill>
                  <a:prstClr val="white"/>
                </a:solidFill>
              </a:rPr>
              <a:t>29</a:t>
            </a:r>
          </a:p>
        </p:txBody>
      </p:sp>
    </p:spTree>
    <p:extLst>
      <p:ext uri="{BB962C8B-B14F-4D97-AF65-F5344CB8AC3E}">
        <p14:creationId xmlns="" xmlns:p14="http://schemas.microsoft.com/office/powerpoint/2010/main" val="4072143268"/>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944562"/>
          </a:xfrm>
          <a:prstGeom prst="rect">
            <a:avLst/>
          </a:prstGeom>
          <a:solidFill>
            <a:schemeClr val="accent3"/>
          </a:solidFill>
        </p:spPr>
        <p:txBody>
          <a:bodyPr>
            <a:noAutofit/>
          </a:bodyPr>
          <a:lstStyle/>
          <a:p>
            <a:pPr algn="ctr"/>
            <a:r>
              <a:rPr lang="en-US" sz="2800" dirty="0" smtClean="0"/>
              <a:t>ANALISIS PEMECAHAN MASALAH-SWOT</a:t>
            </a:r>
            <a:endParaRPr lang="en-US" sz="2800" dirty="0"/>
          </a:p>
        </p:txBody>
      </p:sp>
      <p:graphicFrame>
        <p:nvGraphicFramePr>
          <p:cNvPr id="7" name="Content Placeholder 6"/>
          <p:cNvGraphicFramePr>
            <a:graphicFrameLocks noGrp="1"/>
          </p:cNvGraphicFramePr>
          <p:nvPr>
            <p:ph idx="1"/>
            <p:extLst>
              <p:ext uri="{D42A27DB-BD31-4B8C-83A1-F6EECF244321}">
                <p14:modId xmlns="" xmlns:p14="http://schemas.microsoft.com/office/powerpoint/2010/main" val="3667470074"/>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659467078"/>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2" cstate="print">
            <a:extLst>
              <a:ext uri="{BEBA8EAE-BF5A-486C-A8C5-ECC9F3942E4B}">
                <a14:imgProps xmlns="" xmlns:a14="http://schemas.microsoft.com/office/drawing/2010/main">
                  <a14:imgLayer r:embed="rId3">
                    <a14:imgEffect>
                      <a14:brightnessContrast bright="20000" contrast="-40000"/>
                    </a14:imgEffect>
                  </a14:imgLayer>
                </a14:imgProps>
              </a:ext>
              <a:ext uri="{28A0092B-C50C-407E-A947-70E740481C1C}">
                <a14:useLocalDpi xmlns="" xmlns:a14="http://schemas.microsoft.com/office/drawing/2010/main" val="0"/>
              </a:ext>
            </a:extLst>
          </a:blip>
          <a:srcRect/>
          <a:stretch>
            <a:fillRect/>
          </a:stretch>
        </p:blipFill>
        <p:spPr bwMode="auto">
          <a:xfrm>
            <a:off x="5666514" y="2819400"/>
            <a:ext cx="1288667" cy="2438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838200" y="2"/>
            <a:ext cx="8305800" cy="790575"/>
          </a:xfrm>
          <a:prstGeom prst="rect">
            <a:avLst/>
          </a:prstGeom>
        </p:spPr>
        <p:txBody>
          <a:bodyPr>
            <a:normAutofit/>
          </a:bodyPr>
          <a:lstStyle/>
          <a:p>
            <a:r>
              <a:rPr lang="en-US" dirty="0" err="1" smtClean="0"/>
              <a:t>Sasaran</a:t>
            </a:r>
            <a:r>
              <a:rPr lang="en-US" dirty="0" smtClean="0"/>
              <a:t> </a:t>
            </a:r>
            <a:r>
              <a:rPr lang="en-US" dirty="0" err="1" smtClean="0"/>
              <a:t>Reformasi</a:t>
            </a:r>
            <a:r>
              <a:rPr lang="en-US" dirty="0" smtClean="0"/>
              <a:t> </a:t>
            </a:r>
            <a:r>
              <a:rPr lang="en-US" dirty="0" err="1" smtClean="0"/>
              <a:t>Birokrasi</a:t>
            </a:r>
            <a:endParaRPr lang="en-US" dirty="0"/>
          </a:p>
        </p:txBody>
      </p:sp>
      <p:pic>
        <p:nvPicPr>
          <p:cNvPr id="6" name="Content Placeholder 5"/>
          <p:cNvPicPr>
            <a:picLocks noGrp="1" noChangeAspect="1"/>
          </p:cNvPicPr>
          <p:nvPr>
            <p:ph idx="1"/>
          </p:nvPr>
        </p:nvPicPr>
        <p:blipFill>
          <a:blip r:embed="rId4" cstate="print">
            <a:extLst>
              <a:ext uri="{28A0092B-C50C-407E-A947-70E740481C1C}">
                <a14:useLocalDpi xmlns="" xmlns:a14="http://schemas.microsoft.com/office/drawing/2010/main" val="0"/>
              </a:ext>
            </a:extLst>
          </a:blip>
          <a:stretch>
            <a:fillRect/>
          </a:stretch>
        </p:blipFill>
        <p:spPr>
          <a:xfrm>
            <a:off x="1547667" y="836712"/>
            <a:ext cx="7246279" cy="2016224"/>
          </a:xfrm>
        </p:spPr>
      </p:pic>
      <p:sp>
        <p:nvSpPr>
          <p:cNvPr id="5" name="Slide Number Placeholder 4"/>
          <p:cNvSpPr>
            <a:spLocks noGrp="1"/>
          </p:cNvSpPr>
          <p:nvPr>
            <p:ph type="sldNum" sz="quarter" idx="12"/>
          </p:nvPr>
        </p:nvSpPr>
        <p:spPr>
          <a:xfrm>
            <a:off x="8450188" y="6214977"/>
            <a:ext cx="632048" cy="576262"/>
          </a:xfrm>
          <a:prstGeom prst="rect">
            <a:avLst/>
          </a:prstGeom>
        </p:spPr>
        <p:txBody>
          <a:bodyPr/>
          <a:lstStyle/>
          <a:p>
            <a:fld id="{93CD13CE-ED9A-4BCF-8DBC-3F79D1D2C13C}" type="slidenum">
              <a:rPr lang="en-US" smtClean="0"/>
              <a:pPr/>
              <a:t>4</a:t>
            </a:fld>
            <a:endParaRPr lang="en-US" dirty="0"/>
          </a:p>
        </p:txBody>
      </p:sp>
      <p:pic>
        <p:nvPicPr>
          <p:cNvPr id="7" name="Picture 3"/>
          <p:cNvPicPr>
            <a:picLocks noChangeAspect="1" noChangeArrowheads="1"/>
          </p:cNvPicPr>
          <p:nvPr/>
        </p:nvPicPr>
        <p:blipFill>
          <a:blip r:embed="rId5" cstate="print">
            <a:extLst>
              <a:ext uri="{BEBA8EAE-BF5A-486C-A8C5-ECC9F3942E4B}">
                <a14:imgProps xmlns="" xmlns:a14="http://schemas.microsoft.com/office/drawing/2010/main">
                  <a14:imgLayer r:embed="rId6">
                    <a14:imgEffect>
                      <a14:brightnessContrast bright="20000" contrast="-40000"/>
                    </a14:imgEffect>
                  </a14:imgLayer>
                </a14:imgProps>
              </a:ext>
              <a:ext uri="{28A0092B-C50C-407E-A947-70E740481C1C}">
                <a14:useLocalDpi xmlns="" xmlns:a14="http://schemas.microsoft.com/office/drawing/2010/main" val="0"/>
              </a:ext>
            </a:extLst>
          </a:blip>
          <a:srcRect/>
          <a:stretch>
            <a:fillRect/>
          </a:stretch>
        </p:blipFill>
        <p:spPr bwMode="auto">
          <a:xfrm>
            <a:off x="2209800" y="3048000"/>
            <a:ext cx="1295400" cy="2362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3" name="Group 25"/>
          <p:cNvGrpSpPr/>
          <p:nvPr/>
        </p:nvGrpSpPr>
        <p:grpSpPr>
          <a:xfrm>
            <a:off x="2203201" y="2679634"/>
            <a:ext cx="1277732" cy="389326"/>
            <a:chOff x="2203200" y="2679634"/>
            <a:chExt cx="1277732" cy="389326"/>
          </a:xfrm>
        </p:grpSpPr>
        <p:sp>
          <p:nvSpPr>
            <p:cNvPr id="8" name="Down Arrow 7"/>
            <p:cNvSpPr/>
            <p:nvPr/>
          </p:nvSpPr>
          <p:spPr>
            <a:xfrm>
              <a:off x="2203200" y="2852936"/>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Down Arrow 9"/>
            <p:cNvSpPr/>
            <p:nvPr/>
          </p:nvSpPr>
          <p:spPr>
            <a:xfrm>
              <a:off x="2533100" y="2787412"/>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Down Arrow 10"/>
            <p:cNvSpPr/>
            <p:nvPr/>
          </p:nvSpPr>
          <p:spPr>
            <a:xfrm>
              <a:off x="2863000" y="2744924"/>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Down Arrow 11"/>
            <p:cNvSpPr/>
            <p:nvPr/>
          </p:nvSpPr>
          <p:spPr>
            <a:xfrm>
              <a:off x="3192900" y="2679634"/>
              <a:ext cx="288032" cy="216024"/>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4" name="Group 26"/>
          <p:cNvGrpSpPr/>
          <p:nvPr/>
        </p:nvGrpSpPr>
        <p:grpSpPr>
          <a:xfrm>
            <a:off x="5652121" y="2607626"/>
            <a:ext cx="1277732" cy="389326"/>
            <a:chOff x="5652120" y="2607626"/>
            <a:chExt cx="1277732" cy="389326"/>
          </a:xfrm>
        </p:grpSpPr>
        <p:sp>
          <p:nvSpPr>
            <p:cNvPr id="13" name="Down Arrow 12"/>
            <p:cNvSpPr/>
            <p:nvPr/>
          </p:nvSpPr>
          <p:spPr>
            <a:xfrm>
              <a:off x="5652120" y="2780928"/>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Down Arrow 13"/>
            <p:cNvSpPr/>
            <p:nvPr/>
          </p:nvSpPr>
          <p:spPr>
            <a:xfrm>
              <a:off x="5982020" y="2715404"/>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Down Arrow 14"/>
            <p:cNvSpPr/>
            <p:nvPr/>
          </p:nvSpPr>
          <p:spPr>
            <a:xfrm>
              <a:off x="6311920" y="2672916"/>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6" name="Down Arrow 15"/>
            <p:cNvSpPr/>
            <p:nvPr/>
          </p:nvSpPr>
          <p:spPr>
            <a:xfrm>
              <a:off x="6641820" y="2607626"/>
              <a:ext cx="288032" cy="216024"/>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AutoShape 6"/>
          <p:cNvSpPr>
            <a:spLocks noChangeArrowheads="1"/>
          </p:cNvSpPr>
          <p:nvPr/>
        </p:nvSpPr>
        <p:spPr bwMode="gray">
          <a:xfrm>
            <a:off x="318170" y="3174364"/>
            <a:ext cx="1704594"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 xmlns:a14="http://schemas.microsoft.com/office/drawing/2010/main" w="9525">
                <a:no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en-US" dirty="0" err="1" smtClean="0">
                <a:solidFill>
                  <a:schemeClr val="bg1"/>
                </a:solidFill>
              </a:rPr>
              <a:t>Maraknya</a:t>
            </a:r>
            <a:r>
              <a:rPr lang="en-US" dirty="0" smtClean="0">
                <a:solidFill>
                  <a:schemeClr val="bg1"/>
                </a:solidFill>
              </a:rPr>
              <a:t> KKN</a:t>
            </a:r>
            <a:endParaRPr lang="en-US" dirty="0">
              <a:solidFill>
                <a:schemeClr val="bg1"/>
              </a:solidFill>
            </a:endParaRPr>
          </a:p>
        </p:txBody>
      </p:sp>
      <p:sp>
        <p:nvSpPr>
          <p:cNvPr id="18" name="AutoShape 6"/>
          <p:cNvSpPr>
            <a:spLocks noChangeArrowheads="1"/>
          </p:cNvSpPr>
          <p:nvPr/>
        </p:nvSpPr>
        <p:spPr bwMode="gray">
          <a:xfrm>
            <a:off x="0" y="4356934"/>
            <a:ext cx="2195736"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 xmlns:a14="http://schemas.microsoft.com/office/drawing/2010/main" w="9525">
                <a:no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en-US" sz="1600" dirty="0" err="1" smtClean="0">
                <a:solidFill>
                  <a:schemeClr val="bg1"/>
                </a:solidFill>
              </a:rPr>
              <a:t>Buruknya</a:t>
            </a:r>
            <a:r>
              <a:rPr lang="en-US" sz="1600" dirty="0" smtClean="0">
                <a:solidFill>
                  <a:schemeClr val="bg1"/>
                </a:solidFill>
              </a:rPr>
              <a:t> </a:t>
            </a:r>
            <a:r>
              <a:rPr lang="en-US" sz="1600" dirty="0" err="1" smtClean="0">
                <a:solidFill>
                  <a:schemeClr val="bg1"/>
                </a:solidFill>
              </a:rPr>
              <a:t>Pelayanan</a:t>
            </a:r>
            <a:r>
              <a:rPr lang="en-US" sz="1600" dirty="0" smtClean="0">
                <a:solidFill>
                  <a:schemeClr val="bg1"/>
                </a:solidFill>
              </a:rPr>
              <a:t> </a:t>
            </a:r>
          </a:p>
          <a:p>
            <a:pPr algn="ctr"/>
            <a:r>
              <a:rPr lang="en-US" sz="1600" dirty="0" err="1" smtClean="0">
                <a:solidFill>
                  <a:schemeClr val="bg1"/>
                </a:solidFill>
              </a:rPr>
              <a:t>Publik</a:t>
            </a:r>
            <a:endParaRPr lang="en-US" sz="1600" dirty="0">
              <a:solidFill>
                <a:schemeClr val="bg1"/>
              </a:solidFill>
            </a:endParaRPr>
          </a:p>
        </p:txBody>
      </p:sp>
      <p:sp>
        <p:nvSpPr>
          <p:cNvPr id="19" name="AutoShape 6"/>
          <p:cNvSpPr>
            <a:spLocks noChangeArrowheads="1"/>
          </p:cNvSpPr>
          <p:nvPr/>
        </p:nvSpPr>
        <p:spPr bwMode="gray">
          <a:xfrm>
            <a:off x="0" y="3766117"/>
            <a:ext cx="2195736"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 xmlns:a14="http://schemas.microsoft.com/office/drawing/2010/main" w="9525">
                <a:no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noAutofit/>
            <a:flatTx/>
          </a:bodyPr>
          <a:lstStyle/>
          <a:p>
            <a:pPr algn="ctr"/>
            <a:r>
              <a:rPr lang="en-US" sz="1600" dirty="0" err="1" smtClean="0">
                <a:solidFill>
                  <a:schemeClr val="bg1"/>
                </a:solidFill>
              </a:rPr>
              <a:t>Rendahnya</a:t>
            </a:r>
            <a:r>
              <a:rPr lang="en-US" sz="1600" dirty="0" smtClean="0">
                <a:solidFill>
                  <a:schemeClr val="bg1"/>
                </a:solidFill>
              </a:rPr>
              <a:t> </a:t>
            </a:r>
            <a:r>
              <a:rPr lang="en-US" sz="1600" dirty="0" err="1" smtClean="0">
                <a:solidFill>
                  <a:schemeClr val="bg1"/>
                </a:solidFill>
              </a:rPr>
              <a:t>Kapasitas</a:t>
            </a:r>
            <a:r>
              <a:rPr lang="en-US" sz="1600" dirty="0" smtClean="0">
                <a:solidFill>
                  <a:schemeClr val="bg1"/>
                </a:solidFill>
              </a:rPr>
              <a:t> &amp;</a:t>
            </a:r>
            <a:r>
              <a:rPr lang="en-US" sz="1600" dirty="0" err="1" smtClean="0">
                <a:solidFill>
                  <a:schemeClr val="bg1"/>
                </a:solidFill>
              </a:rPr>
              <a:t>Akuntabilitas</a:t>
            </a:r>
            <a:r>
              <a:rPr lang="en-US" sz="1600" dirty="0" smtClean="0">
                <a:solidFill>
                  <a:schemeClr val="bg1"/>
                </a:solidFill>
              </a:rPr>
              <a:t> </a:t>
            </a:r>
            <a:r>
              <a:rPr lang="en-US" sz="1600" dirty="0" err="1" smtClean="0">
                <a:solidFill>
                  <a:schemeClr val="bg1"/>
                </a:solidFill>
              </a:rPr>
              <a:t>Kinerja</a:t>
            </a:r>
            <a:endParaRPr lang="en-US" sz="1600" dirty="0">
              <a:solidFill>
                <a:schemeClr val="bg1"/>
              </a:solidFill>
            </a:endParaRPr>
          </a:p>
        </p:txBody>
      </p:sp>
      <p:sp>
        <p:nvSpPr>
          <p:cNvPr id="20" name="AutoShape 6"/>
          <p:cNvSpPr>
            <a:spLocks noChangeArrowheads="1"/>
          </p:cNvSpPr>
          <p:nvPr/>
        </p:nvSpPr>
        <p:spPr bwMode="gray">
          <a:xfrm>
            <a:off x="7148948" y="3186420"/>
            <a:ext cx="1759529"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 xmlns:a14="http://schemas.microsoft.com/office/drawing/2010/main" w="9525">
                <a:no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en-US" dirty="0" err="1" smtClean="0">
                <a:solidFill>
                  <a:schemeClr val="bg1"/>
                </a:solidFill>
              </a:rPr>
              <a:t>Bersih</a:t>
            </a:r>
            <a:r>
              <a:rPr lang="en-US" dirty="0" smtClean="0">
                <a:solidFill>
                  <a:schemeClr val="bg1"/>
                </a:solidFill>
              </a:rPr>
              <a:t> </a:t>
            </a:r>
            <a:r>
              <a:rPr lang="en-US" dirty="0" err="1" smtClean="0">
                <a:solidFill>
                  <a:schemeClr val="bg1"/>
                </a:solidFill>
              </a:rPr>
              <a:t>dari</a:t>
            </a:r>
            <a:r>
              <a:rPr lang="en-US" dirty="0" smtClean="0">
                <a:solidFill>
                  <a:schemeClr val="bg1"/>
                </a:solidFill>
              </a:rPr>
              <a:t> KKN</a:t>
            </a:r>
            <a:endParaRPr lang="en-US" dirty="0">
              <a:solidFill>
                <a:schemeClr val="bg1"/>
              </a:solidFill>
            </a:endParaRPr>
          </a:p>
        </p:txBody>
      </p:sp>
      <p:sp>
        <p:nvSpPr>
          <p:cNvPr id="21" name="AutoShape 6"/>
          <p:cNvSpPr>
            <a:spLocks noChangeArrowheads="1"/>
          </p:cNvSpPr>
          <p:nvPr/>
        </p:nvSpPr>
        <p:spPr bwMode="gray">
          <a:xfrm>
            <a:off x="7020273" y="4368989"/>
            <a:ext cx="2123728"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 xmlns:a14="http://schemas.microsoft.com/office/drawing/2010/main" w="9525">
                <a:no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flatTx/>
          </a:bodyPr>
          <a:lstStyle/>
          <a:p>
            <a:pPr algn="ctr"/>
            <a:r>
              <a:rPr lang="en-US" sz="1600" dirty="0" err="1" smtClean="0">
                <a:solidFill>
                  <a:schemeClr val="bg1"/>
                </a:solidFill>
              </a:rPr>
              <a:t>Pelayanan</a:t>
            </a:r>
            <a:r>
              <a:rPr lang="en-US" sz="1600" dirty="0" smtClean="0">
                <a:solidFill>
                  <a:schemeClr val="bg1"/>
                </a:solidFill>
              </a:rPr>
              <a:t> </a:t>
            </a:r>
            <a:r>
              <a:rPr lang="en-US" sz="1600" dirty="0" err="1" smtClean="0">
                <a:solidFill>
                  <a:schemeClr val="bg1"/>
                </a:solidFill>
              </a:rPr>
              <a:t>Publik</a:t>
            </a:r>
            <a:r>
              <a:rPr lang="en-US" sz="1600" dirty="0" smtClean="0">
                <a:solidFill>
                  <a:schemeClr val="bg1"/>
                </a:solidFill>
              </a:rPr>
              <a:t> </a:t>
            </a:r>
            <a:r>
              <a:rPr lang="en-US" sz="1600" dirty="0" err="1" smtClean="0">
                <a:solidFill>
                  <a:schemeClr val="bg1"/>
                </a:solidFill>
              </a:rPr>
              <a:t>Berkualitas</a:t>
            </a:r>
            <a:endParaRPr lang="en-US" sz="1600" dirty="0">
              <a:solidFill>
                <a:schemeClr val="bg1"/>
              </a:solidFill>
            </a:endParaRPr>
          </a:p>
        </p:txBody>
      </p:sp>
      <p:sp>
        <p:nvSpPr>
          <p:cNvPr id="22" name="AutoShape 6"/>
          <p:cNvSpPr>
            <a:spLocks noChangeArrowheads="1"/>
          </p:cNvSpPr>
          <p:nvPr/>
        </p:nvSpPr>
        <p:spPr bwMode="gray">
          <a:xfrm>
            <a:off x="6941129" y="3792024"/>
            <a:ext cx="2202873" cy="474899"/>
          </a:xfrm>
          <a:prstGeom prst="roundRect">
            <a:avLst>
              <a:gd name="adj" fmla="val 5421"/>
            </a:avLst>
          </a:prstGeom>
          <a:gradFill rotWithShape="1">
            <a:gsLst>
              <a:gs pos="0">
                <a:schemeClr val="folHlink"/>
              </a:gs>
              <a:gs pos="100000">
                <a:schemeClr val="folHlink">
                  <a:gamma/>
                  <a:shade val="85882"/>
                  <a:invGamma/>
                </a:schemeClr>
              </a:gs>
            </a:gsLst>
            <a:lin ang="5400000" scaled="1"/>
          </a:gradFill>
          <a:ln>
            <a:noFill/>
          </a:ln>
          <a:effectLst/>
          <a:scene3d>
            <a:camera prst="legacyPerspectiveBottomLeft"/>
            <a:lightRig rig="legacyFlat3" dir="b"/>
          </a:scene3d>
          <a:sp3d extrusionH="430200" prstMaterial="legacyMatte">
            <a:bevelT w="13500" h="13500" prst="angle"/>
            <a:bevelB w="13500" h="13500" prst="angle"/>
            <a:extrusionClr>
              <a:schemeClr val="folHlink"/>
            </a:extrusionClr>
          </a:sp3d>
          <a:extLst>
            <a:ext uri="{91240B29-F687-4F45-9708-019B960494DF}">
              <a14:hiddenLine xmlns="" xmlns:a14="http://schemas.microsoft.com/office/drawing/2010/main" w="9525">
                <a:no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noAutofit/>
            <a:flatTx/>
          </a:bodyPr>
          <a:lstStyle/>
          <a:p>
            <a:pPr algn="ctr"/>
            <a:r>
              <a:rPr lang="en-US" sz="1600" dirty="0" err="1" smtClean="0">
                <a:solidFill>
                  <a:schemeClr val="bg1"/>
                </a:solidFill>
              </a:rPr>
              <a:t>Kapasitas&amp;Akuntabilitas</a:t>
            </a:r>
            <a:r>
              <a:rPr lang="en-US" sz="1600" dirty="0" smtClean="0">
                <a:solidFill>
                  <a:schemeClr val="bg1"/>
                </a:solidFill>
              </a:rPr>
              <a:t> </a:t>
            </a:r>
            <a:r>
              <a:rPr lang="en-US" sz="1600" dirty="0" err="1" smtClean="0">
                <a:solidFill>
                  <a:schemeClr val="bg1"/>
                </a:solidFill>
              </a:rPr>
              <a:t>Kinerja</a:t>
            </a:r>
            <a:r>
              <a:rPr lang="en-US" sz="1600" dirty="0" smtClean="0">
                <a:solidFill>
                  <a:schemeClr val="bg1"/>
                </a:solidFill>
              </a:rPr>
              <a:t> </a:t>
            </a:r>
            <a:r>
              <a:rPr lang="en-US" sz="1600" dirty="0" err="1" smtClean="0">
                <a:solidFill>
                  <a:schemeClr val="bg1"/>
                </a:solidFill>
              </a:rPr>
              <a:t>Tinggi</a:t>
            </a:r>
            <a:endParaRPr lang="en-US" sz="1600" dirty="0">
              <a:solidFill>
                <a:schemeClr val="bg1"/>
              </a:solidFill>
            </a:endParaRPr>
          </a:p>
        </p:txBody>
      </p:sp>
      <p:sp>
        <p:nvSpPr>
          <p:cNvPr id="25" name="Up Arrow Callout 24"/>
          <p:cNvSpPr/>
          <p:nvPr/>
        </p:nvSpPr>
        <p:spPr>
          <a:xfrm>
            <a:off x="3957607" y="2362200"/>
            <a:ext cx="1217838" cy="609600"/>
          </a:xfrm>
          <a:prstGeom prst="upArrowCallou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b="1" dirty="0" smtClean="0"/>
              <a:t>8 Area </a:t>
            </a:r>
            <a:r>
              <a:rPr lang="en-US" b="1" dirty="0" err="1" smtClean="0"/>
              <a:t>Perubahan</a:t>
            </a:r>
            <a:endParaRPr lang="en-US" b="1" dirty="0"/>
          </a:p>
        </p:txBody>
      </p:sp>
      <p:pic>
        <p:nvPicPr>
          <p:cNvPr id="28" name="Picture 2"/>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124200" y="2819400"/>
            <a:ext cx="2895600" cy="2666999"/>
          </a:xfrm>
          <a:prstGeom prst="rect">
            <a:avLst/>
          </a:prstGeom>
          <a:noFill/>
          <a:ln>
            <a:solidFill>
              <a:srgbClr val="FFFF00"/>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9" name="Up Arrow 28"/>
          <p:cNvSpPr/>
          <p:nvPr/>
        </p:nvSpPr>
        <p:spPr>
          <a:xfrm>
            <a:off x="2938312" y="5410207"/>
            <a:ext cx="3462488" cy="1447801"/>
          </a:xfrm>
          <a:prstGeom prst="upArrow">
            <a:avLst>
              <a:gd name="adj1" fmla="val 72369"/>
              <a:gd name="adj2" fmla="val 50788"/>
            </a:avLst>
          </a:prstGeom>
          <a:solidFill>
            <a:schemeClr val="accent2"/>
          </a:solidFill>
        </p:spPr>
        <p:style>
          <a:lnRef idx="1">
            <a:schemeClr val="accent2"/>
          </a:lnRef>
          <a:fillRef idx="2">
            <a:schemeClr val="accent2"/>
          </a:fillRef>
          <a:effectRef idx="1">
            <a:schemeClr val="accent2"/>
          </a:effectRef>
          <a:fontRef idx="minor">
            <a:schemeClr val="dk1"/>
          </a:fontRef>
        </p:style>
        <p:txBody>
          <a:bodyPr rtlCol="0" anchor="ctr"/>
          <a:lstStyle/>
          <a:p>
            <a:endParaRPr lang="en-US" sz="1100" b="1" dirty="0" smtClean="0">
              <a:solidFill>
                <a:schemeClr val="bg1"/>
              </a:solidFill>
            </a:endParaRPr>
          </a:p>
          <a:p>
            <a:pPr algn="ctr"/>
            <a:r>
              <a:rPr lang="id-ID" sz="1400" b="1" dirty="0" smtClean="0">
                <a:solidFill>
                  <a:schemeClr val="accent6"/>
                </a:solidFill>
              </a:rPr>
              <a:t>EVALUASI</a:t>
            </a:r>
            <a:endParaRPr lang="en-US" sz="1400" b="1" dirty="0" smtClean="0">
              <a:solidFill>
                <a:schemeClr val="accent6"/>
              </a:solidFill>
            </a:endParaRPr>
          </a:p>
          <a:p>
            <a:pPr marL="228600" indent="-228600">
              <a:buAutoNum type="arabicPeriod"/>
            </a:pPr>
            <a:r>
              <a:rPr lang="en-US" sz="1400" b="1" dirty="0" smtClean="0">
                <a:solidFill>
                  <a:schemeClr val="accent6"/>
                </a:solidFill>
              </a:rPr>
              <a:t>REFORMASI BIROKRASI </a:t>
            </a:r>
          </a:p>
          <a:p>
            <a:pPr marL="228600" indent="-228600">
              <a:buAutoNum type="arabicPeriod"/>
            </a:pPr>
            <a:r>
              <a:rPr lang="en-US" sz="1400" b="1" dirty="0" smtClean="0">
                <a:solidFill>
                  <a:schemeClr val="accent6"/>
                </a:solidFill>
              </a:rPr>
              <a:t>ZONA INTEGRITAS</a:t>
            </a:r>
          </a:p>
          <a:p>
            <a:pPr marL="228600" indent="-228600">
              <a:buAutoNum type="arabicPeriod"/>
            </a:pPr>
            <a:r>
              <a:rPr lang="en-US" sz="1400" b="1" dirty="0" smtClean="0">
                <a:solidFill>
                  <a:schemeClr val="accent6"/>
                </a:solidFill>
              </a:rPr>
              <a:t>AKUNTABILITAS KINERJA</a:t>
            </a:r>
          </a:p>
        </p:txBody>
      </p:sp>
      <p:sp>
        <p:nvSpPr>
          <p:cNvPr id="30" name="Rectangle 29"/>
          <p:cNvSpPr/>
          <p:nvPr/>
        </p:nvSpPr>
        <p:spPr>
          <a:xfrm>
            <a:off x="3435074" y="5444837"/>
            <a:ext cx="2361063" cy="38792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solidFill>
                  <a:schemeClr val="tx1"/>
                </a:solidFill>
              </a:rPr>
              <a:t>MENDORONG PELAKSANAAN</a:t>
            </a:r>
            <a:endParaRPr lang="en-US" sz="1400" dirty="0">
              <a:solidFill>
                <a:schemeClr val="tx1"/>
              </a:solidFill>
            </a:endParaRPr>
          </a:p>
        </p:txBody>
      </p:sp>
    </p:spTree>
    <p:extLst>
      <p:ext uri="{BB962C8B-B14F-4D97-AF65-F5344CB8AC3E}">
        <p14:creationId xmlns="" xmlns:p14="http://schemas.microsoft.com/office/powerpoint/2010/main" val="324567544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20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a:prstGeom prst="rect">
            <a:avLst/>
          </a:prstGeom>
        </p:spPr>
        <p:txBody>
          <a:bodyPr>
            <a:normAutofit/>
          </a:bodyPr>
          <a:lstStyle/>
          <a:p>
            <a:r>
              <a:rPr lang="en-US" sz="2800" dirty="0" smtClean="0"/>
              <a:t>VISI MISI 4 LINGKUNGAN PERADILAN =&gt; VISI MISI ESSELON 1 =&gt; VISI MISI MA =&gt; NAWACITA</a:t>
            </a:r>
            <a:endParaRPr lang="en-US" sz="2800" dirty="0"/>
          </a:p>
        </p:txBody>
      </p:sp>
      <p:sp>
        <p:nvSpPr>
          <p:cNvPr id="2" name="Content Placeholder 1"/>
          <p:cNvSpPr>
            <a:spLocks noGrp="1"/>
          </p:cNvSpPr>
          <p:nvPr>
            <p:ph idx="1"/>
          </p:nvPr>
        </p:nvSpPr>
        <p:spPr/>
        <p:txBody>
          <a:bodyPr/>
          <a:lstStyle/>
          <a:p>
            <a:endParaRPr lang="en-US" dirty="0" smtClean="0"/>
          </a:p>
          <a:p>
            <a:r>
              <a:rPr lang="en-US" dirty="0" err="1" smtClean="0"/>
              <a:t>Visi</a:t>
            </a:r>
            <a:r>
              <a:rPr lang="en-US" dirty="0" smtClean="0"/>
              <a:t> </a:t>
            </a:r>
            <a:r>
              <a:rPr lang="en-US" dirty="0" err="1" smtClean="0"/>
              <a:t>Misi</a:t>
            </a:r>
            <a:r>
              <a:rPr lang="en-US" dirty="0" smtClean="0"/>
              <a:t> 4 </a:t>
            </a:r>
            <a:r>
              <a:rPr lang="en-US" dirty="0" err="1" smtClean="0"/>
              <a:t>Lingkungan</a:t>
            </a:r>
            <a:r>
              <a:rPr lang="en-US" dirty="0" smtClean="0"/>
              <a:t> </a:t>
            </a:r>
            <a:r>
              <a:rPr lang="en-US" dirty="0" err="1" smtClean="0"/>
              <a:t>Peradilan</a:t>
            </a:r>
            <a:r>
              <a:rPr lang="en-US" dirty="0" smtClean="0"/>
              <a:t> =&gt;</a:t>
            </a:r>
            <a:r>
              <a:rPr lang="en-US" dirty="0" err="1" smtClean="0"/>
              <a:t>Visi</a:t>
            </a:r>
            <a:r>
              <a:rPr lang="en-US" dirty="0" smtClean="0"/>
              <a:t> </a:t>
            </a:r>
            <a:r>
              <a:rPr lang="en-US" dirty="0" err="1" smtClean="0"/>
              <a:t>Misi</a:t>
            </a:r>
            <a:r>
              <a:rPr lang="en-US" dirty="0" smtClean="0"/>
              <a:t> ESSELON 1 =&gt; </a:t>
            </a:r>
            <a:r>
              <a:rPr lang="en-US" dirty="0" err="1" smtClean="0"/>
              <a:t>Visi</a:t>
            </a:r>
            <a:r>
              <a:rPr lang="en-US" dirty="0" smtClean="0"/>
              <a:t> </a:t>
            </a:r>
            <a:r>
              <a:rPr lang="en-US" dirty="0" err="1" smtClean="0"/>
              <a:t>Misi</a:t>
            </a:r>
            <a:r>
              <a:rPr lang="en-US" dirty="0" smtClean="0"/>
              <a:t> </a:t>
            </a:r>
            <a:r>
              <a:rPr lang="en-US" dirty="0"/>
              <a:t>MA </a:t>
            </a:r>
            <a:r>
              <a:rPr lang="en-US" dirty="0" smtClean="0"/>
              <a:t>= Blue Print MA </a:t>
            </a:r>
            <a:r>
              <a:rPr lang="en-US" dirty="0" err="1" smtClean="0"/>
              <a:t>dan</a:t>
            </a:r>
            <a:r>
              <a:rPr lang="en-US" dirty="0" smtClean="0"/>
              <a:t> </a:t>
            </a:r>
            <a:r>
              <a:rPr lang="en-US" dirty="0" err="1" smtClean="0"/>
              <a:t>tentunya</a:t>
            </a:r>
            <a:r>
              <a:rPr lang="en-US" dirty="0" smtClean="0"/>
              <a:t> </a:t>
            </a:r>
            <a:r>
              <a:rPr lang="en-US" dirty="0" err="1"/>
              <a:t>mendukung</a:t>
            </a:r>
            <a:r>
              <a:rPr lang="en-US" dirty="0"/>
              <a:t> Program </a:t>
            </a:r>
            <a:r>
              <a:rPr lang="en-US" dirty="0" err="1" smtClean="0"/>
              <a:t>Pemerintah</a:t>
            </a:r>
            <a:r>
              <a:rPr lang="en-US" dirty="0" smtClean="0"/>
              <a:t> =&gt; </a:t>
            </a:r>
            <a:r>
              <a:rPr lang="en-US" dirty="0"/>
              <a:t>Agenda </a:t>
            </a:r>
            <a:r>
              <a:rPr lang="en-US" dirty="0" err="1" smtClean="0"/>
              <a:t>Presiden</a:t>
            </a:r>
            <a:r>
              <a:rPr lang="en-US" dirty="0" smtClean="0"/>
              <a:t> </a:t>
            </a:r>
            <a:r>
              <a:rPr lang="en-US" dirty="0" err="1"/>
              <a:t>dan</a:t>
            </a:r>
            <a:r>
              <a:rPr lang="en-US" dirty="0"/>
              <a:t> </a:t>
            </a:r>
            <a:r>
              <a:rPr lang="en-US" dirty="0" err="1"/>
              <a:t>Wakil</a:t>
            </a:r>
            <a:r>
              <a:rPr lang="en-US" dirty="0"/>
              <a:t> </a:t>
            </a:r>
            <a:r>
              <a:rPr lang="en-US" dirty="0" err="1"/>
              <a:t>Presiden</a:t>
            </a:r>
            <a:r>
              <a:rPr lang="en-US" dirty="0"/>
              <a:t> </a:t>
            </a:r>
            <a:r>
              <a:rPr lang="en-US" dirty="0" smtClean="0"/>
              <a:t>RI .</a:t>
            </a:r>
            <a:endParaRPr lang="en-US" dirty="0"/>
          </a:p>
          <a:p>
            <a:endParaRPr lang="en-US" dirty="0"/>
          </a:p>
        </p:txBody>
      </p:sp>
      <p:graphicFrame>
        <p:nvGraphicFramePr>
          <p:cNvPr id="4" name="Diagram 3"/>
          <p:cNvGraphicFramePr/>
          <p:nvPr>
            <p:extLst>
              <p:ext uri="{D42A27DB-BD31-4B8C-83A1-F6EECF244321}">
                <p14:modId xmlns="" xmlns:p14="http://schemas.microsoft.com/office/powerpoint/2010/main" val="2797746955"/>
              </p:ext>
            </p:extLst>
          </p:nvPr>
        </p:nvGraphicFramePr>
        <p:xfrm>
          <a:off x="1524000" y="4114800"/>
          <a:ext cx="7086600" cy="266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6414656" y="4530435"/>
            <a:ext cx="872836" cy="6373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35388439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0038" y="152403"/>
            <a:ext cx="6429375" cy="762001"/>
          </a:xfrm>
        </p:spPr>
        <p:txBody>
          <a:bodyPr>
            <a:normAutofit fontScale="90000"/>
          </a:bodyPr>
          <a:lstStyle/>
          <a:p>
            <a:r>
              <a:rPr lang="id-ID" dirty="0" smtClean="0"/>
              <a:t>IMPLEMENTASI DAN CAPAIAN</a:t>
            </a:r>
            <a:r>
              <a:rPr lang="en-US" dirty="0" smtClean="0"/>
              <a:t> </a:t>
            </a:r>
            <a:r>
              <a:rPr lang="id-ID" dirty="0" smtClean="0"/>
              <a:t>R</a:t>
            </a:r>
            <a:r>
              <a:rPr lang="en-US" dirty="0" smtClean="0"/>
              <a:t>B</a:t>
            </a:r>
            <a:r>
              <a:rPr lang="id-ID" dirty="0" smtClean="0"/>
              <a:t> </a:t>
            </a:r>
            <a:br>
              <a:rPr lang="id-ID" dirty="0" smtClean="0"/>
            </a:br>
            <a:r>
              <a:rPr lang="id-ID" dirty="0" smtClean="0"/>
              <a:t>DI MAHKAMAH AGUNG</a:t>
            </a:r>
            <a:endParaRPr lang="id-ID" dirty="0"/>
          </a:p>
        </p:txBody>
      </p:sp>
      <p:sp>
        <p:nvSpPr>
          <p:cNvPr id="4" name="Slide Number Placeholder 3"/>
          <p:cNvSpPr>
            <a:spLocks noGrp="1"/>
          </p:cNvSpPr>
          <p:nvPr>
            <p:ph type="sldNum" sz="quarter" idx="12"/>
          </p:nvPr>
        </p:nvSpPr>
        <p:spPr/>
        <p:txBody>
          <a:bodyPr/>
          <a:lstStyle/>
          <a:p>
            <a:fld id="{24A1455A-1174-4134-A4F9-D4D5CAFC45C0}" type="slidenum">
              <a:rPr lang="en-US" smtClean="0">
                <a:solidFill>
                  <a:prstClr val="white"/>
                </a:solidFill>
              </a:rPr>
              <a:pPr/>
              <a:t>41</a:t>
            </a:fld>
            <a:endParaRPr lang="en-US">
              <a:solidFill>
                <a:prstClr val="white"/>
              </a:solidFill>
            </a:endParaRPr>
          </a:p>
        </p:txBody>
      </p:sp>
      <p:sp>
        <p:nvSpPr>
          <p:cNvPr id="7" name="Rectangle 6"/>
          <p:cNvSpPr/>
          <p:nvPr/>
        </p:nvSpPr>
        <p:spPr>
          <a:xfrm>
            <a:off x="28576" y="1269723"/>
            <a:ext cx="2414588" cy="1672253"/>
          </a:xfrm>
          <a:prstGeom prst="rect">
            <a:avLst/>
          </a:prstGeom>
        </p:spPr>
        <p:style>
          <a:lnRef idx="1">
            <a:schemeClr val="accent3"/>
          </a:lnRef>
          <a:fillRef idx="2">
            <a:schemeClr val="accent3"/>
          </a:fillRef>
          <a:effectRef idx="1">
            <a:schemeClr val="accent3"/>
          </a:effectRef>
          <a:fontRef idx="minor">
            <a:schemeClr val="dk1"/>
          </a:fontRef>
        </p:style>
        <p:txBody>
          <a:bodyPr wrap="square" anchor="ctr">
            <a:spAutoFit/>
          </a:bodyPr>
          <a:lstStyle/>
          <a:p>
            <a:pPr algn="ctr">
              <a:spcAft>
                <a:spcPts val="800"/>
              </a:spcAft>
            </a:pPr>
            <a:r>
              <a:rPr lang="id-ID" sz="2400" b="1" dirty="0">
                <a:latin typeface="Cambria" panose="02040503050406030204" pitchFamily="18" charset="0"/>
                <a:ea typeface="Calibri" panose="020F0502020204030204" pitchFamily="34" charset="0"/>
                <a:cs typeface="Times New Roman" panose="02020603050405020304" pitchFamily="18" charset="0"/>
              </a:rPr>
              <a:t>Area I </a:t>
            </a:r>
          </a:p>
          <a:p>
            <a:pPr algn="ctr">
              <a:spcAft>
                <a:spcPts val="800"/>
              </a:spcAft>
            </a:pPr>
            <a:r>
              <a:rPr lang="id-ID" sz="2400" b="1" dirty="0">
                <a:latin typeface="Cambria" panose="02040503050406030204" pitchFamily="18" charset="0"/>
                <a:ea typeface="Calibri" panose="020F0502020204030204" pitchFamily="34" charset="0"/>
                <a:cs typeface="Times New Roman" panose="02020603050405020304" pitchFamily="18" charset="0"/>
              </a:rPr>
              <a:t>Manajemen Perubahan meliputi :</a:t>
            </a:r>
            <a:endParaRPr lang="id-ID" sz="2000" b="1" dirty="0">
              <a:latin typeface="Cambria" panose="02040503050406030204" pitchFamily="18" charset="0"/>
              <a:ea typeface="Calibri" panose="020F0502020204030204" pitchFamily="34" charset="0"/>
              <a:cs typeface="Times New Roman" panose="02020603050405020304" pitchFamily="18" charset="0"/>
            </a:endParaRPr>
          </a:p>
        </p:txBody>
      </p:sp>
      <p:graphicFrame>
        <p:nvGraphicFramePr>
          <p:cNvPr id="8" name="Diagram 7"/>
          <p:cNvGraphicFramePr/>
          <p:nvPr>
            <p:extLst>
              <p:ext uri="{D42A27DB-BD31-4B8C-83A1-F6EECF244321}">
                <p14:modId xmlns="" xmlns:p14="http://schemas.microsoft.com/office/powerpoint/2010/main" val="3526285840"/>
              </p:ext>
            </p:extLst>
          </p:nvPr>
        </p:nvGraphicFramePr>
        <p:xfrm>
          <a:off x="2671762" y="1048646"/>
          <a:ext cx="6315076" cy="58093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extLst>
              <p:ext uri="{D42A27DB-BD31-4B8C-83A1-F6EECF244321}">
                <p14:modId xmlns="" xmlns:p14="http://schemas.microsoft.com/office/powerpoint/2010/main" val="2925977199"/>
              </p:ext>
            </p:extLst>
          </p:nvPr>
        </p:nvGraphicFramePr>
        <p:xfrm>
          <a:off x="1" y="2858394"/>
          <a:ext cx="2414588" cy="232320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 xmlns:p14="http://schemas.microsoft.com/office/powerpoint/2010/main" val="30165410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8" grpId="0">
        <p:bldAsOne/>
      </p:bldGraphic>
      <p:bldGraphic spid="9" grpId="0">
        <p:bldAsOne/>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1487" y="117464"/>
            <a:ext cx="6172200" cy="755672"/>
          </a:xfrm>
        </p:spPr>
        <p:txBody>
          <a:bodyPr>
            <a:normAutofit fontScale="90000"/>
          </a:bodyPr>
          <a:lstStyle/>
          <a:p>
            <a:r>
              <a:rPr lang="id-ID" sz="3600" dirty="0"/>
              <a:t>2</a:t>
            </a:r>
            <a:r>
              <a:rPr lang="id-ID" sz="3600" dirty="0" smtClean="0"/>
              <a:t>. Road Map Reformasi Birokrasi</a:t>
            </a:r>
            <a:endParaRPr lang="id-ID" sz="3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42</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3822707583"/>
              </p:ext>
            </p:extLst>
          </p:nvPr>
        </p:nvGraphicFramePr>
        <p:xfrm>
          <a:off x="100012" y="1104900"/>
          <a:ext cx="9043988" cy="5753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1207079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6518" y="117464"/>
            <a:ext cx="7080788" cy="755672"/>
          </a:xfrm>
        </p:spPr>
        <p:txBody>
          <a:bodyPr>
            <a:normAutofit fontScale="90000"/>
          </a:bodyPr>
          <a:lstStyle/>
          <a:p>
            <a:r>
              <a:rPr lang="id-ID" sz="3600" dirty="0"/>
              <a:t>3</a:t>
            </a:r>
            <a:r>
              <a:rPr lang="id-ID" sz="3600" dirty="0" smtClean="0"/>
              <a:t>. Pemantauan dan Evaluasi Reformasi Birokrasi </a:t>
            </a:r>
            <a:endParaRPr lang="id-ID" sz="3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43</a:t>
            </a:fld>
            <a:endParaRPr lang="en-US">
              <a:solidFill>
                <a:prstClr val="white"/>
              </a:solidFill>
            </a:endParaRPr>
          </a:p>
        </p:txBody>
      </p:sp>
      <p:graphicFrame>
        <p:nvGraphicFramePr>
          <p:cNvPr id="8" name="Diagram 7"/>
          <p:cNvGraphicFramePr/>
          <p:nvPr>
            <p:extLst>
              <p:ext uri="{D42A27DB-BD31-4B8C-83A1-F6EECF244321}">
                <p14:modId xmlns="" xmlns:p14="http://schemas.microsoft.com/office/powerpoint/2010/main" val="3232734459"/>
              </p:ext>
            </p:extLst>
          </p:nvPr>
        </p:nvGraphicFramePr>
        <p:xfrm>
          <a:off x="185980" y="1053885"/>
          <a:ext cx="8624807" cy="5656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79826714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6518" y="117464"/>
            <a:ext cx="7080788" cy="755672"/>
          </a:xfrm>
        </p:spPr>
        <p:txBody>
          <a:bodyPr>
            <a:normAutofit fontScale="90000"/>
          </a:bodyPr>
          <a:lstStyle/>
          <a:p>
            <a:r>
              <a:rPr lang="id-ID" sz="3600" dirty="0"/>
              <a:t>3</a:t>
            </a:r>
            <a:r>
              <a:rPr lang="id-ID" sz="3600" dirty="0" smtClean="0"/>
              <a:t>. Pemantauan dan Evaluasi Reformasi Birokrasi </a:t>
            </a:r>
            <a:endParaRPr lang="id-ID" sz="3600"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44</a:t>
            </a:fld>
            <a:endParaRPr lang="en-US">
              <a:solidFill>
                <a:prstClr val="white"/>
              </a:solidFill>
            </a:endParaRPr>
          </a:p>
        </p:txBody>
      </p:sp>
      <p:graphicFrame>
        <p:nvGraphicFramePr>
          <p:cNvPr id="8" name="Diagram 7"/>
          <p:cNvGraphicFramePr/>
          <p:nvPr>
            <p:extLst>
              <p:ext uri="{D42A27DB-BD31-4B8C-83A1-F6EECF244321}">
                <p14:modId xmlns="" xmlns:p14="http://schemas.microsoft.com/office/powerpoint/2010/main" val="3313326297"/>
              </p:ext>
            </p:extLst>
          </p:nvPr>
        </p:nvGraphicFramePr>
        <p:xfrm>
          <a:off x="185980" y="1053885"/>
          <a:ext cx="8624807" cy="5656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78016494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1388" y="304800"/>
            <a:ext cx="6172200" cy="755672"/>
          </a:xfrm>
        </p:spPr>
        <p:txBody>
          <a:bodyPr>
            <a:normAutofit fontScale="90000"/>
          </a:bodyPr>
          <a:lstStyle/>
          <a:p>
            <a:pPr lvl="0"/>
            <a:r>
              <a:rPr lang="id-ID" dirty="0" smtClean="0"/>
              <a:t>4. </a:t>
            </a:r>
            <a:r>
              <a:rPr lang="id-ID" dirty="0"/>
              <a:t>Perubahan Pola Pikir dan Budaya </a:t>
            </a:r>
            <a:r>
              <a:rPr lang="id-ID" dirty="0" smtClean="0"/>
              <a:t>Kinerja</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45</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3203470219"/>
              </p:ext>
            </p:extLst>
          </p:nvPr>
        </p:nvGraphicFramePr>
        <p:xfrm>
          <a:off x="348712" y="1177872"/>
          <a:ext cx="8338088" cy="5680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4470154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7464"/>
            <a:ext cx="7671662" cy="755672"/>
          </a:xfrm>
        </p:spPr>
        <p:txBody>
          <a:bodyPr>
            <a:normAutofit fontScale="90000"/>
          </a:bodyPr>
          <a:lstStyle/>
          <a:p>
            <a:r>
              <a:rPr lang="id-ID" dirty="0" smtClean="0"/>
              <a:t>AREA II : PENATAAN PERATURAN PERUNDANG-UNDANGAN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46</a:t>
            </a:fld>
            <a:endParaRPr lang="en-US">
              <a:solidFill>
                <a:prstClr val="white"/>
              </a:solidFill>
            </a:endParaRPr>
          </a:p>
        </p:txBody>
      </p:sp>
      <p:sp>
        <p:nvSpPr>
          <p:cNvPr id="2" name="Rounded Rectangle 1"/>
          <p:cNvSpPr/>
          <p:nvPr/>
        </p:nvSpPr>
        <p:spPr>
          <a:xfrm>
            <a:off x="278971" y="2820697"/>
            <a:ext cx="3243020" cy="1472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t>Kemajuan pelaksanaan Reformasi Birokrasi di lingkungan Mahkamah Agung RI di bidang Penataan Peraturan Perundang-Undangan dapat dilihat dari capaian pada 2 (dua) program reformasi</a:t>
            </a:r>
          </a:p>
        </p:txBody>
      </p:sp>
      <p:sp>
        <p:nvSpPr>
          <p:cNvPr id="8" name="Left Brace 7"/>
          <p:cNvSpPr/>
          <p:nvPr/>
        </p:nvSpPr>
        <p:spPr>
          <a:xfrm>
            <a:off x="3665996" y="2820691"/>
            <a:ext cx="1150749" cy="1487837"/>
          </a:xfrm>
          <a:prstGeom prst="leftBrace">
            <a:avLst/>
          </a:prstGeom>
          <a:scene3d>
            <a:camera prst="orthographicFront"/>
            <a:lightRig rig="threePt" dir="t"/>
          </a:scene3d>
          <a:sp3d>
            <a:bevelT/>
          </a:sp3d>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a:p>
        </p:txBody>
      </p:sp>
      <p:sp>
        <p:nvSpPr>
          <p:cNvPr id="9" name="Rounded Rectangle 8"/>
          <p:cNvSpPr/>
          <p:nvPr/>
        </p:nvSpPr>
        <p:spPr>
          <a:xfrm>
            <a:off x="4960757" y="2107786"/>
            <a:ext cx="2350577" cy="10228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d-ID" b="1" dirty="0" smtClean="0"/>
              <a:t>1. Harmonisasi</a:t>
            </a:r>
            <a:endParaRPr lang="id-ID" b="1" dirty="0"/>
          </a:p>
          <a:p>
            <a:pPr algn="ctr"/>
            <a:endParaRPr lang="id-ID" dirty="0"/>
          </a:p>
        </p:txBody>
      </p:sp>
      <p:sp>
        <p:nvSpPr>
          <p:cNvPr id="10" name="Rounded Rectangle 9"/>
          <p:cNvSpPr/>
          <p:nvPr/>
        </p:nvSpPr>
        <p:spPr>
          <a:xfrm>
            <a:off x="5007252" y="3859084"/>
            <a:ext cx="2350577" cy="10228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dirty="0" smtClean="0"/>
          </a:p>
          <a:p>
            <a:pPr algn="ctr"/>
            <a:r>
              <a:rPr lang="id-ID" b="1" dirty="0" smtClean="0"/>
              <a:t>2. </a:t>
            </a:r>
            <a:r>
              <a:rPr lang="id-ID" b="1" dirty="0"/>
              <a:t>Sistem Pengendalian dalam Penyusunan Peraturan</a:t>
            </a:r>
          </a:p>
          <a:p>
            <a:pPr lvl="0" algn="ctr"/>
            <a:endParaRPr lang="id-ID" b="1" dirty="0"/>
          </a:p>
          <a:p>
            <a:pPr algn="ctr"/>
            <a:endParaRPr lang="id-ID" dirty="0"/>
          </a:p>
        </p:txBody>
      </p:sp>
    </p:spTree>
    <p:extLst>
      <p:ext uri="{BB962C8B-B14F-4D97-AF65-F5344CB8AC3E}">
        <p14:creationId xmlns="" xmlns:p14="http://schemas.microsoft.com/office/powerpoint/2010/main" val="3394651012"/>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7464"/>
            <a:ext cx="7671662" cy="755672"/>
          </a:xfrm>
        </p:spPr>
        <p:txBody>
          <a:bodyPr>
            <a:normAutofit fontScale="90000"/>
          </a:bodyPr>
          <a:lstStyle/>
          <a:p>
            <a:r>
              <a:rPr lang="id-ID" dirty="0" smtClean="0"/>
              <a:t>AREA II : PENATAAN PERATURAN PERUNDANG-UNDANGAN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47</a:t>
            </a:fld>
            <a:endParaRPr lang="en-US">
              <a:solidFill>
                <a:prstClr val="white"/>
              </a:solidFill>
            </a:endParaRPr>
          </a:p>
        </p:txBody>
      </p:sp>
      <p:graphicFrame>
        <p:nvGraphicFramePr>
          <p:cNvPr id="5" name="Diagram 4"/>
          <p:cNvGraphicFramePr/>
          <p:nvPr>
            <p:extLst>
              <p:ext uri="{D42A27DB-BD31-4B8C-83A1-F6EECF244321}">
                <p14:modId xmlns="" xmlns:p14="http://schemas.microsoft.com/office/powerpoint/2010/main" val="2715764102"/>
              </p:ext>
            </p:extLst>
          </p:nvPr>
        </p:nvGraphicFramePr>
        <p:xfrm>
          <a:off x="813664" y="1417090"/>
          <a:ext cx="7578671" cy="50612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28071018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7464"/>
            <a:ext cx="7671662" cy="755672"/>
          </a:xfrm>
        </p:spPr>
        <p:txBody>
          <a:bodyPr>
            <a:normAutofit fontScale="90000"/>
          </a:bodyPr>
          <a:lstStyle/>
          <a:p>
            <a:r>
              <a:rPr lang="id-ID" dirty="0" smtClean="0"/>
              <a:t>AREA II : PENATAAN PERATURAN PERUNDANG-UNDANGAN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48</a:t>
            </a:fld>
            <a:endParaRPr lang="en-US">
              <a:solidFill>
                <a:prstClr val="white"/>
              </a:solidFill>
            </a:endParaRPr>
          </a:p>
        </p:txBody>
      </p:sp>
      <p:graphicFrame>
        <p:nvGraphicFramePr>
          <p:cNvPr id="5" name="Diagram 4"/>
          <p:cNvGraphicFramePr/>
          <p:nvPr>
            <p:extLst>
              <p:ext uri="{D42A27DB-BD31-4B8C-83A1-F6EECF244321}">
                <p14:modId xmlns="" xmlns:p14="http://schemas.microsoft.com/office/powerpoint/2010/main" val="1431717909"/>
              </p:ext>
            </p:extLst>
          </p:nvPr>
        </p:nvGraphicFramePr>
        <p:xfrm>
          <a:off x="813664" y="1417090"/>
          <a:ext cx="7578671" cy="50612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4776417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7464"/>
            <a:ext cx="7671662" cy="755672"/>
          </a:xfrm>
        </p:spPr>
        <p:txBody>
          <a:bodyPr>
            <a:normAutofit fontScale="90000"/>
          </a:bodyPr>
          <a:lstStyle/>
          <a:p>
            <a:r>
              <a:rPr lang="id-ID" dirty="0" smtClean="0"/>
              <a:t>AREA II : PENATAAN PERATURAN PERUNDANG-UNDANGAN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49</a:t>
            </a:fld>
            <a:endParaRPr lang="en-US">
              <a:solidFill>
                <a:prstClr val="white"/>
              </a:solidFill>
            </a:endParaRPr>
          </a:p>
        </p:txBody>
      </p:sp>
      <p:graphicFrame>
        <p:nvGraphicFramePr>
          <p:cNvPr id="6" name="Diagram 5"/>
          <p:cNvGraphicFramePr/>
          <p:nvPr>
            <p:extLst>
              <p:ext uri="{D42A27DB-BD31-4B8C-83A1-F6EECF244321}">
                <p14:modId xmlns="" xmlns:p14="http://schemas.microsoft.com/office/powerpoint/2010/main" val="46952560"/>
              </p:ext>
            </p:extLst>
          </p:nvPr>
        </p:nvGraphicFramePr>
        <p:xfrm>
          <a:off x="278973" y="1138124"/>
          <a:ext cx="8682925" cy="54641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6526265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8818" y="762008"/>
            <a:ext cx="7772400" cy="1470025"/>
          </a:xfrm>
        </p:spPr>
        <p:txBody>
          <a:bodyPr/>
          <a:lstStyle/>
          <a:p>
            <a:r>
              <a:rPr lang="en-US" dirty="0" err="1" smtClean="0"/>
              <a:t>Tujuan</a:t>
            </a:r>
            <a:r>
              <a:rPr lang="en-US" dirty="0" smtClean="0"/>
              <a:t> </a:t>
            </a:r>
            <a:r>
              <a:rPr lang="en-US" dirty="0" err="1" smtClean="0"/>
              <a:t>ber</a:t>
            </a:r>
            <a:r>
              <a:rPr lang="en-US" dirty="0" smtClean="0"/>
              <a:t> – RB :</a:t>
            </a:r>
            <a:endParaRPr lang="en-US" dirty="0"/>
          </a:p>
        </p:txBody>
      </p:sp>
      <p:sp>
        <p:nvSpPr>
          <p:cNvPr id="3" name="Subtitle 2"/>
          <p:cNvSpPr>
            <a:spLocks noGrp="1"/>
          </p:cNvSpPr>
          <p:nvPr>
            <p:ph type="subTitle" idx="1"/>
          </p:nvPr>
        </p:nvSpPr>
        <p:spPr>
          <a:xfrm>
            <a:off x="602676" y="2438400"/>
            <a:ext cx="7834745" cy="3449782"/>
          </a:xfrm>
        </p:spPr>
        <p:txBody>
          <a:bodyPr/>
          <a:lstStyle/>
          <a:p>
            <a:pPr marL="514350" indent="-514350">
              <a:buAutoNum type="arabicPeriod"/>
            </a:pPr>
            <a:r>
              <a:rPr lang="en-US" dirty="0" err="1" smtClean="0"/>
              <a:t>Menjadi</a:t>
            </a:r>
            <a:r>
              <a:rPr lang="en-US" dirty="0" smtClean="0"/>
              <a:t> </a:t>
            </a:r>
            <a:r>
              <a:rPr lang="en-US" dirty="0" err="1" smtClean="0"/>
              <a:t>Birokrasi</a:t>
            </a:r>
            <a:r>
              <a:rPr lang="en-US" dirty="0" smtClean="0"/>
              <a:t> yang </a:t>
            </a:r>
            <a:r>
              <a:rPr lang="en-US" dirty="0" err="1" smtClean="0"/>
              <a:t>bersih</a:t>
            </a:r>
            <a:r>
              <a:rPr lang="en-US" dirty="0" smtClean="0"/>
              <a:t>, </a:t>
            </a:r>
            <a:r>
              <a:rPr lang="en-US" dirty="0" err="1" smtClean="0"/>
              <a:t>Akuntabel</a:t>
            </a:r>
            <a:r>
              <a:rPr lang="en-US" dirty="0" smtClean="0"/>
              <a:t> </a:t>
            </a:r>
            <a:r>
              <a:rPr lang="en-US" dirty="0" err="1" smtClean="0"/>
              <a:t>dan</a:t>
            </a:r>
            <a:r>
              <a:rPr lang="en-US" dirty="0" smtClean="0"/>
              <a:t> </a:t>
            </a:r>
            <a:r>
              <a:rPr lang="en-US" dirty="0" err="1" smtClean="0"/>
              <a:t>berkinerja</a:t>
            </a:r>
            <a:r>
              <a:rPr lang="en-US" dirty="0" smtClean="0"/>
              <a:t> </a:t>
            </a:r>
            <a:r>
              <a:rPr lang="en-US" dirty="0" err="1" smtClean="0"/>
              <a:t>tinggi</a:t>
            </a:r>
            <a:r>
              <a:rPr lang="en-US" dirty="0" smtClean="0"/>
              <a:t>.</a:t>
            </a:r>
          </a:p>
          <a:p>
            <a:pPr marL="514350" indent="-514350">
              <a:buAutoNum type="arabicPeriod"/>
            </a:pPr>
            <a:r>
              <a:rPr lang="en-US" dirty="0" err="1" smtClean="0"/>
              <a:t>Menjadi</a:t>
            </a:r>
            <a:r>
              <a:rPr lang="en-US" dirty="0" smtClean="0"/>
              <a:t> </a:t>
            </a:r>
            <a:r>
              <a:rPr lang="en-US" dirty="0" err="1" smtClean="0"/>
              <a:t>Birokrasi</a:t>
            </a:r>
            <a:r>
              <a:rPr lang="en-US" dirty="0" smtClean="0"/>
              <a:t> yang </a:t>
            </a:r>
            <a:r>
              <a:rPr lang="en-US" dirty="0" err="1" smtClean="0"/>
              <a:t>Effektif</a:t>
            </a:r>
            <a:r>
              <a:rPr lang="en-US" dirty="0" smtClean="0"/>
              <a:t> &amp; </a:t>
            </a:r>
            <a:r>
              <a:rPr lang="en-US" dirty="0" err="1" smtClean="0"/>
              <a:t>Effisien</a:t>
            </a:r>
            <a:r>
              <a:rPr lang="en-US" dirty="0" smtClean="0"/>
              <a:t>.</a:t>
            </a:r>
          </a:p>
          <a:p>
            <a:pPr marL="514350" indent="-514350">
              <a:buAutoNum type="arabicPeriod"/>
            </a:pPr>
            <a:r>
              <a:rPr lang="en-US" dirty="0" err="1" smtClean="0"/>
              <a:t>Menjadi</a:t>
            </a:r>
            <a:r>
              <a:rPr lang="en-US" dirty="0" smtClean="0"/>
              <a:t> </a:t>
            </a:r>
            <a:r>
              <a:rPr lang="en-US" dirty="0" err="1" smtClean="0"/>
              <a:t>Birokrasi</a:t>
            </a:r>
            <a:r>
              <a:rPr lang="en-US" dirty="0" smtClean="0"/>
              <a:t> yang </a:t>
            </a:r>
            <a:r>
              <a:rPr lang="en-US" dirty="0" err="1" smtClean="0"/>
              <a:t>mempunyai</a:t>
            </a:r>
            <a:r>
              <a:rPr lang="en-US" dirty="0" smtClean="0"/>
              <a:t> </a:t>
            </a:r>
            <a:r>
              <a:rPr lang="en-US" dirty="0" err="1" smtClean="0"/>
              <a:t>Pelayanan</a:t>
            </a:r>
            <a:r>
              <a:rPr lang="en-US" dirty="0" smtClean="0"/>
              <a:t> </a:t>
            </a:r>
            <a:r>
              <a:rPr lang="en-US" dirty="0" err="1" smtClean="0"/>
              <a:t>Publik</a:t>
            </a:r>
            <a:r>
              <a:rPr lang="en-US" dirty="0" smtClean="0"/>
              <a:t> yang </a:t>
            </a:r>
            <a:r>
              <a:rPr lang="en-US" dirty="0" err="1" smtClean="0"/>
              <a:t>berkualitas</a:t>
            </a:r>
            <a:r>
              <a:rPr lang="en-US" dirty="0" smtClean="0"/>
              <a:t>.</a:t>
            </a:r>
          </a:p>
          <a:p>
            <a:pPr marL="514350" indent="-514350">
              <a:buAutoNum type="arabicPeriod"/>
            </a:pPr>
            <a:endParaRPr lang="en-US" dirty="0"/>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5</a:t>
            </a:fld>
            <a:endParaRPr lang="en-US"/>
          </a:p>
        </p:txBody>
      </p:sp>
    </p:spTree>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0"/>
            <a:ext cx="7671662" cy="755672"/>
          </a:xfrm>
        </p:spPr>
        <p:txBody>
          <a:bodyPr>
            <a:normAutofit fontScale="90000"/>
          </a:bodyPr>
          <a:lstStyle/>
          <a:p>
            <a:r>
              <a:rPr lang="id-ID" dirty="0" smtClean="0"/>
              <a:t>AREA III : PENATAAN DAN PENGUATAN ORGANISASI</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50</a:t>
            </a:fld>
            <a:endParaRPr lang="en-US">
              <a:solidFill>
                <a:prstClr val="white"/>
              </a:solidFill>
            </a:endParaRPr>
          </a:p>
        </p:txBody>
      </p:sp>
      <p:graphicFrame>
        <p:nvGraphicFramePr>
          <p:cNvPr id="5" name="Diagram 4"/>
          <p:cNvGraphicFramePr/>
          <p:nvPr>
            <p:extLst>
              <p:ext uri="{D42A27DB-BD31-4B8C-83A1-F6EECF244321}">
                <p14:modId xmlns="" xmlns:p14="http://schemas.microsoft.com/office/powerpoint/2010/main" val="226683163"/>
              </p:ext>
            </p:extLst>
          </p:nvPr>
        </p:nvGraphicFramePr>
        <p:xfrm>
          <a:off x="976401" y="1146879"/>
          <a:ext cx="7334573" cy="5594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92992" y="2278257"/>
            <a:ext cx="453326" cy="3797085"/>
          </a:xfrm>
          <a:prstGeom prst="roundRect">
            <a:avLst/>
          </a:prstGeom>
        </p:spPr>
        <p:style>
          <a:lnRef idx="0">
            <a:schemeClr val="accent6"/>
          </a:lnRef>
          <a:fillRef idx="3">
            <a:schemeClr val="accent6"/>
          </a:fillRef>
          <a:effectRef idx="3">
            <a:schemeClr val="accent6"/>
          </a:effectRef>
          <a:fontRef idx="minor">
            <a:schemeClr val="lt1"/>
          </a:fontRef>
        </p:style>
        <p:txBody>
          <a:bodyPr vert="wordArtVert" rtlCol="0" anchor="t"/>
          <a:lstStyle/>
          <a:p>
            <a:pPr algn="ctr"/>
            <a:r>
              <a:rPr lang="id-ID" sz="2400" b="1" dirty="0" smtClean="0"/>
              <a:t>EVALUASI</a:t>
            </a:r>
            <a:endParaRPr lang="id-ID" sz="2400" b="1" dirty="0"/>
          </a:p>
        </p:txBody>
      </p:sp>
      <p:sp>
        <p:nvSpPr>
          <p:cNvPr id="8" name="Rounded Rectangle 7"/>
          <p:cNvSpPr/>
          <p:nvPr/>
        </p:nvSpPr>
        <p:spPr>
          <a:xfrm>
            <a:off x="110428" y="1363850"/>
            <a:ext cx="418454" cy="728421"/>
          </a:xfrm>
          <a:prstGeom prst="roundRect">
            <a:avLst/>
          </a:prstGeom>
        </p:spPr>
        <p:style>
          <a:lnRef idx="1">
            <a:schemeClr val="accent2"/>
          </a:lnRef>
          <a:fillRef idx="2">
            <a:schemeClr val="accent2"/>
          </a:fillRef>
          <a:effectRef idx="1">
            <a:schemeClr val="accent2"/>
          </a:effectRef>
          <a:fontRef idx="minor">
            <a:schemeClr val="dk1"/>
          </a:fontRef>
        </p:style>
        <p:txBody>
          <a:bodyPr vert="wordArtVert" rtlCol="0" anchor="ctr"/>
          <a:lstStyle/>
          <a:p>
            <a:pPr algn="ctr"/>
            <a:r>
              <a:rPr lang="id-ID" sz="2400" b="1" dirty="0" smtClean="0"/>
              <a:t>1</a:t>
            </a:r>
            <a:endParaRPr lang="id-ID" sz="2400" b="1" dirty="0"/>
          </a:p>
        </p:txBody>
      </p:sp>
      <p:sp>
        <p:nvSpPr>
          <p:cNvPr id="9" name="Right Arrow 8"/>
          <p:cNvSpPr/>
          <p:nvPr/>
        </p:nvSpPr>
        <p:spPr>
          <a:xfrm>
            <a:off x="546324" y="3626609"/>
            <a:ext cx="371959" cy="356461"/>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id-ID"/>
          </a:p>
        </p:txBody>
      </p:sp>
    </p:spTree>
    <p:extLst>
      <p:ext uri="{BB962C8B-B14F-4D97-AF65-F5344CB8AC3E}">
        <p14:creationId xmlns="" xmlns:p14="http://schemas.microsoft.com/office/powerpoint/2010/main" val="1015184438"/>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0"/>
            <a:ext cx="7671662" cy="755672"/>
          </a:xfrm>
        </p:spPr>
        <p:txBody>
          <a:bodyPr>
            <a:normAutofit fontScale="90000"/>
          </a:bodyPr>
          <a:lstStyle/>
          <a:p>
            <a:r>
              <a:rPr lang="id-ID" dirty="0" smtClean="0"/>
              <a:t>AREA III : PENATAAN DAN PENGUATAN ORGANISASI</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51</a:t>
            </a:fld>
            <a:endParaRPr lang="en-US">
              <a:solidFill>
                <a:prstClr val="white"/>
              </a:solidFill>
            </a:endParaRPr>
          </a:p>
        </p:txBody>
      </p:sp>
      <p:sp>
        <p:nvSpPr>
          <p:cNvPr id="7" name="Rounded Rectangle 6"/>
          <p:cNvSpPr/>
          <p:nvPr/>
        </p:nvSpPr>
        <p:spPr>
          <a:xfrm>
            <a:off x="1685443" y="2262760"/>
            <a:ext cx="453326" cy="3797085"/>
          </a:xfrm>
          <a:prstGeom prst="roundRect">
            <a:avLst/>
          </a:prstGeom>
        </p:spPr>
        <p:style>
          <a:lnRef idx="0">
            <a:schemeClr val="accent6"/>
          </a:lnRef>
          <a:fillRef idx="3">
            <a:schemeClr val="accent6"/>
          </a:fillRef>
          <a:effectRef idx="3">
            <a:schemeClr val="accent6"/>
          </a:effectRef>
          <a:fontRef idx="minor">
            <a:schemeClr val="lt1"/>
          </a:fontRef>
        </p:style>
        <p:txBody>
          <a:bodyPr vert="wordArtVert" rtlCol="0" anchor="t"/>
          <a:lstStyle/>
          <a:p>
            <a:pPr algn="ctr"/>
            <a:r>
              <a:rPr lang="id-ID" sz="2400" b="1" dirty="0" smtClean="0"/>
              <a:t>PENATAAN</a:t>
            </a:r>
            <a:endParaRPr lang="id-ID" sz="2400" b="1" dirty="0"/>
          </a:p>
        </p:txBody>
      </p:sp>
      <p:sp>
        <p:nvSpPr>
          <p:cNvPr id="8" name="Rounded Rectangle 7"/>
          <p:cNvSpPr/>
          <p:nvPr/>
        </p:nvSpPr>
        <p:spPr>
          <a:xfrm>
            <a:off x="924088" y="3316642"/>
            <a:ext cx="418454" cy="728421"/>
          </a:xfrm>
          <a:prstGeom prst="roundRect">
            <a:avLst/>
          </a:prstGeom>
        </p:spPr>
        <p:style>
          <a:lnRef idx="1">
            <a:schemeClr val="accent2"/>
          </a:lnRef>
          <a:fillRef idx="2">
            <a:schemeClr val="accent2"/>
          </a:fillRef>
          <a:effectRef idx="1">
            <a:schemeClr val="accent2"/>
          </a:effectRef>
          <a:fontRef idx="minor">
            <a:schemeClr val="dk1"/>
          </a:fontRef>
        </p:style>
        <p:txBody>
          <a:bodyPr vert="wordArtVert" rtlCol="0" anchor="ctr"/>
          <a:lstStyle/>
          <a:p>
            <a:pPr algn="ctr"/>
            <a:r>
              <a:rPr lang="id-ID" sz="2400" b="1" dirty="0"/>
              <a:t>2</a:t>
            </a:r>
          </a:p>
        </p:txBody>
      </p:sp>
      <p:sp>
        <p:nvSpPr>
          <p:cNvPr id="9" name="Right Arrow 8"/>
          <p:cNvSpPr/>
          <p:nvPr/>
        </p:nvSpPr>
        <p:spPr>
          <a:xfrm>
            <a:off x="2295695" y="3587861"/>
            <a:ext cx="371959" cy="356461"/>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id-ID"/>
          </a:p>
        </p:txBody>
      </p:sp>
      <p:sp>
        <p:nvSpPr>
          <p:cNvPr id="2" name="Rounded Rectangle 1"/>
          <p:cNvSpPr/>
          <p:nvPr/>
        </p:nvSpPr>
        <p:spPr>
          <a:xfrm>
            <a:off x="2824566" y="3014419"/>
            <a:ext cx="4382146" cy="19062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sz="2000" dirty="0">
                <a:solidFill>
                  <a:schemeClr val="tx1"/>
                </a:solidFill>
              </a:rPr>
              <a:t>Seluruh hasil evaluasi telah ditindaklanjuti dengan mengajukan perubahan organisasi berupa Naskah Akademis Restrukturisasi Organisasi Mahkamah Agung dan penyampaian surat ke Menpan Tanggal 20 Agustus 2013 Nomor 102/KMA/HK.01/VIII/2013</a:t>
            </a:r>
          </a:p>
        </p:txBody>
      </p:sp>
    </p:spTree>
    <p:extLst>
      <p:ext uri="{BB962C8B-B14F-4D97-AF65-F5344CB8AC3E}">
        <p14:creationId xmlns="" xmlns:p14="http://schemas.microsoft.com/office/powerpoint/2010/main" val="2154099699"/>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0"/>
            <a:ext cx="7671662" cy="755672"/>
          </a:xfrm>
        </p:spPr>
        <p:txBody>
          <a:bodyPr>
            <a:normAutofit fontScale="90000"/>
          </a:bodyPr>
          <a:lstStyle/>
          <a:p>
            <a:r>
              <a:rPr lang="id-ID" dirty="0" smtClean="0"/>
              <a:t>AREA IV : PENATAAN TATALAKSANA</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52</a:t>
            </a:fld>
            <a:endParaRPr lang="en-US">
              <a:solidFill>
                <a:prstClr val="white"/>
              </a:solidFill>
            </a:endParaRPr>
          </a:p>
        </p:txBody>
      </p:sp>
      <p:graphicFrame>
        <p:nvGraphicFramePr>
          <p:cNvPr id="6" name="Diagram 5"/>
          <p:cNvGraphicFramePr/>
          <p:nvPr>
            <p:extLst>
              <p:ext uri="{D42A27DB-BD31-4B8C-83A1-F6EECF244321}">
                <p14:modId xmlns="" xmlns:p14="http://schemas.microsoft.com/office/powerpoint/2010/main" val="1366162439"/>
              </p:ext>
            </p:extLst>
          </p:nvPr>
        </p:nvGraphicFramePr>
        <p:xfrm>
          <a:off x="255724" y="1906298"/>
          <a:ext cx="7718156" cy="5463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Horizontal Scroll 9"/>
          <p:cNvSpPr/>
          <p:nvPr/>
        </p:nvSpPr>
        <p:spPr>
          <a:xfrm>
            <a:off x="1569206" y="933772"/>
            <a:ext cx="5601345" cy="1270861"/>
          </a:xfrm>
          <a:prstGeom prst="horizontalScroll">
            <a:avLst/>
          </a:prstGeom>
        </p:spPr>
        <p:style>
          <a:lnRef idx="0">
            <a:schemeClr val="accent6"/>
          </a:lnRef>
          <a:fillRef idx="3">
            <a:schemeClr val="accent6"/>
          </a:fillRef>
          <a:effectRef idx="3">
            <a:schemeClr val="accent6"/>
          </a:effectRef>
          <a:fontRef idx="minor">
            <a:schemeClr val="lt1"/>
          </a:fontRef>
        </p:style>
        <p:txBody>
          <a:bodyPr rtlCol="0" anchor="ctr"/>
          <a:lstStyle/>
          <a:p>
            <a:pPr marL="185738" lvl="0" indent="-185738"/>
            <a:r>
              <a:rPr lang="id-ID" sz="2400" b="1" dirty="0" smtClean="0"/>
              <a:t>1. Proses </a:t>
            </a:r>
            <a:r>
              <a:rPr lang="id-ID" sz="2400" b="1" dirty="0"/>
              <a:t>Bisnis dan Prosedur Operasional Tetap (SOP)</a:t>
            </a:r>
          </a:p>
          <a:p>
            <a:endParaRPr lang="id-ID" sz="2400" dirty="0"/>
          </a:p>
        </p:txBody>
      </p:sp>
    </p:spTree>
    <p:extLst>
      <p:ext uri="{BB962C8B-B14F-4D97-AF65-F5344CB8AC3E}">
        <p14:creationId xmlns="" xmlns:p14="http://schemas.microsoft.com/office/powerpoint/2010/main" val="19748318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IV : PENATAAN TATALAKSANA</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53</a:t>
            </a:fld>
            <a:endParaRPr lang="en-US">
              <a:solidFill>
                <a:prstClr val="white"/>
              </a:solidFill>
            </a:endParaRPr>
          </a:p>
        </p:txBody>
      </p:sp>
      <p:sp>
        <p:nvSpPr>
          <p:cNvPr id="5" name="Bevel 4"/>
          <p:cNvSpPr/>
          <p:nvPr/>
        </p:nvSpPr>
        <p:spPr>
          <a:xfrm>
            <a:off x="2980198" y="586998"/>
            <a:ext cx="2592092" cy="805912"/>
          </a:xfrm>
          <a:prstGeom prst="bevel">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id-ID" sz="2400" b="1" dirty="0"/>
              <a:t>2. E-GOVERMENT</a:t>
            </a:r>
          </a:p>
          <a:p>
            <a:pPr algn="ctr"/>
            <a:endParaRPr lang="id-ID" sz="2400" b="1" dirty="0"/>
          </a:p>
        </p:txBody>
      </p:sp>
      <p:graphicFrame>
        <p:nvGraphicFramePr>
          <p:cNvPr id="7" name="Diagram 6"/>
          <p:cNvGraphicFramePr/>
          <p:nvPr>
            <p:extLst>
              <p:ext uri="{D42A27DB-BD31-4B8C-83A1-F6EECF244321}">
                <p14:modId xmlns="" xmlns:p14="http://schemas.microsoft.com/office/powerpoint/2010/main" val="2282358902"/>
              </p:ext>
            </p:extLst>
          </p:nvPr>
        </p:nvGraphicFramePr>
        <p:xfrm>
          <a:off x="1469113" y="1371600"/>
          <a:ext cx="692580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42780374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7"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IV : PENATAAN TATALAKSANA</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54</a:t>
            </a:fld>
            <a:endParaRPr lang="en-US">
              <a:solidFill>
                <a:prstClr val="white"/>
              </a:solidFill>
            </a:endParaRPr>
          </a:p>
        </p:txBody>
      </p:sp>
      <p:sp>
        <p:nvSpPr>
          <p:cNvPr id="5" name="Bevel 4"/>
          <p:cNvSpPr/>
          <p:nvPr/>
        </p:nvSpPr>
        <p:spPr>
          <a:xfrm>
            <a:off x="2980198" y="586998"/>
            <a:ext cx="2592092" cy="805912"/>
          </a:xfrm>
          <a:prstGeom prst="bevel">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id-ID" sz="2400" b="1" dirty="0"/>
              <a:t>2. E-GOVERMENT</a:t>
            </a:r>
          </a:p>
          <a:p>
            <a:pPr algn="ctr"/>
            <a:endParaRPr lang="id-ID" sz="2400" b="1" dirty="0"/>
          </a:p>
        </p:txBody>
      </p:sp>
      <p:graphicFrame>
        <p:nvGraphicFramePr>
          <p:cNvPr id="7" name="Diagram 6"/>
          <p:cNvGraphicFramePr/>
          <p:nvPr>
            <p:extLst>
              <p:ext uri="{D42A27DB-BD31-4B8C-83A1-F6EECF244321}">
                <p14:modId xmlns="" xmlns:p14="http://schemas.microsoft.com/office/powerpoint/2010/main" val="3918873311"/>
              </p:ext>
            </p:extLst>
          </p:nvPr>
        </p:nvGraphicFramePr>
        <p:xfrm>
          <a:off x="1469113" y="1371600"/>
          <a:ext cx="692580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85942339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7"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IV : PENATAAN TATALAKSANA</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55</a:t>
            </a:fld>
            <a:endParaRPr lang="en-US">
              <a:solidFill>
                <a:prstClr val="white"/>
              </a:solidFill>
            </a:endParaRPr>
          </a:p>
        </p:txBody>
      </p:sp>
      <p:sp>
        <p:nvSpPr>
          <p:cNvPr id="5" name="Bevel 4"/>
          <p:cNvSpPr/>
          <p:nvPr/>
        </p:nvSpPr>
        <p:spPr>
          <a:xfrm>
            <a:off x="2847816" y="1216618"/>
            <a:ext cx="3475495" cy="805912"/>
          </a:xfrm>
          <a:prstGeom prst="bevel">
            <a:avLst/>
          </a:prstGeom>
        </p:spPr>
        <p:style>
          <a:lnRef idx="0">
            <a:schemeClr val="accent6"/>
          </a:lnRef>
          <a:fillRef idx="3">
            <a:schemeClr val="accent6"/>
          </a:fillRef>
          <a:effectRef idx="3">
            <a:schemeClr val="accent6"/>
          </a:effectRef>
          <a:fontRef idx="minor">
            <a:schemeClr val="lt1"/>
          </a:fontRef>
        </p:style>
        <p:txBody>
          <a:bodyPr rtlCol="0" anchor="ctr"/>
          <a:lstStyle/>
          <a:p>
            <a:pPr lvl="0" algn="ctr"/>
            <a:r>
              <a:rPr lang="id-ID" sz="2400" b="1" dirty="0"/>
              <a:t>3</a:t>
            </a:r>
            <a:r>
              <a:rPr lang="id-ID" sz="2400" b="1" dirty="0" smtClean="0"/>
              <a:t>. </a:t>
            </a:r>
            <a:r>
              <a:rPr lang="id-ID" sz="2400" b="1" dirty="0"/>
              <a:t>Keterbukaan Informasi Publik</a:t>
            </a:r>
          </a:p>
          <a:p>
            <a:pPr algn="ctr"/>
            <a:endParaRPr lang="id-ID" sz="2400" b="1" dirty="0"/>
          </a:p>
        </p:txBody>
      </p:sp>
      <p:graphicFrame>
        <p:nvGraphicFramePr>
          <p:cNvPr id="2" name="Diagram 1"/>
          <p:cNvGraphicFramePr/>
          <p:nvPr>
            <p:extLst>
              <p:ext uri="{D42A27DB-BD31-4B8C-83A1-F6EECF244321}">
                <p14:modId xmlns="" xmlns:p14="http://schemas.microsoft.com/office/powerpoint/2010/main" val="3168252454"/>
              </p:ext>
            </p:extLst>
          </p:nvPr>
        </p:nvGraphicFramePr>
        <p:xfrm>
          <a:off x="557940" y="1449092"/>
          <a:ext cx="8128861" cy="5509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40598596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56</a:t>
            </a:fld>
            <a:endParaRPr lang="en-US">
              <a:solidFill>
                <a:prstClr val="white"/>
              </a:solidFill>
            </a:endParaRPr>
          </a:p>
        </p:txBody>
      </p:sp>
      <p:graphicFrame>
        <p:nvGraphicFramePr>
          <p:cNvPr id="6" name="Diagram 5"/>
          <p:cNvGraphicFramePr/>
          <p:nvPr>
            <p:extLst>
              <p:ext uri="{D42A27DB-BD31-4B8C-83A1-F6EECF244321}">
                <p14:modId xmlns="" xmlns:p14="http://schemas.microsoft.com/office/powerpoint/2010/main" val="1192509378"/>
              </p:ext>
            </p:extLst>
          </p:nvPr>
        </p:nvGraphicFramePr>
        <p:xfrm>
          <a:off x="1044844" y="2121409"/>
          <a:ext cx="7032356" cy="49933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1232116" y="1208868"/>
            <a:ext cx="6381428" cy="82141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just"/>
            <a:r>
              <a:rPr lang="id-ID" b="1">
                <a:solidFill>
                  <a:schemeClr val="tx1"/>
                </a:solidFill>
              </a:rPr>
              <a:t>Kemajuan pelaksanaan Reformasi Birokrasi di lingkungan Mahkamah Agung RI di bidang penataan sistem manajemen SDM dapat dilihat dari capaian pada 8 (delapan) program reformasi</a:t>
            </a:r>
          </a:p>
        </p:txBody>
      </p:sp>
    </p:spTree>
    <p:extLst>
      <p:ext uri="{BB962C8B-B14F-4D97-AF65-F5344CB8AC3E}">
        <p14:creationId xmlns="" xmlns:p14="http://schemas.microsoft.com/office/powerpoint/2010/main" val="482180207"/>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57</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2177275083"/>
              </p:ext>
            </p:extLst>
          </p:nvPr>
        </p:nvGraphicFramePr>
        <p:xfrm>
          <a:off x="1593745" y="1215612"/>
          <a:ext cx="6740471" cy="5642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092319319"/>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58</a:t>
            </a:fld>
            <a:endParaRPr lang="en-US">
              <a:solidFill>
                <a:prstClr val="white"/>
              </a:solidFill>
            </a:endParaRPr>
          </a:p>
        </p:txBody>
      </p:sp>
      <p:graphicFrame>
        <p:nvGraphicFramePr>
          <p:cNvPr id="6" name="Diagram 5"/>
          <p:cNvGraphicFramePr/>
          <p:nvPr>
            <p:extLst>
              <p:ext uri="{D42A27DB-BD31-4B8C-83A1-F6EECF244321}">
                <p14:modId xmlns="" xmlns:p14="http://schemas.microsoft.com/office/powerpoint/2010/main" val="3231243769"/>
              </p:ext>
            </p:extLst>
          </p:nvPr>
        </p:nvGraphicFramePr>
        <p:xfrm>
          <a:off x="1524000" y="719668"/>
          <a:ext cx="6096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434839042"/>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59</a:t>
            </a:fld>
            <a:endParaRPr lang="en-US">
              <a:solidFill>
                <a:prstClr val="white"/>
              </a:solidFill>
            </a:endParaRPr>
          </a:p>
        </p:txBody>
      </p:sp>
      <p:sp>
        <p:nvSpPr>
          <p:cNvPr id="2" name="Rounded Rectangle 1"/>
          <p:cNvSpPr/>
          <p:nvPr/>
        </p:nvSpPr>
        <p:spPr>
          <a:xfrm>
            <a:off x="0" y="1228240"/>
            <a:ext cx="3511296" cy="1466192"/>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marL="185738" indent="-185738"/>
            <a:r>
              <a:rPr lang="id-ID" sz="2800" b="1" dirty="0" smtClean="0"/>
              <a:t>2. Proses </a:t>
            </a:r>
            <a:r>
              <a:rPr lang="id-ID" sz="2800" b="1" dirty="0"/>
              <a:t>Penerimaan </a:t>
            </a:r>
            <a:r>
              <a:rPr lang="id-ID" sz="2800" b="1" dirty="0" smtClean="0"/>
              <a:t>Pega</a:t>
            </a:r>
            <a:r>
              <a:rPr lang="en-US" sz="2800" b="1" dirty="0" smtClean="0"/>
              <a:t>- </a:t>
            </a:r>
            <a:r>
              <a:rPr lang="id-ID" sz="2800" b="1" dirty="0" smtClean="0"/>
              <a:t>wai </a:t>
            </a:r>
            <a:r>
              <a:rPr lang="en-US" sz="2800" b="1" dirty="0" err="1" smtClean="0"/>
              <a:t>yg</a:t>
            </a:r>
            <a:r>
              <a:rPr lang="id-ID" sz="2800" b="1" dirty="0" smtClean="0"/>
              <a:t> </a:t>
            </a:r>
            <a:r>
              <a:rPr lang="id-ID" sz="2800" b="1" dirty="0"/>
              <a:t>Transparan, </a:t>
            </a:r>
            <a:r>
              <a:rPr lang="id-ID" sz="2800" b="1" dirty="0" smtClean="0"/>
              <a:t>Objektif</a:t>
            </a:r>
            <a:r>
              <a:rPr lang="id-ID" sz="2800" b="1" dirty="0"/>
              <a:t>, </a:t>
            </a:r>
            <a:r>
              <a:rPr lang="id-ID" sz="2800" b="1" dirty="0" smtClean="0"/>
              <a:t>Akuntabel</a:t>
            </a:r>
            <a:r>
              <a:rPr lang="en-US" sz="2800" b="1" dirty="0" smtClean="0"/>
              <a:t>&amp; </a:t>
            </a:r>
            <a:r>
              <a:rPr lang="id-ID" sz="2800" b="1" dirty="0" smtClean="0"/>
              <a:t>Bebas </a:t>
            </a:r>
            <a:r>
              <a:rPr lang="id-ID" sz="2800" b="1" dirty="0"/>
              <a:t>KKN</a:t>
            </a:r>
            <a:endParaRPr lang="id-ID" sz="2800" dirty="0"/>
          </a:p>
        </p:txBody>
      </p:sp>
      <p:sp>
        <p:nvSpPr>
          <p:cNvPr id="7" name="Rounded Rectangle 6"/>
          <p:cNvSpPr/>
          <p:nvPr/>
        </p:nvSpPr>
        <p:spPr>
          <a:xfrm>
            <a:off x="405538" y="3803904"/>
            <a:ext cx="2743200" cy="109728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marL="185738" indent="-185738"/>
            <a:r>
              <a:rPr lang="id-ID" dirty="0" smtClean="0">
                <a:solidFill>
                  <a:schemeClr val="tx1"/>
                </a:solidFill>
              </a:rPr>
              <a:t>a. Pengumuman </a:t>
            </a:r>
            <a:r>
              <a:rPr lang="id-ID" dirty="0">
                <a:solidFill>
                  <a:schemeClr val="tx1"/>
                </a:solidFill>
              </a:rPr>
              <a:t>penerimaan telah disebarluaskan melalui berbagai media diantaranya:</a:t>
            </a:r>
          </a:p>
        </p:txBody>
      </p:sp>
      <p:sp>
        <p:nvSpPr>
          <p:cNvPr id="5" name="Down Arrow 4"/>
          <p:cNvSpPr/>
          <p:nvPr/>
        </p:nvSpPr>
        <p:spPr>
          <a:xfrm>
            <a:off x="1440051" y="2816429"/>
            <a:ext cx="674176" cy="988016"/>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graphicFrame>
        <p:nvGraphicFramePr>
          <p:cNvPr id="8" name="Diagram 7"/>
          <p:cNvGraphicFramePr/>
          <p:nvPr>
            <p:extLst>
              <p:ext uri="{D42A27DB-BD31-4B8C-83A1-F6EECF244321}">
                <p14:modId xmlns="" xmlns:p14="http://schemas.microsoft.com/office/powerpoint/2010/main" val="2320447233"/>
              </p:ext>
            </p:extLst>
          </p:nvPr>
        </p:nvGraphicFramePr>
        <p:xfrm>
          <a:off x="3048000" y="1439334"/>
          <a:ext cx="6096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Left Brace 8"/>
          <p:cNvSpPr/>
          <p:nvPr/>
        </p:nvSpPr>
        <p:spPr>
          <a:xfrm>
            <a:off x="3365078" y="2138766"/>
            <a:ext cx="406831" cy="3983064"/>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id-ID"/>
          </a:p>
        </p:txBody>
      </p:sp>
    </p:spTree>
    <p:extLst>
      <p:ext uri="{BB962C8B-B14F-4D97-AF65-F5344CB8AC3E}">
        <p14:creationId xmlns="" xmlns:p14="http://schemas.microsoft.com/office/powerpoint/2010/main" val="414996372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465" y="5263116"/>
            <a:ext cx="2249901" cy="1594884"/>
          </a:xfrm>
          <a:prstGeom prst="rect">
            <a:avLst/>
          </a:prstGeom>
        </p:spPr>
      </p:pic>
      <p:sp>
        <p:nvSpPr>
          <p:cNvPr id="2" name="Title 1"/>
          <p:cNvSpPr>
            <a:spLocks noGrp="1"/>
          </p:cNvSpPr>
          <p:nvPr>
            <p:ph type="title"/>
          </p:nvPr>
        </p:nvSpPr>
        <p:spPr>
          <a:xfrm>
            <a:off x="838200" y="2"/>
            <a:ext cx="8305800" cy="790575"/>
          </a:xfrm>
          <a:prstGeom prst="rect">
            <a:avLst/>
          </a:prstGeom>
        </p:spPr>
        <p:txBody>
          <a:bodyPr>
            <a:noAutofit/>
          </a:bodyPr>
          <a:lstStyle/>
          <a:p>
            <a:r>
              <a:rPr lang="en-US" sz="3200" dirty="0" err="1"/>
              <a:t>Langkah-langkah</a:t>
            </a:r>
            <a:r>
              <a:rPr lang="en-US" sz="3200" dirty="0"/>
              <a:t> </a:t>
            </a:r>
            <a:r>
              <a:rPr lang="en-US" sz="3200" dirty="0" err="1"/>
              <a:t>Reformasi</a:t>
            </a:r>
            <a:r>
              <a:rPr lang="en-US" sz="3200" dirty="0"/>
              <a:t> </a:t>
            </a:r>
            <a:r>
              <a:rPr lang="en-US" sz="3200" dirty="0" err="1"/>
              <a:t>Birokrasi</a:t>
            </a:r>
            <a:endParaRPr lang="en-US" sz="3200" dirty="0"/>
          </a:p>
        </p:txBody>
      </p:sp>
      <p:sp>
        <p:nvSpPr>
          <p:cNvPr id="3" name="Footer Placeholder 2"/>
          <p:cNvSpPr>
            <a:spLocks noGrp="1"/>
          </p:cNvSpPr>
          <p:nvPr>
            <p:ph type="ftr" sz="quarter" idx="11"/>
          </p:nvPr>
        </p:nvSpPr>
        <p:spPr>
          <a:xfrm>
            <a:off x="3948545" y="5635921"/>
            <a:ext cx="3082635" cy="365125"/>
          </a:xfrm>
          <a:prstGeom prst="rect">
            <a:avLst/>
          </a:prstGeom>
        </p:spPr>
        <p:txBody>
          <a:bodyPr/>
          <a:lstStyle/>
          <a:p>
            <a:r>
              <a:rPr lang="en-US" b="1" dirty="0" smtClean="0">
                <a:solidFill>
                  <a:schemeClr val="tx1"/>
                </a:solidFill>
              </a:rPr>
              <a:t>Output-Outcome</a:t>
            </a:r>
            <a:endParaRPr lang="en-US" b="1" dirty="0">
              <a:solidFill>
                <a:schemeClr val="tx1"/>
              </a:solidFill>
            </a:endParaRPr>
          </a:p>
        </p:txBody>
      </p:sp>
      <p:sp>
        <p:nvSpPr>
          <p:cNvPr id="5" name="Slide Number Placeholder 4"/>
          <p:cNvSpPr>
            <a:spLocks noGrp="1"/>
          </p:cNvSpPr>
          <p:nvPr>
            <p:ph type="sldNum" sz="quarter" idx="12"/>
          </p:nvPr>
        </p:nvSpPr>
        <p:spPr>
          <a:xfrm>
            <a:off x="8450188" y="6214977"/>
            <a:ext cx="632048" cy="576262"/>
          </a:xfrm>
          <a:prstGeom prst="rect">
            <a:avLst/>
          </a:prstGeom>
        </p:spPr>
        <p:txBody>
          <a:bodyPr/>
          <a:lstStyle/>
          <a:p>
            <a:fld id="{93CD13CE-ED9A-4BCF-8DBC-3F79D1D2C13C}" type="slidenum">
              <a:rPr lang="en-US" smtClean="0"/>
              <a:pPr/>
              <a:t>6</a:t>
            </a:fld>
            <a:endParaRPr lang="en-US" dirty="0"/>
          </a:p>
        </p:txBody>
      </p:sp>
      <p:graphicFrame>
        <p:nvGraphicFramePr>
          <p:cNvPr id="9" name="Content Placeholder 4"/>
          <p:cNvGraphicFramePr>
            <a:graphicFrameLocks/>
          </p:cNvGraphicFramePr>
          <p:nvPr>
            <p:extLst>
              <p:ext uri="{D42A27DB-BD31-4B8C-83A1-F6EECF244321}">
                <p14:modId xmlns="" xmlns:p14="http://schemas.microsoft.com/office/powerpoint/2010/main" val="3043423569"/>
              </p:ext>
            </p:extLst>
          </p:nvPr>
        </p:nvGraphicFramePr>
        <p:xfrm>
          <a:off x="873480" y="836712"/>
          <a:ext cx="8136904"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a:blip r:embed="rId7" cstate="print">
            <a:extLst>
              <a:ext uri="{BEBA8EAE-BF5A-486C-A8C5-ECC9F3942E4B}">
                <a14:imgProps xmlns="" xmlns:a14="http://schemas.microsoft.com/office/drawing/2010/main">
                  <a14:imgLayer r:embed="rId9">
                    <a14:imgEffect>
                      <a14:saturation sat="400000"/>
                    </a14:imgEffect>
                  </a14:imgLayer>
                </a14:imgProps>
              </a:ext>
              <a:ext uri="{28A0092B-C50C-407E-A947-70E740481C1C}">
                <a14:useLocalDpi xmlns="" xmlns:a14="http://schemas.microsoft.com/office/drawing/2010/main" val="0"/>
              </a:ext>
            </a:extLst>
          </a:blip>
          <a:stretch>
            <a:fillRect/>
          </a:stretch>
        </p:blipFill>
        <p:spPr>
          <a:xfrm>
            <a:off x="5264731" y="5497041"/>
            <a:ext cx="3699163" cy="13163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2159054" y="5380083"/>
            <a:ext cx="2551491" cy="1477925"/>
          </a:xfrm>
          <a:prstGeom prst="rect">
            <a:avLst/>
          </a:prstGeom>
        </p:spPr>
      </p:pic>
      <p:sp>
        <p:nvSpPr>
          <p:cNvPr id="4" name="5-Point Star 3"/>
          <p:cNvSpPr/>
          <p:nvPr/>
        </p:nvSpPr>
        <p:spPr>
          <a:xfrm>
            <a:off x="251520" y="4365104"/>
            <a:ext cx="432048" cy="36004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 xmlns:p14="http://schemas.microsoft.com/office/powerpoint/2010/main" val="39813355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60</a:t>
            </a:fld>
            <a:endParaRPr lang="en-US">
              <a:solidFill>
                <a:prstClr val="white"/>
              </a:solidFill>
            </a:endParaRPr>
          </a:p>
        </p:txBody>
      </p:sp>
      <p:sp>
        <p:nvSpPr>
          <p:cNvPr id="2" name="Rounded Rectangle 1"/>
          <p:cNvSpPr/>
          <p:nvPr/>
        </p:nvSpPr>
        <p:spPr>
          <a:xfrm>
            <a:off x="510157" y="1053240"/>
            <a:ext cx="6231611" cy="51209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marL="185738" indent="-185738"/>
            <a:r>
              <a:rPr lang="id-ID" b="1" dirty="0" smtClean="0"/>
              <a:t>2. Proses </a:t>
            </a:r>
            <a:r>
              <a:rPr lang="id-ID" b="1" dirty="0"/>
              <a:t>Penerimaan Pegawai Yang Transparan, Objektif, Akuntabel dan Bebas KKN</a:t>
            </a:r>
            <a:endParaRPr lang="id-ID" dirty="0"/>
          </a:p>
        </p:txBody>
      </p:sp>
      <p:sp>
        <p:nvSpPr>
          <p:cNvPr id="7" name="Rounded Rectangle 6"/>
          <p:cNvSpPr/>
          <p:nvPr/>
        </p:nvSpPr>
        <p:spPr>
          <a:xfrm>
            <a:off x="731008" y="1660264"/>
            <a:ext cx="7196381" cy="124825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marL="185738" indent="-185738"/>
            <a:r>
              <a:rPr lang="id-ID" dirty="0">
                <a:solidFill>
                  <a:schemeClr val="tx1"/>
                </a:solidFill>
              </a:rPr>
              <a:t>b</a:t>
            </a:r>
            <a:r>
              <a:rPr lang="id-ID" dirty="0" smtClean="0">
                <a:solidFill>
                  <a:schemeClr val="tx1"/>
                </a:solidFill>
              </a:rPr>
              <a:t>. </a:t>
            </a:r>
            <a:r>
              <a:rPr lang="id-ID" dirty="0">
                <a:solidFill>
                  <a:schemeClr val="tx1"/>
                </a:solidFill>
              </a:rPr>
              <a:t>Telah terdapat kejelasan persyaratan administrasi dan kompetensi serta telah memberikan kesempatan luas kepada masyarakat yang tertuang dalam Surat Sekretaris Mahkamah Agung RI selaku Ketua Panitia Pusat Nomor:    401A/SEK/KU.01/9/2013 tanggal 30 September 2013 perihal Persiapan Seleksi Ujian Masuk Bagi CPNS Pelamar Umum dan Honorer Kategori </a:t>
            </a:r>
            <a:r>
              <a:rPr lang="id-ID" dirty="0" smtClean="0">
                <a:solidFill>
                  <a:schemeClr val="tx1"/>
                </a:solidFill>
              </a:rPr>
              <a:t>II</a:t>
            </a:r>
            <a:endParaRPr lang="id-ID" dirty="0">
              <a:solidFill>
                <a:schemeClr val="tx1"/>
              </a:solidFill>
            </a:endParaRPr>
          </a:p>
        </p:txBody>
      </p:sp>
      <p:sp>
        <p:nvSpPr>
          <p:cNvPr id="10" name="Rounded Rectangle 9"/>
          <p:cNvSpPr/>
          <p:nvPr/>
        </p:nvSpPr>
        <p:spPr>
          <a:xfrm>
            <a:off x="1009334" y="3058027"/>
            <a:ext cx="6045631" cy="69031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185738" indent="-185738"/>
            <a:r>
              <a:rPr lang="id-ID" dirty="0" smtClean="0">
                <a:solidFill>
                  <a:schemeClr val="bg1"/>
                </a:solidFill>
              </a:rPr>
              <a:t>c. </a:t>
            </a:r>
            <a:r>
              <a:rPr lang="id-ID" dirty="0">
                <a:solidFill>
                  <a:schemeClr val="bg1"/>
                </a:solidFill>
              </a:rPr>
              <a:t>Proses seleksi yang transparan, objektif, adil, akuntabel, bebas KKN serta dapat dipertanggungjawabkan yang tertuang dalam</a:t>
            </a:r>
            <a:r>
              <a:rPr lang="id-ID" dirty="0" smtClean="0">
                <a:solidFill>
                  <a:schemeClr val="bg1"/>
                </a:solidFill>
              </a:rPr>
              <a:t>:</a:t>
            </a:r>
            <a:endParaRPr lang="id-ID" dirty="0">
              <a:solidFill>
                <a:schemeClr val="bg1"/>
              </a:solidFill>
            </a:endParaRPr>
          </a:p>
        </p:txBody>
      </p:sp>
      <p:sp>
        <p:nvSpPr>
          <p:cNvPr id="11" name="Rounded Rectangle 10"/>
          <p:cNvSpPr/>
          <p:nvPr/>
        </p:nvSpPr>
        <p:spPr>
          <a:xfrm>
            <a:off x="1618927" y="3825825"/>
            <a:ext cx="2744492" cy="296017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marL="185738" indent="-185738"/>
            <a:r>
              <a:rPr lang="id-ID" sz="1600" dirty="0" smtClean="0">
                <a:solidFill>
                  <a:schemeClr val="tx1"/>
                </a:solidFill>
              </a:rPr>
              <a:t>1) </a:t>
            </a:r>
            <a:r>
              <a:rPr lang="id-ID" sz="1600" dirty="0">
                <a:solidFill>
                  <a:schemeClr val="tx1"/>
                </a:solidFill>
              </a:rPr>
              <a:t>Proses seleksi CPNS MA telah dilakukan dengan menggunakan metode Sistem CAT, sesuai dengan Surat dari Menpan Nomor:  B/2215/M.PAN-     RB/7/2013 tentang Reformasi Sistem Pengadaan CPNS tanggal 03 Juli 2013 dan Nomor</a:t>
            </a:r>
            <a:r>
              <a:rPr lang="en-US" sz="1600" dirty="0">
                <a:solidFill>
                  <a:schemeClr val="tx1"/>
                </a:solidFill>
              </a:rPr>
              <a:t>: </a:t>
            </a:r>
            <a:r>
              <a:rPr lang="id-ID" sz="1600" dirty="0">
                <a:solidFill>
                  <a:schemeClr val="tx1"/>
                </a:solidFill>
              </a:rPr>
              <a:t>B-2432/M.PAN.RB/7/2013 tentang Penerapan Sistem     Computer Assisted Test (CAT)</a:t>
            </a:r>
          </a:p>
        </p:txBody>
      </p:sp>
      <p:sp>
        <p:nvSpPr>
          <p:cNvPr id="12" name="Rounded Rectangle 11"/>
          <p:cNvSpPr/>
          <p:nvPr/>
        </p:nvSpPr>
        <p:spPr>
          <a:xfrm>
            <a:off x="4687591" y="3897827"/>
            <a:ext cx="2744492" cy="1180133"/>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marL="185738" indent="-185738"/>
            <a:r>
              <a:rPr lang="id-ID" sz="1600" dirty="0" smtClean="0">
                <a:solidFill>
                  <a:schemeClr val="tx1"/>
                </a:solidFill>
              </a:rPr>
              <a:t>2) Proses </a:t>
            </a:r>
            <a:r>
              <a:rPr lang="id-ID" sz="1600" dirty="0">
                <a:solidFill>
                  <a:schemeClr val="tx1"/>
                </a:solidFill>
              </a:rPr>
              <a:t>seleksi CPNS Mahkamah Agung RI dilakukan oleh Panitia Seleksi Nasional (Panselnas)  Kementerian PAN dan RB</a:t>
            </a:r>
          </a:p>
        </p:txBody>
      </p:sp>
    </p:spTree>
    <p:extLst>
      <p:ext uri="{BB962C8B-B14F-4D97-AF65-F5344CB8AC3E}">
        <p14:creationId xmlns="" xmlns:p14="http://schemas.microsoft.com/office/powerpoint/2010/main" val="3955375812"/>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61</a:t>
            </a:fld>
            <a:endParaRPr lang="en-US">
              <a:solidFill>
                <a:prstClr val="white"/>
              </a:solidFill>
            </a:endParaRPr>
          </a:p>
        </p:txBody>
      </p:sp>
      <p:sp>
        <p:nvSpPr>
          <p:cNvPr id="2" name="Rounded Rectangle 1"/>
          <p:cNvSpPr/>
          <p:nvPr/>
        </p:nvSpPr>
        <p:spPr>
          <a:xfrm>
            <a:off x="510157" y="1053240"/>
            <a:ext cx="6231611" cy="51209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marL="185738" indent="-185738"/>
            <a:r>
              <a:rPr lang="id-ID" b="1" dirty="0" smtClean="0"/>
              <a:t>2. Proses </a:t>
            </a:r>
            <a:r>
              <a:rPr lang="id-ID" b="1" dirty="0"/>
              <a:t>Penerimaan Pegawai Yang Transparan, Objektif, Akuntabel dan Bebas KKN</a:t>
            </a:r>
            <a:endParaRPr lang="id-ID" dirty="0"/>
          </a:p>
        </p:txBody>
      </p:sp>
      <p:sp>
        <p:nvSpPr>
          <p:cNvPr id="7" name="Rounded Rectangle 6"/>
          <p:cNvSpPr/>
          <p:nvPr/>
        </p:nvSpPr>
        <p:spPr>
          <a:xfrm>
            <a:off x="777499" y="1975390"/>
            <a:ext cx="1883045" cy="18288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185738" indent="-185738"/>
            <a:r>
              <a:rPr lang="id-ID" sz="1600" dirty="0" smtClean="0">
                <a:solidFill>
                  <a:schemeClr val="bg1"/>
                </a:solidFill>
              </a:rPr>
              <a:t>d. </a:t>
            </a:r>
            <a:r>
              <a:rPr lang="id-ID" sz="1600" dirty="0">
                <a:solidFill>
                  <a:schemeClr val="bg1"/>
                </a:solidFill>
              </a:rPr>
              <a:t>Pengumuman hasil seleksi telah diinformasikan secara terbuka yang tertuang </a:t>
            </a:r>
            <a:r>
              <a:rPr lang="id-ID" sz="1600" dirty="0" smtClean="0">
                <a:solidFill>
                  <a:schemeClr val="bg1"/>
                </a:solidFill>
              </a:rPr>
              <a:t>dalam :</a:t>
            </a:r>
            <a:endParaRPr lang="id-ID" sz="1600" dirty="0">
              <a:solidFill>
                <a:schemeClr val="bg1"/>
              </a:solidFill>
            </a:endParaRPr>
          </a:p>
        </p:txBody>
      </p:sp>
      <p:graphicFrame>
        <p:nvGraphicFramePr>
          <p:cNvPr id="9" name="Diagram 8"/>
          <p:cNvGraphicFramePr/>
          <p:nvPr>
            <p:extLst>
              <p:ext uri="{D42A27DB-BD31-4B8C-83A1-F6EECF244321}">
                <p14:modId xmlns="" xmlns:p14="http://schemas.microsoft.com/office/powerpoint/2010/main" val="331312969"/>
              </p:ext>
            </p:extLst>
          </p:nvPr>
        </p:nvGraphicFramePr>
        <p:xfrm>
          <a:off x="2825857" y="1053245"/>
          <a:ext cx="6096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642263070"/>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62</a:t>
            </a:fld>
            <a:endParaRPr lang="en-US">
              <a:solidFill>
                <a:prstClr val="white"/>
              </a:solidFill>
            </a:endParaRPr>
          </a:p>
        </p:txBody>
      </p:sp>
      <p:sp>
        <p:nvSpPr>
          <p:cNvPr id="2" name="Rounded Rectangle 1"/>
          <p:cNvSpPr/>
          <p:nvPr/>
        </p:nvSpPr>
        <p:spPr>
          <a:xfrm>
            <a:off x="274320" y="1161745"/>
            <a:ext cx="5806440" cy="679263"/>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marL="185738" lvl="0" indent="-185738"/>
            <a:endParaRPr lang="en-US" sz="2800" b="1" dirty="0" smtClean="0"/>
          </a:p>
          <a:p>
            <a:pPr marL="185738" lvl="0" indent="-185738"/>
            <a:r>
              <a:rPr lang="id-ID" sz="2800" b="1" dirty="0" smtClean="0"/>
              <a:t>3.Pengembangan </a:t>
            </a:r>
            <a:r>
              <a:rPr lang="id-ID" sz="2800" b="1" dirty="0"/>
              <a:t>Pegawai Berbasis Kompetensi</a:t>
            </a:r>
          </a:p>
          <a:p>
            <a:pPr marL="185738" indent="-185738"/>
            <a:endParaRPr lang="id-ID" dirty="0"/>
          </a:p>
        </p:txBody>
      </p:sp>
      <p:graphicFrame>
        <p:nvGraphicFramePr>
          <p:cNvPr id="5" name="Diagram 4"/>
          <p:cNvGraphicFramePr/>
          <p:nvPr>
            <p:extLst>
              <p:ext uri="{D42A27DB-BD31-4B8C-83A1-F6EECF244321}">
                <p14:modId xmlns="" xmlns:p14="http://schemas.microsoft.com/office/powerpoint/2010/main" val="3746212335"/>
              </p:ext>
            </p:extLst>
          </p:nvPr>
        </p:nvGraphicFramePr>
        <p:xfrm>
          <a:off x="1697064" y="1439334"/>
          <a:ext cx="638013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42615935"/>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63</a:t>
            </a:fld>
            <a:endParaRPr lang="en-US">
              <a:solidFill>
                <a:prstClr val="white"/>
              </a:solidFill>
            </a:endParaRPr>
          </a:p>
        </p:txBody>
      </p:sp>
      <p:sp>
        <p:nvSpPr>
          <p:cNvPr id="2" name="Rounded Rectangle 1"/>
          <p:cNvSpPr/>
          <p:nvPr/>
        </p:nvSpPr>
        <p:spPr>
          <a:xfrm>
            <a:off x="405539" y="991247"/>
            <a:ext cx="3988231" cy="51209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marL="185738" lvl="0" indent="-185738"/>
            <a:r>
              <a:rPr lang="id-ID" sz="2000" b="1" dirty="0"/>
              <a:t>3</a:t>
            </a:r>
            <a:r>
              <a:rPr lang="id-ID" sz="2000" b="1" dirty="0" smtClean="0"/>
              <a:t>. </a:t>
            </a:r>
            <a:r>
              <a:rPr lang="id-ID" sz="2000" b="1" dirty="0"/>
              <a:t>Pengembangan Pegawai Berbasis Kompetensi</a:t>
            </a:r>
          </a:p>
          <a:p>
            <a:pPr marL="185738" indent="-185738"/>
            <a:endParaRPr lang="id-ID" sz="2000" dirty="0"/>
          </a:p>
        </p:txBody>
      </p:sp>
      <p:graphicFrame>
        <p:nvGraphicFramePr>
          <p:cNvPr id="5" name="Diagram 4"/>
          <p:cNvGraphicFramePr/>
          <p:nvPr>
            <p:extLst>
              <p:ext uri="{D42A27DB-BD31-4B8C-83A1-F6EECF244321}">
                <p14:modId xmlns="" xmlns:p14="http://schemas.microsoft.com/office/powerpoint/2010/main" val="2361700818"/>
              </p:ext>
            </p:extLst>
          </p:nvPr>
        </p:nvGraphicFramePr>
        <p:xfrm>
          <a:off x="1697064" y="1439334"/>
          <a:ext cx="638013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4241805889"/>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64</a:t>
            </a:fld>
            <a:endParaRPr lang="en-US">
              <a:solidFill>
                <a:prstClr val="white"/>
              </a:solidFill>
            </a:endParaRPr>
          </a:p>
        </p:txBody>
      </p:sp>
      <p:sp>
        <p:nvSpPr>
          <p:cNvPr id="2" name="Rounded Rectangle 1"/>
          <p:cNvSpPr/>
          <p:nvPr/>
        </p:nvSpPr>
        <p:spPr>
          <a:xfrm>
            <a:off x="405539" y="991247"/>
            <a:ext cx="3988231" cy="51209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marL="185738" lvl="0" indent="-185738"/>
            <a:r>
              <a:rPr lang="id-ID" sz="2000" b="1" dirty="0"/>
              <a:t>3</a:t>
            </a:r>
            <a:r>
              <a:rPr lang="id-ID" sz="2000" b="1" dirty="0" smtClean="0"/>
              <a:t>. </a:t>
            </a:r>
            <a:r>
              <a:rPr lang="id-ID" sz="2000" b="1" dirty="0"/>
              <a:t>Pengembangan Pegawai Berbasis Kompetensi</a:t>
            </a:r>
          </a:p>
          <a:p>
            <a:pPr marL="185738" indent="-185738"/>
            <a:endParaRPr lang="id-ID" sz="2000" dirty="0"/>
          </a:p>
        </p:txBody>
      </p:sp>
      <p:graphicFrame>
        <p:nvGraphicFramePr>
          <p:cNvPr id="5" name="Diagram 4"/>
          <p:cNvGraphicFramePr/>
          <p:nvPr>
            <p:extLst>
              <p:ext uri="{D42A27DB-BD31-4B8C-83A1-F6EECF244321}">
                <p14:modId xmlns="" xmlns:p14="http://schemas.microsoft.com/office/powerpoint/2010/main" val="1194462450"/>
              </p:ext>
            </p:extLst>
          </p:nvPr>
        </p:nvGraphicFramePr>
        <p:xfrm>
          <a:off x="1697064" y="1439334"/>
          <a:ext cx="638013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592759090"/>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65</a:t>
            </a:fld>
            <a:endParaRPr lang="en-US">
              <a:solidFill>
                <a:prstClr val="white"/>
              </a:solidFill>
            </a:endParaRPr>
          </a:p>
        </p:txBody>
      </p:sp>
      <p:sp>
        <p:nvSpPr>
          <p:cNvPr id="2" name="Rounded Rectangle 1"/>
          <p:cNvSpPr/>
          <p:nvPr/>
        </p:nvSpPr>
        <p:spPr>
          <a:xfrm>
            <a:off x="405539" y="1068738"/>
            <a:ext cx="3988231" cy="51209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marL="185738" lvl="0" indent="-185738"/>
            <a:r>
              <a:rPr lang="id-ID" sz="2000" b="1" dirty="0"/>
              <a:t>3</a:t>
            </a:r>
            <a:r>
              <a:rPr lang="id-ID" sz="2000" b="1" dirty="0" smtClean="0"/>
              <a:t>. </a:t>
            </a:r>
            <a:r>
              <a:rPr lang="id-ID" sz="2000" b="1" dirty="0"/>
              <a:t>Pengembangan Pegawai Berbasis Kompetensi</a:t>
            </a:r>
          </a:p>
          <a:p>
            <a:pPr marL="185738" indent="-185738"/>
            <a:endParaRPr lang="id-ID" sz="2000" dirty="0"/>
          </a:p>
        </p:txBody>
      </p:sp>
      <p:sp>
        <p:nvSpPr>
          <p:cNvPr id="6" name="Rounded Rectangle 5"/>
          <p:cNvSpPr/>
          <p:nvPr/>
        </p:nvSpPr>
        <p:spPr>
          <a:xfrm>
            <a:off x="789122" y="1752927"/>
            <a:ext cx="6219987" cy="110877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marL="263525" lvl="0" indent="-263525"/>
            <a:r>
              <a:rPr lang="id-ID" sz="2000" dirty="0">
                <a:solidFill>
                  <a:schemeClr val="tx1"/>
                </a:solidFill>
              </a:rPr>
              <a:t>d</a:t>
            </a:r>
            <a:r>
              <a:rPr lang="id-ID" sz="2000" dirty="0" smtClean="0">
                <a:solidFill>
                  <a:schemeClr val="tx1"/>
                </a:solidFill>
              </a:rPr>
              <a:t>. 	Telah disusun rencana pengembangan kompetensi </a:t>
            </a:r>
            <a:r>
              <a:rPr lang="en-US" sz="2000" dirty="0" err="1" smtClean="0">
                <a:solidFill>
                  <a:schemeClr val="tx1"/>
                </a:solidFill>
              </a:rPr>
              <a:t>seluruh</a:t>
            </a:r>
            <a:r>
              <a:rPr lang="id-ID" sz="2000" dirty="0" smtClean="0">
                <a:solidFill>
                  <a:schemeClr val="tx1"/>
                </a:solidFill>
              </a:rPr>
              <a:t> pegawai dengan dukungan anggaran yang mencukupi yang tertuang dalam</a:t>
            </a:r>
            <a:r>
              <a:rPr lang="en-US" sz="2000" dirty="0" smtClean="0">
                <a:solidFill>
                  <a:schemeClr val="tx1"/>
                </a:solidFill>
              </a:rPr>
              <a:t> </a:t>
            </a:r>
            <a:r>
              <a:rPr lang="en-US" sz="2000" dirty="0" err="1" smtClean="0">
                <a:solidFill>
                  <a:schemeClr val="tx1"/>
                </a:solidFill>
              </a:rPr>
              <a:t>Rencana</a:t>
            </a:r>
            <a:r>
              <a:rPr lang="en-US" sz="2000" dirty="0" smtClean="0">
                <a:solidFill>
                  <a:schemeClr val="tx1"/>
                </a:solidFill>
              </a:rPr>
              <a:t> </a:t>
            </a:r>
            <a:r>
              <a:rPr lang="en-US" sz="2000" dirty="0" err="1" smtClean="0">
                <a:solidFill>
                  <a:schemeClr val="tx1"/>
                </a:solidFill>
              </a:rPr>
              <a:t>Kegiatan</a:t>
            </a:r>
            <a:r>
              <a:rPr lang="en-US" sz="2000" dirty="0" smtClean="0">
                <a:solidFill>
                  <a:schemeClr val="tx1"/>
                </a:solidFill>
              </a:rPr>
              <a:t> </a:t>
            </a:r>
            <a:r>
              <a:rPr lang="en-US" sz="2000" dirty="0" err="1" smtClean="0">
                <a:solidFill>
                  <a:schemeClr val="tx1"/>
                </a:solidFill>
              </a:rPr>
              <a:t>Pelatihan</a:t>
            </a:r>
            <a:r>
              <a:rPr lang="en-US" sz="2000" dirty="0" smtClean="0">
                <a:solidFill>
                  <a:schemeClr val="tx1"/>
                </a:solidFill>
              </a:rPr>
              <a:t> </a:t>
            </a:r>
            <a:r>
              <a:rPr lang="en-US" sz="2000" dirty="0" err="1" smtClean="0">
                <a:solidFill>
                  <a:schemeClr val="tx1"/>
                </a:solidFill>
              </a:rPr>
              <a:t>Cakim</a:t>
            </a:r>
            <a:r>
              <a:rPr lang="en-US" sz="2000" dirty="0" smtClean="0">
                <a:solidFill>
                  <a:schemeClr val="tx1"/>
                </a:solidFill>
              </a:rPr>
              <a:t>, </a:t>
            </a:r>
            <a:r>
              <a:rPr lang="en-US" sz="2000" dirty="0" err="1" smtClean="0">
                <a:solidFill>
                  <a:schemeClr val="tx1"/>
                </a:solidFill>
              </a:rPr>
              <a:t>Prajabatan</a:t>
            </a:r>
            <a:r>
              <a:rPr lang="en-US" sz="2000" dirty="0" smtClean="0">
                <a:solidFill>
                  <a:schemeClr val="tx1"/>
                </a:solidFill>
              </a:rPr>
              <a:t>, </a:t>
            </a:r>
            <a:r>
              <a:rPr lang="en-US" sz="2000" dirty="0" err="1" smtClean="0">
                <a:solidFill>
                  <a:schemeClr val="tx1"/>
                </a:solidFill>
              </a:rPr>
              <a:t>Sertifikasi</a:t>
            </a:r>
            <a:r>
              <a:rPr lang="en-US" sz="2000" dirty="0" smtClean="0">
                <a:solidFill>
                  <a:schemeClr val="tx1"/>
                </a:solidFill>
              </a:rPr>
              <a:t> (TOR, RKA-KL)</a:t>
            </a:r>
            <a:endParaRPr lang="id-ID" sz="2000" b="1" dirty="0">
              <a:solidFill>
                <a:schemeClr val="tx1"/>
              </a:solidFill>
            </a:endParaRPr>
          </a:p>
          <a:p>
            <a:pPr marL="185738" indent="-185738"/>
            <a:endParaRPr lang="id-ID" sz="2000" dirty="0">
              <a:solidFill>
                <a:schemeClr val="tx1"/>
              </a:solidFill>
            </a:endParaRPr>
          </a:p>
        </p:txBody>
      </p:sp>
      <p:sp>
        <p:nvSpPr>
          <p:cNvPr id="7" name="Rounded Rectangle 6"/>
          <p:cNvSpPr/>
          <p:nvPr/>
        </p:nvSpPr>
        <p:spPr>
          <a:xfrm>
            <a:off x="835616" y="3033804"/>
            <a:ext cx="7851184" cy="2468101"/>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marL="457200" lvl="0" indent="-457200">
              <a:buAutoNum type="alphaLcPeriod" startAt="5"/>
            </a:pPr>
            <a:r>
              <a:rPr lang="id-ID" sz="2000" dirty="0" smtClean="0">
                <a:solidFill>
                  <a:schemeClr val="tx1"/>
                </a:solidFill>
              </a:rPr>
              <a:t>Telah </a:t>
            </a:r>
            <a:r>
              <a:rPr lang="id-ID" sz="2000" dirty="0">
                <a:solidFill>
                  <a:schemeClr val="tx1"/>
                </a:solidFill>
              </a:rPr>
              <a:t>dilakukan pengembangan berbasis kompetensi kepada </a:t>
            </a:r>
            <a:r>
              <a:rPr lang="en-US" sz="2000" dirty="0" err="1">
                <a:solidFill>
                  <a:schemeClr val="tx1"/>
                </a:solidFill>
              </a:rPr>
              <a:t>sebagian</a:t>
            </a:r>
            <a:r>
              <a:rPr lang="en-US" sz="2000" dirty="0">
                <a:solidFill>
                  <a:schemeClr val="tx1"/>
                </a:solidFill>
              </a:rPr>
              <a:t> </a:t>
            </a:r>
            <a:r>
              <a:rPr lang="en-US" sz="2000" dirty="0" err="1">
                <a:solidFill>
                  <a:schemeClr val="tx1"/>
                </a:solidFill>
              </a:rPr>
              <a:t>besar</a:t>
            </a:r>
            <a:r>
              <a:rPr lang="id-ID" sz="2000" dirty="0">
                <a:solidFill>
                  <a:schemeClr val="tx1"/>
                </a:solidFill>
              </a:rPr>
              <a:t> pegawai sesuai dengan rencana dan kebutuhan pengembangan kompetensi yang tertuang </a:t>
            </a:r>
            <a:r>
              <a:rPr lang="id-ID" sz="2000" dirty="0" smtClean="0">
                <a:solidFill>
                  <a:schemeClr val="tx1"/>
                </a:solidFill>
              </a:rPr>
              <a:t>dalam :</a:t>
            </a:r>
          </a:p>
          <a:p>
            <a:pPr marL="712788" lvl="0" indent="-263525"/>
            <a:r>
              <a:rPr lang="id-ID" sz="2000" dirty="0" smtClean="0">
                <a:solidFill>
                  <a:schemeClr val="tx1"/>
                </a:solidFill>
              </a:rPr>
              <a:t>1) </a:t>
            </a:r>
            <a:r>
              <a:rPr lang="id-ID" sz="2000" dirty="0">
                <a:solidFill>
                  <a:schemeClr val="tx1"/>
                </a:solidFill>
              </a:rPr>
              <a:t>Dokumen Kegiatan </a:t>
            </a:r>
            <a:r>
              <a:rPr lang="id-ID" sz="2000" i="1" dirty="0">
                <a:solidFill>
                  <a:schemeClr val="tx1"/>
                </a:solidFill>
              </a:rPr>
              <a:t>Fit and Proper Test</a:t>
            </a:r>
            <a:r>
              <a:rPr lang="id-ID" sz="2000" dirty="0">
                <a:solidFill>
                  <a:schemeClr val="tx1"/>
                </a:solidFill>
              </a:rPr>
              <a:t> Calon Pimpinan PT. Tahun 2014 Pelaksanaan di Hotel Red TOP Tanggal 16-19 Maret </a:t>
            </a:r>
            <a:r>
              <a:rPr lang="id-ID" sz="2000" dirty="0" smtClean="0">
                <a:solidFill>
                  <a:schemeClr val="tx1"/>
                </a:solidFill>
              </a:rPr>
              <a:t>2014.</a:t>
            </a:r>
          </a:p>
          <a:p>
            <a:pPr marL="712788" lvl="0" indent="-263525"/>
            <a:r>
              <a:rPr lang="id-ID" sz="2000" dirty="0" smtClean="0">
                <a:solidFill>
                  <a:schemeClr val="tx1"/>
                </a:solidFill>
              </a:rPr>
              <a:t>2) </a:t>
            </a:r>
            <a:r>
              <a:rPr lang="id-ID" sz="2000" dirty="0">
                <a:solidFill>
                  <a:schemeClr val="tx1"/>
                </a:solidFill>
              </a:rPr>
              <a:t>Dokumen kegiatan fit and Proper test calon pimpinan pengadilan negeri klas IA Khusus dan klas IA di lingkungan peradilan Umum TA. 2014 dan     pengumuman hasil </a:t>
            </a:r>
            <a:r>
              <a:rPr lang="id-ID" sz="2000" i="1" dirty="0">
                <a:solidFill>
                  <a:schemeClr val="tx1"/>
                </a:solidFill>
              </a:rPr>
              <a:t>fit and Proper test</a:t>
            </a:r>
            <a:r>
              <a:rPr lang="id-ID" sz="2000" dirty="0">
                <a:solidFill>
                  <a:schemeClr val="tx1"/>
                </a:solidFill>
              </a:rPr>
              <a:t> calon pimpinan PN. Klas I Khusus dan Klas I TA. 2014 Jakarta 6 November 2014</a:t>
            </a:r>
          </a:p>
        </p:txBody>
      </p:sp>
      <p:sp>
        <p:nvSpPr>
          <p:cNvPr id="11" name="Rounded Rectangle 10"/>
          <p:cNvSpPr/>
          <p:nvPr/>
        </p:nvSpPr>
        <p:spPr>
          <a:xfrm>
            <a:off x="905360" y="5689512"/>
            <a:ext cx="6219987" cy="1108773"/>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marL="263525" lvl="0" indent="-263525"/>
            <a:r>
              <a:rPr lang="id-ID" sz="2000" dirty="0" smtClean="0">
                <a:solidFill>
                  <a:schemeClr val="tx1"/>
                </a:solidFill>
              </a:rPr>
              <a:t>f. 	</a:t>
            </a:r>
            <a:r>
              <a:rPr lang="id-ID" sz="2000" dirty="0">
                <a:solidFill>
                  <a:schemeClr val="tx1"/>
                </a:solidFill>
              </a:rPr>
              <a:t> Telah dilakukan monitoring dan evaluasi pengembangan pegawai berbasis kompetensi secara berkala yang tertuang dalam Laporan Tim Monitoring dan Evaluasi Program Magang 1, 2 dan 3</a:t>
            </a:r>
          </a:p>
        </p:txBody>
      </p:sp>
    </p:spTree>
    <p:extLst>
      <p:ext uri="{BB962C8B-B14F-4D97-AF65-F5344CB8AC3E}">
        <p14:creationId xmlns="" xmlns:p14="http://schemas.microsoft.com/office/powerpoint/2010/main" val="818544119"/>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66</a:t>
            </a:fld>
            <a:endParaRPr lang="en-US">
              <a:solidFill>
                <a:prstClr val="white"/>
              </a:solidFill>
            </a:endParaRPr>
          </a:p>
        </p:txBody>
      </p:sp>
      <p:sp>
        <p:nvSpPr>
          <p:cNvPr id="2" name="Rounded Rectangle 1"/>
          <p:cNvSpPr/>
          <p:nvPr/>
        </p:nvSpPr>
        <p:spPr>
          <a:xfrm>
            <a:off x="405541" y="1068738"/>
            <a:ext cx="5966687" cy="51209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marL="185738" lvl="0" indent="-185738"/>
            <a:r>
              <a:rPr lang="id-ID" sz="3200" b="1" dirty="0" smtClean="0">
                <a:solidFill>
                  <a:schemeClr val="tx1"/>
                </a:solidFill>
              </a:rPr>
              <a:t>4. </a:t>
            </a:r>
            <a:r>
              <a:rPr lang="id-ID" sz="3200" b="1" dirty="0">
                <a:solidFill>
                  <a:schemeClr val="tx1"/>
                </a:solidFill>
              </a:rPr>
              <a:t>Promosi Jabatan Dilakukan Secara Terbuka</a:t>
            </a:r>
            <a:endParaRPr lang="id-ID" sz="3200" dirty="0">
              <a:solidFill>
                <a:schemeClr val="tx1"/>
              </a:solidFill>
            </a:endParaRPr>
          </a:p>
        </p:txBody>
      </p:sp>
      <p:sp>
        <p:nvSpPr>
          <p:cNvPr id="11" name="Rounded Rectangle 10"/>
          <p:cNvSpPr/>
          <p:nvPr/>
        </p:nvSpPr>
        <p:spPr>
          <a:xfrm>
            <a:off x="161442" y="3447733"/>
            <a:ext cx="2976967" cy="1108773"/>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marL="263525" lvl="0" indent="-263525"/>
            <a:r>
              <a:rPr lang="id-ID" sz="2000" dirty="0" smtClean="0">
                <a:solidFill>
                  <a:schemeClr val="tx1"/>
                </a:solidFill>
              </a:rPr>
              <a:t>a. Telah </a:t>
            </a:r>
            <a:r>
              <a:rPr lang="id-ID" sz="2000" dirty="0">
                <a:solidFill>
                  <a:schemeClr val="tx1"/>
                </a:solidFill>
              </a:rPr>
              <a:t>terdapat kebijakan tentang promosi terbuka dan telah ditetapkan melalui</a:t>
            </a:r>
            <a:r>
              <a:rPr lang="en-US" sz="2000" dirty="0">
                <a:solidFill>
                  <a:schemeClr val="tx1"/>
                </a:solidFill>
              </a:rPr>
              <a:t>:</a:t>
            </a:r>
            <a:endParaRPr lang="id-ID" sz="2000" dirty="0">
              <a:solidFill>
                <a:schemeClr val="tx1"/>
              </a:solidFill>
            </a:endParaRPr>
          </a:p>
        </p:txBody>
      </p:sp>
      <p:sp>
        <p:nvSpPr>
          <p:cNvPr id="9" name="Rounded Rectangle 8"/>
          <p:cNvSpPr/>
          <p:nvPr/>
        </p:nvSpPr>
        <p:spPr>
          <a:xfrm>
            <a:off x="3824215" y="1867546"/>
            <a:ext cx="4998203" cy="499045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marL="263525" lvl="0" indent="-263525"/>
            <a:r>
              <a:rPr lang="id-ID" sz="2000" dirty="0" smtClean="0"/>
              <a:t>1) SK </a:t>
            </a:r>
            <a:r>
              <a:rPr lang="en-US" sz="2000" dirty="0" err="1"/>
              <a:t>Ketua</a:t>
            </a:r>
            <a:r>
              <a:rPr lang="en-US" sz="2000" dirty="0"/>
              <a:t> </a:t>
            </a:r>
            <a:r>
              <a:rPr lang="en-US" sz="2000" dirty="0" err="1"/>
              <a:t>Mahkamah</a:t>
            </a:r>
            <a:r>
              <a:rPr lang="en-US" sz="2000" dirty="0"/>
              <a:t> </a:t>
            </a:r>
            <a:r>
              <a:rPr lang="en-US" sz="2000" dirty="0" err="1"/>
              <a:t>Agung</a:t>
            </a:r>
            <a:r>
              <a:rPr lang="en-US" sz="2000" dirty="0"/>
              <a:t> RI</a:t>
            </a:r>
            <a:r>
              <a:rPr lang="id-ID" sz="2000" dirty="0"/>
              <a:t> No</a:t>
            </a:r>
            <a:r>
              <a:rPr lang="en-US" sz="2000" dirty="0" err="1"/>
              <a:t>mor</a:t>
            </a:r>
            <a:r>
              <a:rPr lang="en-US" sz="2000" dirty="0"/>
              <a:t>:</a:t>
            </a:r>
            <a:r>
              <a:rPr lang="id-ID" sz="2000" dirty="0"/>
              <a:t> 36/KMA/SK/II/2014 tentang Pembentukan Tim Pelaksana </a:t>
            </a:r>
            <a:r>
              <a:rPr lang="id-ID" sz="2000" i="1" dirty="0"/>
              <a:t>Fit and Proper Test</a:t>
            </a:r>
            <a:r>
              <a:rPr lang="id-ID" sz="2000" dirty="0"/>
              <a:t> Bagi Calon Pimpinan Pengadilan Tingkat Banding </a:t>
            </a:r>
            <a:r>
              <a:rPr lang="id-ID" sz="2000" dirty="0" smtClean="0"/>
              <a:t>Tahun </a:t>
            </a:r>
            <a:r>
              <a:rPr lang="id-ID" sz="2000" dirty="0"/>
              <a:t>Anggaran 2014.</a:t>
            </a:r>
          </a:p>
          <a:p>
            <a:pPr marL="263525" lvl="0" indent="-263525"/>
            <a:r>
              <a:rPr lang="id-ID" sz="2000" dirty="0" smtClean="0"/>
              <a:t>2) Keputusan </a:t>
            </a:r>
            <a:r>
              <a:rPr lang="id-ID" sz="2000" dirty="0"/>
              <a:t>Dirjen Badilmiltun No</a:t>
            </a:r>
            <a:r>
              <a:rPr lang="en-US" sz="2000" dirty="0" err="1"/>
              <a:t>mor</a:t>
            </a:r>
            <a:r>
              <a:rPr lang="en-US" sz="2000" dirty="0"/>
              <a:t>:</a:t>
            </a:r>
            <a:r>
              <a:rPr lang="id-ID" sz="2000" dirty="0"/>
              <a:t> 34/DjMT/Kep/III/2014 tentang TPM Kepaniteraan (Beserta Lampiran Rencana Promosi dan Mutasi di      Lingkungan Pengadilan Milter Dirjen BadilMiltun MA RI 2014 dan Bahan Rapat TPM Hari Kamis Tanggal 5 September 2014).                                                                                          </a:t>
            </a:r>
          </a:p>
          <a:p>
            <a:pPr marL="263525" lvl="0" indent="-263525"/>
            <a:r>
              <a:rPr lang="id-ID" sz="2000" dirty="0" smtClean="0"/>
              <a:t>3) SK </a:t>
            </a:r>
            <a:r>
              <a:rPr lang="id-ID" sz="2000" dirty="0"/>
              <a:t>Dirjen Bad</a:t>
            </a:r>
            <a:r>
              <a:rPr lang="en-US" sz="2000" dirty="0"/>
              <a:t>an </a:t>
            </a:r>
            <a:r>
              <a:rPr lang="en-US" sz="2000" dirty="0" err="1"/>
              <a:t>Peradilan</a:t>
            </a:r>
            <a:r>
              <a:rPr lang="en-US" sz="2000" dirty="0"/>
              <a:t> </a:t>
            </a:r>
            <a:r>
              <a:rPr lang="en-US" sz="2000" dirty="0" err="1"/>
              <a:t>Umum</a:t>
            </a:r>
            <a:r>
              <a:rPr lang="id-ID" sz="2000" dirty="0"/>
              <a:t> No</a:t>
            </a:r>
            <a:r>
              <a:rPr lang="en-US" sz="2000" dirty="0" err="1"/>
              <a:t>mor</a:t>
            </a:r>
            <a:r>
              <a:rPr lang="en-US" sz="2000" dirty="0"/>
              <a:t>:</a:t>
            </a:r>
            <a:r>
              <a:rPr lang="id-ID" sz="2000" dirty="0"/>
              <a:t> 81/DJU/SK/PP00.4/6/2014 tentang Pedomaan Pelaksanaan Tentang </a:t>
            </a:r>
            <a:r>
              <a:rPr lang="id-ID" sz="2000" i="1" dirty="0"/>
              <a:t>Fit and Proper Test</a:t>
            </a:r>
            <a:r>
              <a:rPr lang="id-ID" sz="2000" dirty="0"/>
              <a:t> Bagi Panitera / Sekretaris Pengadilan Tingkat Banding di Lingkungan Badan Peradilan Umum</a:t>
            </a:r>
            <a:r>
              <a:rPr lang="en-US" sz="2000" dirty="0"/>
              <a:t>.</a:t>
            </a:r>
            <a:endParaRPr lang="id-ID" sz="2000" dirty="0"/>
          </a:p>
        </p:txBody>
      </p:sp>
      <p:cxnSp>
        <p:nvCxnSpPr>
          <p:cNvPr id="10" name="Straight Arrow Connector 9"/>
          <p:cNvCxnSpPr/>
          <p:nvPr/>
        </p:nvCxnSpPr>
        <p:spPr>
          <a:xfrm flipV="1">
            <a:off x="3138407" y="2712220"/>
            <a:ext cx="685800" cy="1289911"/>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13" name="Straight Arrow Connector 12"/>
          <p:cNvCxnSpPr/>
          <p:nvPr/>
        </p:nvCxnSpPr>
        <p:spPr>
          <a:xfrm flipV="1">
            <a:off x="3138407" y="3447728"/>
            <a:ext cx="685800" cy="554386"/>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15" name="Straight Arrow Connector 14"/>
          <p:cNvCxnSpPr/>
          <p:nvPr/>
        </p:nvCxnSpPr>
        <p:spPr>
          <a:xfrm>
            <a:off x="3138407" y="4002114"/>
            <a:ext cx="685800" cy="1224366"/>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 xmlns:p14="http://schemas.microsoft.com/office/powerpoint/2010/main" val="1965114764"/>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67</a:t>
            </a:fld>
            <a:endParaRPr lang="en-US">
              <a:solidFill>
                <a:prstClr val="white"/>
              </a:solidFill>
            </a:endParaRPr>
          </a:p>
        </p:txBody>
      </p:sp>
      <p:sp>
        <p:nvSpPr>
          <p:cNvPr id="2" name="Rounded Rectangle 1"/>
          <p:cNvSpPr/>
          <p:nvPr/>
        </p:nvSpPr>
        <p:spPr>
          <a:xfrm>
            <a:off x="405539" y="1068738"/>
            <a:ext cx="3988231" cy="51209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marL="185738" lvl="0" indent="-185738"/>
            <a:r>
              <a:rPr lang="id-ID" sz="2000" b="1" dirty="0" smtClean="0">
                <a:solidFill>
                  <a:schemeClr val="tx1"/>
                </a:solidFill>
              </a:rPr>
              <a:t>4. </a:t>
            </a:r>
            <a:r>
              <a:rPr lang="id-ID" sz="2000" b="1" dirty="0">
                <a:solidFill>
                  <a:schemeClr val="tx1"/>
                </a:solidFill>
              </a:rPr>
              <a:t>Promosi Jabatan Dilakukan Secara Terbuka</a:t>
            </a:r>
            <a:endParaRPr lang="id-ID" sz="2000" dirty="0">
              <a:solidFill>
                <a:schemeClr val="tx1"/>
              </a:solidFill>
            </a:endParaRPr>
          </a:p>
        </p:txBody>
      </p:sp>
      <p:graphicFrame>
        <p:nvGraphicFramePr>
          <p:cNvPr id="5" name="Diagram 4"/>
          <p:cNvGraphicFramePr/>
          <p:nvPr>
            <p:extLst>
              <p:ext uri="{D42A27DB-BD31-4B8C-83A1-F6EECF244321}">
                <p14:modId xmlns="" xmlns:p14="http://schemas.microsoft.com/office/powerpoint/2010/main" val="3117512917"/>
              </p:ext>
            </p:extLst>
          </p:nvPr>
        </p:nvGraphicFramePr>
        <p:xfrm>
          <a:off x="1163665" y="1580835"/>
          <a:ext cx="6096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78862621"/>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68</a:t>
            </a:fld>
            <a:endParaRPr lang="en-US">
              <a:solidFill>
                <a:prstClr val="white"/>
              </a:solidFill>
            </a:endParaRPr>
          </a:p>
        </p:txBody>
      </p:sp>
      <p:sp>
        <p:nvSpPr>
          <p:cNvPr id="2" name="Rounded Rectangle 1"/>
          <p:cNvSpPr/>
          <p:nvPr/>
        </p:nvSpPr>
        <p:spPr>
          <a:xfrm>
            <a:off x="405539" y="1068738"/>
            <a:ext cx="3988231" cy="51209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lvl="0"/>
            <a:r>
              <a:rPr lang="id-ID" sz="3200" b="1" dirty="0">
                <a:solidFill>
                  <a:schemeClr val="tx1"/>
                </a:solidFill>
              </a:rPr>
              <a:t>5</a:t>
            </a:r>
            <a:r>
              <a:rPr lang="id-ID" sz="3200" b="1" dirty="0" smtClean="0">
                <a:solidFill>
                  <a:schemeClr val="tx1"/>
                </a:solidFill>
              </a:rPr>
              <a:t>. </a:t>
            </a:r>
            <a:r>
              <a:rPr lang="id-ID" sz="3200" b="1" dirty="0">
                <a:solidFill>
                  <a:schemeClr val="tx1"/>
                </a:solidFill>
              </a:rPr>
              <a:t>Penetapan Kinerja Individu</a:t>
            </a:r>
          </a:p>
        </p:txBody>
      </p:sp>
      <p:sp>
        <p:nvSpPr>
          <p:cNvPr id="6" name="Rectangle 5"/>
          <p:cNvSpPr/>
          <p:nvPr/>
        </p:nvSpPr>
        <p:spPr>
          <a:xfrm>
            <a:off x="638016" y="1983785"/>
            <a:ext cx="7777567" cy="6740307"/>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marL="342900" lvl="0" indent="-342900" algn="just">
              <a:lnSpc>
                <a:spcPct val="150000"/>
              </a:lnSpc>
              <a:spcAft>
                <a:spcPts val="0"/>
              </a:spcAft>
              <a:buFont typeface="+mj-lt"/>
              <a:buAutoNum type="alphaLcPeriod"/>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Penerapan penetapan kinerja individu telah dilakukan terhadap seluruh pegawai yang tertuang dalam:</a:t>
            </a:r>
            <a:endParaRPr lang="id-ID"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SK Penetapan SKP Peraturan Kepala BKN Nomor 1 Tahun 2013 Tanggal 3 Januari 2013 tentang Pelaksanaan Peraturan Pemerintah Nomor 46      tahun 2011 tentang Penilaian Prestasi Kerja PNS.</a:t>
            </a:r>
            <a:endParaRPr lang="id-ID"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Peraturan S</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ekretaris</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Mahkamah</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Agung</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RI</a:t>
            </a: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No</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mor</a:t>
            </a: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03 Tahun 2013 tentang Pedoman SKP di Lingkungan Mahkamah Agung RI. Seluruh pegawai telah melakukan penilaian kinerja  individu yang terkait dengan kinerja organisasi melalui Sasaran Kerja Pegawai (SKP) pada masing-masing Unit Eselon I.</a:t>
            </a:r>
            <a:endParaRPr lang="id-ID"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eriod" startAt="2"/>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Sebagian besar pegawai telah memiliki ukuran kinerja individu yang sesuai dengan indikator kinerja individu diatasnya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melalui</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SKP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seluruh</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pegawai</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Mahkamah</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Agung</a:t>
            </a:r>
            <a:r>
              <a:rPr lang="en-US"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RI.</a:t>
            </a:r>
            <a:endParaRPr lang="id-ID"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eriod" startAt="2"/>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Pengukuran kinerja individu dilakukan secara triwulanan yang dapat dilihat dari:</a:t>
            </a:r>
            <a:endParaRPr lang="id-ID"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Surat Sekretaris Mahkamah Agung RI No</a:t>
            </a:r>
            <a:r>
              <a:rPr lang="en-US" sz="16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mor</a:t>
            </a: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30A/SEK/KU.01/1/2014 tanggal 22 Januari 2014 tentang Penyusunan Laporan Evaluasi Sasaran Kerja Pegawai. </a:t>
            </a:r>
            <a:endParaRPr lang="id-ID" sz="1600" b="1"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sz="16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Penilaian Capaian Sasaran kerja PNS (Triwulan 2014 an Dirjen Badilag ke Sekretaris Dirjen Badilag).</a:t>
            </a:r>
            <a:endParaRPr lang="id-ID"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2066184243"/>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69</a:t>
            </a:fld>
            <a:endParaRPr lang="en-US">
              <a:solidFill>
                <a:prstClr val="white"/>
              </a:solidFill>
            </a:endParaRPr>
          </a:p>
        </p:txBody>
      </p:sp>
      <p:sp>
        <p:nvSpPr>
          <p:cNvPr id="2" name="Rounded Rectangle 1"/>
          <p:cNvSpPr/>
          <p:nvPr/>
        </p:nvSpPr>
        <p:spPr>
          <a:xfrm>
            <a:off x="405539" y="1068738"/>
            <a:ext cx="3988231" cy="51209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lvl="0"/>
            <a:r>
              <a:rPr lang="id-ID" sz="2000" b="1" dirty="0">
                <a:solidFill>
                  <a:schemeClr val="tx1"/>
                </a:solidFill>
              </a:rPr>
              <a:t>5</a:t>
            </a:r>
            <a:r>
              <a:rPr lang="id-ID" sz="2000" b="1" dirty="0" smtClean="0">
                <a:solidFill>
                  <a:schemeClr val="tx1"/>
                </a:solidFill>
              </a:rPr>
              <a:t>. </a:t>
            </a:r>
            <a:r>
              <a:rPr lang="id-ID" sz="2000" b="1" dirty="0">
                <a:solidFill>
                  <a:schemeClr val="tx1"/>
                </a:solidFill>
              </a:rPr>
              <a:t>Penetapan Kinerja Individu</a:t>
            </a:r>
          </a:p>
        </p:txBody>
      </p:sp>
      <p:sp>
        <p:nvSpPr>
          <p:cNvPr id="6" name="Rectangle 5"/>
          <p:cNvSpPr/>
          <p:nvPr/>
        </p:nvSpPr>
        <p:spPr>
          <a:xfrm>
            <a:off x="638016" y="1983786"/>
            <a:ext cx="7777567" cy="341632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marL="263525" lvl="0" indent="-263525">
              <a:lnSpc>
                <a:spcPct val="150000"/>
              </a:lnSpc>
            </a:pPr>
            <a:r>
              <a:rPr lang="id-ID" dirty="0" smtClean="0"/>
              <a:t>d. 	Telah </a:t>
            </a:r>
            <a:r>
              <a:rPr lang="id-ID" dirty="0"/>
              <a:t>dilakukan monitoring dan evaluasi atas pencapaian kinerja individu meskipun belum secara berkala yang termuat dalam SK Sekretaris MA tentang Monev atas Pencapaian Kinerja Individu Tahun 2013 dan Laporan Monev atas pencapaian kinerja invidu  (masing-masing unit eselon 1).</a:t>
            </a:r>
          </a:p>
          <a:p>
            <a:pPr marL="263525" indent="-263525">
              <a:lnSpc>
                <a:spcPct val="150000"/>
              </a:lnSpc>
            </a:pPr>
            <a:r>
              <a:rPr lang="id-ID" dirty="0" smtClean="0"/>
              <a:t>e. 	Capaian </a:t>
            </a:r>
            <a:r>
              <a:rPr lang="id-ID" dirty="0"/>
              <a:t>kinerja individu telah dijadikan dasar untuk  pemberian tunjangan kinerja kepada seluruh pegawai melalui Analisis Jabatan, Evaluasi Jabatan, Nilai Jabatan dan Harga Jabatan dengan Metode HAY</a:t>
            </a:r>
            <a:r>
              <a:rPr lang="en-US" dirty="0"/>
              <a:t> yang t</a:t>
            </a:r>
            <a:r>
              <a:rPr lang="id-ID" dirty="0"/>
              <a:t>elah </a:t>
            </a:r>
            <a:r>
              <a:rPr lang="en-US" dirty="0" err="1"/>
              <a:t>diu</a:t>
            </a:r>
            <a:r>
              <a:rPr lang="id-ID" dirty="0"/>
              <a:t>bah menjadi metode Faktor Evaluasi Sistem </a:t>
            </a:r>
            <a:r>
              <a:rPr lang="en-US" dirty="0"/>
              <a:t>(</a:t>
            </a:r>
            <a:r>
              <a:rPr lang="id-ID" dirty="0"/>
              <a:t>FES).</a:t>
            </a:r>
            <a:endParaRPr lang="id-ID"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2662267798"/>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
            <a:ext cx="8305800" cy="790575"/>
          </a:xfrm>
          <a:prstGeom prst="rect">
            <a:avLst/>
          </a:prstGeom>
        </p:spPr>
        <p:txBody>
          <a:bodyPr>
            <a:noAutofit/>
          </a:bodyPr>
          <a:lstStyle/>
          <a:p>
            <a:r>
              <a:rPr lang="en-US" sz="2800" dirty="0" err="1" smtClean="0"/>
              <a:t>Kerangka</a:t>
            </a:r>
            <a:r>
              <a:rPr lang="en-US" sz="2800" dirty="0" smtClean="0"/>
              <a:t> </a:t>
            </a:r>
            <a:r>
              <a:rPr lang="en-US" sz="2800" dirty="0" err="1" smtClean="0"/>
              <a:t>Logis</a:t>
            </a:r>
            <a:r>
              <a:rPr lang="en-US" sz="2800" dirty="0" smtClean="0"/>
              <a:t> </a:t>
            </a:r>
            <a:r>
              <a:rPr lang="en-US" sz="2800" dirty="0" err="1" smtClean="0"/>
              <a:t>Evaluasi</a:t>
            </a:r>
            <a:r>
              <a:rPr lang="en-US" sz="2800" dirty="0" smtClean="0"/>
              <a:t> RB (Internal </a:t>
            </a:r>
            <a:r>
              <a:rPr lang="en-US" sz="2800" dirty="0" err="1" smtClean="0"/>
              <a:t>dan</a:t>
            </a:r>
            <a:r>
              <a:rPr lang="en-US" sz="2800" dirty="0" smtClean="0"/>
              <a:t> </a:t>
            </a:r>
            <a:r>
              <a:rPr lang="en-US" sz="2800" dirty="0" err="1" smtClean="0"/>
              <a:t>Eksternal</a:t>
            </a:r>
            <a:r>
              <a:rPr lang="en-US" sz="2800" dirty="0" smtClean="0"/>
              <a:t>)</a:t>
            </a:r>
            <a:endParaRPr lang="en-US" sz="2800" dirty="0"/>
          </a:p>
        </p:txBody>
      </p:sp>
      <p:sp>
        <p:nvSpPr>
          <p:cNvPr id="4" name="Footer Placeholder 3"/>
          <p:cNvSpPr>
            <a:spLocks noGrp="1"/>
          </p:cNvSpPr>
          <p:nvPr>
            <p:ph type="ftr" sz="quarter" idx="11"/>
          </p:nvPr>
        </p:nvSpPr>
        <p:spPr>
          <a:xfrm>
            <a:off x="3438500" y="5979329"/>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8511952" y="6281738"/>
            <a:ext cx="632048" cy="576262"/>
          </a:xfrm>
          <a:prstGeom prst="rect">
            <a:avLst/>
          </a:prstGeom>
        </p:spPr>
        <p:txBody>
          <a:bodyPr/>
          <a:lstStyle/>
          <a:p>
            <a:fld id="{93CD13CE-ED9A-4BCF-8DBC-3F79D1D2C13C}" type="slidenum">
              <a:rPr lang="en-US" smtClean="0"/>
              <a:pPr/>
              <a:t>7</a:t>
            </a:fld>
            <a:endParaRPr lang="en-US" dirty="0"/>
          </a:p>
        </p:txBody>
      </p:sp>
      <p:sp>
        <p:nvSpPr>
          <p:cNvPr id="48" name="Pentagon 47"/>
          <p:cNvSpPr/>
          <p:nvPr/>
        </p:nvSpPr>
        <p:spPr>
          <a:xfrm>
            <a:off x="5742807" y="908720"/>
            <a:ext cx="3087456" cy="381000"/>
          </a:xfrm>
          <a:prstGeom prst="homePlate">
            <a:avLst/>
          </a:prstGeom>
          <a:solidFill>
            <a:schemeClr val="accent5"/>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marL="287338" fontAlgn="auto">
              <a:spcBef>
                <a:spcPts val="0"/>
              </a:spcBef>
              <a:spcAft>
                <a:spcPts val="0"/>
              </a:spcAft>
              <a:defRPr/>
            </a:pPr>
            <a:r>
              <a:rPr lang="en-US" b="1" spc="600" dirty="0" smtClean="0">
                <a:solidFill>
                  <a:prstClr val="white"/>
                </a:solidFill>
              </a:rPr>
              <a:t>HASIL (40%)</a:t>
            </a:r>
            <a:endParaRPr lang="id-ID" b="1" spc="600" dirty="0">
              <a:solidFill>
                <a:prstClr val="white"/>
              </a:solidFill>
            </a:endParaRPr>
          </a:p>
        </p:txBody>
      </p:sp>
      <p:sp>
        <p:nvSpPr>
          <p:cNvPr id="49" name="Pentagon 48"/>
          <p:cNvSpPr/>
          <p:nvPr/>
        </p:nvSpPr>
        <p:spPr>
          <a:xfrm>
            <a:off x="981391" y="914400"/>
            <a:ext cx="4990016" cy="381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b="1" spc="600" dirty="0" smtClean="0">
                <a:solidFill>
                  <a:prstClr val="white"/>
                </a:solidFill>
              </a:rPr>
              <a:t>PENGUNGKIT (60%)</a:t>
            </a:r>
            <a:endParaRPr lang="id-ID" b="1" spc="600" dirty="0">
              <a:solidFill>
                <a:prstClr val="white"/>
              </a:solidFill>
            </a:endParaRPr>
          </a:p>
        </p:txBody>
      </p:sp>
      <p:sp>
        <p:nvSpPr>
          <p:cNvPr id="50" name="Rectangle 49"/>
          <p:cNvSpPr/>
          <p:nvPr/>
        </p:nvSpPr>
        <p:spPr>
          <a:xfrm>
            <a:off x="981390" y="1442818"/>
            <a:ext cx="4464496" cy="4032448"/>
          </a:xfrm>
          <a:prstGeom prst="rect">
            <a:avLst/>
          </a:prstGeom>
          <a:solidFill>
            <a:schemeClr val="accent1"/>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51" name="Rectangle 50"/>
          <p:cNvSpPr/>
          <p:nvPr/>
        </p:nvSpPr>
        <p:spPr>
          <a:xfrm>
            <a:off x="5771407" y="1442818"/>
            <a:ext cx="3058856" cy="4032448"/>
          </a:xfrm>
          <a:prstGeom prst="rect">
            <a:avLst/>
          </a:prstGeom>
          <a:solidFill>
            <a:schemeClr val="accent5"/>
          </a:solidFill>
          <a:ln>
            <a:solidFill>
              <a:schemeClr val="bg1"/>
            </a:solid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2" name="Pentagon 51"/>
          <p:cNvSpPr/>
          <p:nvPr/>
        </p:nvSpPr>
        <p:spPr>
          <a:xfrm flipH="1">
            <a:off x="981389" y="5598322"/>
            <a:ext cx="7848873" cy="381000"/>
          </a:xfrm>
          <a:prstGeom prst="homePlate">
            <a:avLst/>
          </a:prstGeom>
          <a:solidFill>
            <a:schemeClr val="accent2"/>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en-US" b="1" spc="600" dirty="0">
                <a:solidFill>
                  <a:schemeClr val="bg1"/>
                </a:solidFill>
              </a:rPr>
              <a:t>PERBAIKAN   DAN   PEMBELAJARAN</a:t>
            </a:r>
            <a:endParaRPr lang="id-ID" b="1" spc="600" dirty="0">
              <a:solidFill>
                <a:schemeClr val="bg1"/>
              </a:solidFill>
            </a:endParaRPr>
          </a:p>
        </p:txBody>
      </p:sp>
      <p:sp>
        <p:nvSpPr>
          <p:cNvPr id="53" name="Rectangle 52"/>
          <p:cNvSpPr/>
          <p:nvPr/>
        </p:nvSpPr>
        <p:spPr>
          <a:xfrm>
            <a:off x="5771407" y="1447800"/>
            <a:ext cx="3058856" cy="4032448"/>
          </a:xfrm>
          <a:prstGeom prst="rect">
            <a:avLst/>
          </a:prstGeom>
          <a:solidFill>
            <a:schemeClr val="accent5"/>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600" b="1" dirty="0"/>
              <a:t>SASARAN REFORMASI BIROKRASI</a:t>
            </a:r>
          </a:p>
        </p:txBody>
      </p:sp>
      <p:sp>
        <p:nvSpPr>
          <p:cNvPr id="54" name="Right Arrow 53"/>
          <p:cNvSpPr/>
          <p:nvPr/>
        </p:nvSpPr>
        <p:spPr>
          <a:xfrm>
            <a:off x="5445886" y="1442818"/>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ight Arrow 54"/>
          <p:cNvSpPr/>
          <p:nvPr/>
        </p:nvSpPr>
        <p:spPr>
          <a:xfrm>
            <a:off x="5445886" y="4899202"/>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Arrow 55"/>
          <p:cNvSpPr/>
          <p:nvPr/>
        </p:nvSpPr>
        <p:spPr>
          <a:xfrm>
            <a:off x="5445886" y="2306914"/>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ight Arrow 56"/>
          <p:cNvSpPr/>
          <p:nvPr/>
        </p:nvSpPr>
        <p:spPr>
          <a:xfrm>
            <a:off x="5445886" y="4035106"/>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5445886" y="3171010"/>
            <a:ext cx="432048"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981390" y="1442818"/>
            <a:ext cx="4464496" cy="4032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PROGRAM REFORMASI BIROKRASI</a:t>
            </a:r>
            <a:endParaRPr lang="en-US" sz="3600" b="1" dirty="0"/>
          </a:p>
        </p:txBody>
      </p:sp>
      <p:grpSp>
        <p:nvGrpSpPr>
          <p:cNvPr id="3" name="Group 59"/>
          <p:cNvGrpSpPr/>
          <p:nvPr/>
        </p:nvGrpSpPr>
        <p:grpSpPr>
          <a:xfrm>
            <a:off x="6021954" y="1600208"/>
            <a:ext cx="2647037" cy="3557089"/>
            <a:chOff x="6084168" y="1691222"/>
            <a:chExt cx="2647037" cy="3557089"/>
          </a:xfrm>
        </p:grpSpPr>
        <p:sp>
          <p:nvSpPr>
            <p:cNvPr id="61" name="Rounded Rectangle 60"/>
            <p:cNvSpPr/>
            <p:nvPr/>
          </p:nvSpPr>
          <p:spPr>
            <a:xfrm>
              <a:off x="6107757" y="1691222"/>
              <a:ext cx="1368152" cy="801674"/>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b="1" dirty="0" err="1" smtClean="0">
                  <a:solidFill>
                    <a:schemeClr val="bg1"/>
                  </a:solidFill>
                </a:rPr>
                <a:t>Kapasitas</a:t>
              </a:r>
              <a:r>
                <a:rPr lang="en-US" sz="1400" b="1" dirty="0" smtClean="0">
                  <a:solidFill>
                    <a:schemeClr val="bg1"/>
                  </a:solidFill>
                </a:rPr>
                <a:t> </a:t>
              </a:r>
              <a:r>
                <a:rPr lang="en-US" sz="1400" b="1" dirty="0" err="1" smtClean="0">
                  <a:solidFill>
                    <a:schemeClr val="bg1"/>
                  </a:solidFill>
                </a:rPr>
                <a:t>dan</a:t>
              </a:r>
              <a:r>
                <a:rPr lang="en-US" sz="1400" b="1" dirty="0" smtClean="0">
                  <a:solidFill>
                    <a:schemeClr val="bg1"/>
                  </a:solidFill>
                </a:rPr>
                <a:t> </a:t>
              </a:r>
              <a:r>
                <a:rPr lang="en-US" sz="1400" b="1" dirty="0" err="1" smtClean="0">
                  <a:solidFill>
                    <a:schemeClr val="bg1"/>
                  </a:solidFill>
                </a:rPr>
                <a:t>Akuntabilitas</a:t>
              </a:r>
              <a:r>
                <a:rPr lang="en-US" sz="1400" b="1" dirty="0" smtClean="0">
                  <a:solidFill>
                    <a:schemeClr val="bg1"/>
                  </a:solidFill>
                </a:rPr>
                <a:t> </a:t>
              </a:r>
              <a:r>
                <a:rPr lang="en-US" sz="1400" b="1" dirty="0" err="1" smtClean="0">
                  <a:solidFill>
                    <a:schemeClr val="bg1"/>
                  </a:solidFill>
                </a:rPr>
                <a:t>Organisasi</a:t>
              </a:r>
              <a:r>
                <a:rPr lang="en-US" sz="1400" b="1" dirty="0" smtClean="0">
                  <a:solidFill>
                    <a:schemeClr val="bg1"/>
                  </a:solidFill>
                </a:rPr>
                <a:t> (20%)</a:t>
              </a:r>
              <a:endParaRPr lang="en-US" sz="1400" b="1" dirty="0">
                <a:solidFill>
                  <a:schemeClr val="bg1"/>
                </a:solidFill>
              </a:endParaRPr>
            </a:p>
          </p:txBody>
        </p:sp>
        <p:sp>
          <p:nvSpPr>
            <p:cNvPr id="62" name="Rounded Rectangle 61"/>
            <p:cNvSpPr/>
            <p:nvPr/>
          </p:nvSpPr>
          <p:spPr>
            <a:xfrm>
              <a:off x="6084168" y="4446637"/>
              <a:ext cx="1368152" cy="801674"/>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b="1" dirty="0" err="1" smtClean="0">
                  <a:solidFill>
                    <a:schemeClr val="bg1"/>
                  </a:solidFill>
                </a:rPr>
                <a:t>Pemerintah</a:t>
              </a:r>
              <a:r>
                <a:rPr lang="en-US" sz="1400" b="1" dirty="0" smtClean="0">
                  <a:solidFill>
                    <a:schemeClr val="bg1"/>
                  </a:solidFill>
                </a:rPr>
                <a:t> yang </a:t>
              </a:r>
              <a:r>
                <a:rPr lang="en-US" sz="1400" b="1" dirty="0" err="1" smtClean="0">
                  <a:solidFill>
                    <a:schemeClr val="bg1"/>
                  </a:solidFill>
                </a:rPr>
                <a:t>bersih</a:t>
              </a:r>
              <a:r>
                <a:rPr lang="en-US" sz="1400" b="1" dirty="0" smtClean="0">
                  <a:solidFill>
                    <a:schemeClr val="bg1"/>
                  </a:solidFill>
                </a:rPr>
                <a:t> </a:t>
              </a:r>
              <a:r>
                <a:rPr lang="en-US" sz="1400" b="1" dirty="0" err="1" smtClean="0">
                  <a:solidFill>
                    <a:schemeClr val="bg1"/>
                  </a:solidFill>
                </a:rPr>
                <a:t>dan</a:t>
              </a:r>
              <a:r>
                <a:rPr lang="en-US" sz="1400" b="1" dirty="0" smtClean="0">
                  <a:solidFill>
                    <a:schemeClr val="bg1"/>
                  </a:solidFill>
                </a:rPr>
                <a:t> </a:t>
              </a:r>
              <a:r>
                <a:rPr lang="en-US" sz="1400" b="1" dirty="0" err="1" smtClean="0">
                  <a:solidFill>
                    <a:schemeClr val="bg1"/>
                  </a:solidFill>
                </a:rPr>
                <a:t>bebas</a:t>
              </a:r>
              <a:r>
                <a:rPr lang="en-US" sz="1400" b="1" dirty="0" smtClean="0">
                  <a:solidFill>
                    <a:schemeClr val="bg1"/>
                  </a:solidFill>
                </a:rPr>
                <a:t> KKN (10%)</a:t>
              </a:r>
              <a:endParaRPr lang="en-US" sz="1400" b="1" dirty="0">
                <a:solidFill>
                  <a:schemeClr val="bg1"/>
                </a:solidFill>
              </a:endParaRPr>
            </a:p>
          </p:txBody>
        </p:sp>
        <p:sp>
          <p:nvSpPr>
            <p:cNvPr id="71" name="Rounded Rectangle 70"/>
            <p:cNvSpPr/>
            <p:nvPr/>
          </p:nvSpPr>
          <p:spPr>
            <a:xfrm>
              <a:off x="7363053" y="3100171"/>
              <a:ext cx="1368152" cy="801674"/>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b="1" dirty="0" err="1" smtClean="0">
                  <a:solidFill>
                    <a:schemeClr val="bg1"/>
                  </a:solidFill>
                </a:rPr>
                <a:t>Peningkatan</a:t>
              </a:r>
              <a:r>
                <a:rPr lang="en-US" sz="1400" b="1" dirty="0" smtClean="0">
                  <a:solidFill>
                    <a:schemeClr val="bg1"/>
                  </a:solidFill>
                </a:rPr>
                <a:t> </a:t>
              </a:r>
              <a:r>
                <a:rPr lang="en-US" sz="1400" b="1" dirty="0" err="1" smtClean="0">
                  <a:solidFill>
                    <a:schemeClr val="bg1"/>
                  </a:solidFill>
                </a:rPr>
                <a:t>Pelayanan</a:t>
              </a:r>
              <a:r>
                <a:rPr lang="en-US" sz="1400" b="1" dirty="0" smtClean="0">
                  <a:solidFill>
                    <a:schemeClr val="bg1"/>
                  </a:solidFill>
                </a:rPr>
                <a:t> </a:t>
              </a:r>
              <a:r>
                <a:rPr lang="en-US" sz="1400" b="1" dirty="0" err="1" smtClean="0">
                  <a:solidFill>
                    <a:schemeClr val="bg1"/>
                  </a:solidFill>
                </a:rPr>
                <a:t>Publik</a:t>
              </a:r>
              <a:r>
                <a:rPr lang="en-US" sz="1400" b="1" dirty="0" smtClean="0">
                  <a:solidFill>
                    <a:schemeClr val="bg1"/>
                  </a:solidFill>
                </a:rPr>
                <a:t> (10%)</a:t>
              </a:r>
              <a:endParaRPr lang="en-US" sz="1400" b="1" dirty="0">
                <a:solidFill>
                  <a:schemeClr val="bg1"/>
                </a:solidFill>
              </a:endParaRPr>
            </a:p>
          </p:txBody>
        </p:sp>
        <p:sp>
          <p:nvSpPr>
            <p:cNvPr id="75" name="Up-Down Arrow 74"/>
            <p:cNvSpPr/>
            <p:nvPr/>
          </p:nvSpPr>
          <p:spPr>
            <a:xfrm>
              <a:off x="6611813" y="2564904"/>
              <a:ext cx="360040" cy="1809725"/>
            </a:xfrm>
            <a:prstGeom prst="upDown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77" name="Bent Arrow 76"/>
            <p:cNvSpPr/>
            <p:nvPr/>
          </p:nvSpPr>
          <p:spPr>
            <a:xfrm rot="5400000">
              <a:off x="7455605" y="2125451"/>
              <a:ext cx="1012231" cy="874787"/>
            </a:xfrm>
            <a:prstGeom prst="ben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84" name="Bent Arrow 83"/>
            <p:cNvSpPr/>
            <p:nvPr/>
          </p:nvSpPr>
          <p:spPr>
            <a:xfrm rot="16200000" flipV="1">
              <a:off x="7455605" y="4007184"/>
              <a:ext cx="1012231" cy="874787"/>
            </a:xfrm>
            <a:prstGeom prst="ben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grpSp>
      <p:grpSp>
        <p:nvGrpSpPr>
          <p:cNvPr id="6" name="Group 88"/>
          <p:cNvGrpSpPr/>
          <p:nvPr/>
        </p:nvGrpSpPr>
        <p:grpSpPr>
          <a:xfrm>
            <a:off x="1114197" y="1514826"/>
            <a:ext cx="4217018" cy="3880928"/>
            <a:chOff x="799897" y="1891855"/>
            <a:chExt cx="4217018" cy="3880928"/>
          </a:xfrm>
        </p:grpSpPr>
        <p:sp>
          <p:nvSpPr>
            <p:cNvPr id="90" name="Rounded Rectangle 89">
              <a:hlinkClick r:id="" action="ppaction://noaction"/>
            </p:cNvPr>
            <p:cNvSpPr/>
            <p:nvPr/>
          </p:nvSpPr>
          <p:spPr>
            <a:xfrm rot="16200000">
              <a:off x="-946315" y="3645571"/>
              <a:ext cx="3873423" cy="3810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prstClr val="white"/>
                  </a:solidFill>
                </a:rPr>
                <a:t>MANAJEMEN  </a:t>
              </a:r>
              <a:r>
                <a:rPr lang="en-US" sz="1200" b="1" dirty="0" smtClean="0">
                  <a:solidFill>
                    <a:prstClr val="white"/>
                  </a:solidFill>
                </a:rPr>
                <a:t>PERUBAHAN (5%)</a:t>
              </a:r>
              <a:endParaRPr lang="id-ID" sz="1200" b="1" dirty="0">
                <a:solidFill>
                  <a:prstClr val="white"/>
                </a:solidFill>
              </a:endParaRPr>
            </a:p>
          </p:txBody>
        </p:sp>
        <p:sp>
          <p:nvSpPr>
            <p:cNvPr id="91" name="Rounded Rectangle 90">
              <a:hlinkClick r:id="" action="ppaction://noaction"/>
            </p:cNvPr>
            <p:cNvSpPr/>
            <p:nvPr/>
          </p:nvSpPr>
          <p:spPr>
            <a:xfrm rot="16200000">
              <a:off x="252384" y="3569370"/>
              <a:ext cx="2722524" cy="533402"/>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400" b="1" dirty="0">
                  <a:solidFill>
                    <a:prstClr val="white"/>
                  </a:solidFill>
                </a:rPr>
                <a:t>PENATAAN</a:t>
              </a:r>
              <a:r>
                <a:rPr lang="en-US" sz="1400" b="1" dirty="0">
                  <a:solidFill>
                    <a:prstClr val="black"/>
                  </a:solidFill>
                </a:rPr>
                <a:t> </a:t>
              </a:r>
              <a:r>
                <a:rPr lang="en-US" sz="1400" b="1" dirty="0">
                  <a:solidFill>
                    <a:prstClr val="white"/>
                  </a:solidFill>
                </a:rPr>
                <a:t>PERATURAN </a:t>
              </a:r>
              <a:r>
                <a:rPr lang="en-US" sz="1400" b="1" dirty="0" smtClean="0">
                  <a:solidFill>
                    <a:prstClr val="white"/>
                  </a:solidFill>
                </a:rPr>
                <a:t>PERUNDANG-UNDANGAN (5%)</a:t>
              </a:r>
              <a:endParaRPr lang="id-ID" sz="1400" b="1" dirty="0">
                <a:solidFill>
                  <a:prstClr val="white"/>
                </a:solidFill>
              </a:endParaRPr>
            </a:p>
          </p:txBody>
        </p:sp>
        <p:sp>
          <p:nvSpPr>
            <p:cNvPr id="92" name="Rounded Rectangle 91">
              <a:hlinkClick r:id="" action="ppaction://noaction"/>
            </p:cNvPr>
            <p:cNvSpPr/>
            <p:nvPr/>
          </p:nvSpPr>
          <p:spPr>
            <a:xfrm>
              <a:off x="2139224" y="1899359"/>
              <a:ext cx="2133599" cy="4572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schemeClr val="bg1"/>
                  </a:solidFill>
                </a:rPr>
                <a:t>PENGUATAN </a:t>
              </a:r>
              <a:r>
                <a:rPr lang="en-US" sz="1200" b="1" dirty="0" smtClean="0">
                  <a:solidFill>
                    <a:schemeClr val="bg1"/>
                  </a:solidFill>
                </a:rPr>
                <a:t>PENGAWASAN (12%)</a:t>
              </a:r>
              <a:endParaRPr lang="id-ID" sz="1200" b="1" dirty="0">
                <a:solidFill>
                  <a:schemeClr val="bg1"/>
                </a:solidFill>
              </a:endParaRPr>
            </a:p>
          </p:txBody>
        </p:sp>
        <p:sp>
          <p:nvSpPr>
            <p:cNvPr id="93" name="Rounded Rectangle 92">
              <a:hlinkClick r:id="" action="ppaction://noaction"/>
            </p:cNvPr>
            <p:cNvSpPr/>
            <p:nvPr/>
          </p:nvSpPr>
          <p:spPr>
            <a:xfrm>
              <a:off x="2139224" y="5315583"/>
              <a:ext cx="2133599" cy="4572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prstClr val="white"/>
                  </a:solidFill>
                </a:rPr>
                <a:t>PENGUATAN </a:t>
              </a:r>
              <a:endParaRPr lang="en-US" sz="1200" b="1" dirty="0" smtClean="0">
                <a:solidFill>
                  <a:prstClr val="white"/>
                </a:solidFill>
              </a:endParaRPr>
            </a:p>
            <a:p>
              <a:pPr algn="ctr" fontAlgn="auto">
                <a:spcBef>
                  <a:spcPts val="0"/>
                </a:spcBef>
                <a:spcAft>
                  <a:spcPts val="0"/>
                </a:spcAft>
                <a:defRPr/>
              </a:pPr>
              <a:r>
                <a:rPr lang="en-US" sz="1200" b="1" dirty="0" smtClean="0">
                  <a:solidFill>
                    <a:prstClr val="white"/>
                  </a:solidFill>
                </a:rPr>
                <a:t>AKUNTABILITAS KINERJA (6%)</a:t>
              </a:r>
              <a:endParaRPr lang="id-ID" sz="1200" b="1" dirty="0">
                <a:solidFill>
                  <a:prstClr val="white"/>
                </a:solidFill>
              </a:endParaRPr>
            </a:p>
          </p:txBody>
        </p:sp>
        <p:sp>
          <p:nvSpPr>
            <p:cNvPr id="94" name="Rounded Rectangle 93">
              <a:hlinkClick r:id="" action="ppaction://noaction"/>
            </p:cNvPr>
            <p:cNvSpPr/>
            <p:nvPr/>
          </p:nvSpPr>
          <p:spPr>
            <a:xfrm rot="16200000">
              <a:off x="2898088" y="3653955"/>
              <a:ext cx="3873423" cy="364231"/>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prstClr val="white"/>
                  </a:solidFill>
                </a:rPr>
                <a:t>PENINGKATAN KUALITAS PELAYANAN </a:t>
              </a:r>
              <a:r>
                <a:rPr lang="en-US" sz="1200" b="1" dirty="0" smtClean="0">
                  <a:solidFill>
                    <a:prstClr val="white"/>
                  </a:solidFill>
                </a:rPr>
                <a:t>PUBLIK 6%)</a:t>
              </a:r>
              <a:endParaRPr lang="id-ID" sz="1200" b="1" dirty="0">
                <a:solidFill>
                  <a:prstClr val="white"/>
                </a:solidFill>
              </a:endParaRPr>
            </a:p>
          </p:txBody>
        </p:sp>
        <p:sp>
          <p:nvSpPr>
            <p:cNvPr id="95" name="Rounded Rectangle 94">
              <a:hlinkClick r:id="" action="ppaction://noaction"/>
            </p:cNvPr>
            <p:cNvSpPr/>
            <p:nvPr/>
          </p:nvSpPr>
          <p:spPr>
            <a:xfrm>
              <a:off x="2071563" y="2474809"/>
              <a:ext cx="1485900" cy="7620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200" b="1" dirty="0">
                  <a:solidFill>
                    <a:schemeClr val="bg1"/>
                  </a:solidFill>
                </a:rPr>
                <a:t>PENATAAN &amp; PENGUATAN </a:t>
              </a:r>
              <a:r>
                <a:rPr lang="en-US" sz="1200" b="1" dirty="0" smtClean="0">
                  <a:solidFill>
                    <a:schemeClr val="bg1"/>
                  </a:solidFill>
                </a:rPr>
                <a:t>ORGANISASI (6%)</a:t>
              </a:r>
              <a:endParaRPr lang="id-ID" sz="1200" b="1" dirty="0">
                <a:solidFill>
                  <a:schemeClr val="bg1"/>
                </a:solidFill>
              </a:endParaRPr>
            </a:p>
          </p:txBody>
        </p:sp>
        <p:sp>
          <p:nvSpPr>
            <p:cNvPr id="96" name="Rounded Rectangle 95">
              <a:hlinkClick r:id="" action="ppaction://noaction"/>
            </p:cNvPr>
            <p:cNvSpPr/>
            <p:nvPr/>
          </p:nvSpPr>
          <p:spPr>
            <a:xfrm>
              <a:off x="2071563" y="4529378"/>
              <a:ext cx="1485900" cy="667955"/>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100" b="1" dirty="0">
                  <a:solidFill>
                    <a:schemeClr val="bg1"/>
                  </a:solidFill>
                </a:rPr>
                <a:t>PENATAAN SISTEM MANAJEMEN </a:t>
              </a:r>
              <a:r>
                <a:rPr lang="en-US" sz="1100" b="1" dirty="0" smtClean="0">
                  <a:solidFill>
                    <a:schemeClr val="bg1"/>
                  </a:solidFill>
                </a:rPr>
                <a:t>SDM (15%)</a:t>
              </a:r>
              <a:endParaRPr lang="id-ID" sz="1100" b="1" dirty="0">
                <a:solidFill>
                  <a:schemeClr val="bg1"/>
                </a:solidFill>
              </a:endParaRPr>
            </a:p>
          </p:txBody>
        </p:sp>
        <p:sp>
          <p:nvSpPr>
            <p:cNvPr id="97" name="Rounded Rectangle 96">
              <a:hlinkClick r:id="" action="ppaction://noaction"/>
            </p:cNvPr>
            <p:cNvSpPr/>
            <p:nvPr/>
          </p:nvSpPr>
          <p:spPr>
            <a:xfrm>
              <a:off x="2989216" y="3455071"/>
              <a:ext cx="1268955" cy="762000"/>
            </a:xfrm>
            <a:prstGeom prst="roundRect">
              <a:avLst/>
            </a:prstGeom>
            <a:ln>
              <a:no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sz="1100" b="1" dirty="0">
                  <a:solidFill>
                    <a:prstClr val="white"/>
                  </a:solidFill>
                </a:rPr>
                <a:t>PENATAAN </a:t>
              </a:r>
              <a:r>
                <a:rPr lang="en-US" sz="1100" b="1" dirty="0" smtClean="0">
                  <a:solidFill>
                    <a:prstClr val="white"/>
                  </a:solidFill>
                </a:rPr>
                <a:t>TATALAKSANA (5%)</a:t>
              </a:r>
              <a:endParaRPr lang="id-ID" sz="1100" b="1" dirty="0">
                <a:solidFill>
                  <a:prstClr val="white"/>
                </a:solidFill>
              </a:endParaRPr>
            </a:p>
          </p:txBody>
        </p:sp>
        <p:sp>
          <p:nvSpPr>
            <p:cNvPr id="98" name="Right Arrow 97"/>
            <p:cNvSpPr/>
            <p:nvPr/>
          </p:nvSpPr>
          <p:spPr>
            <a:xfrm>
              <a:off x="1190647" y="3620047"/>
              <a:ext cx="156297"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9" name="Right Arrow 98"/>
            <p:cNvSpPr/>
            <p:nvPr/>
          </p:nvSpPr>
          <p:spPr>
            <a:xfrm>
              <a:off x="1912853" y="2639785"/>
              <a:ext cx="156297"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0" name="Right Arrow 99"/>
            <p:cNvSpPr/>
            <p:nvPr/>
          </p:nvSpPr>
          <p:spPr>
            <a:xfrm>
              <a:off x="1912853" y="4647331"/>
              <a:ext cx="156297"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1" name="Right Arrow 100"/>
            <p:cNvSpPr/>
            <p:nvPr/>
          </p:nvSpPr>
          <p:spPr>
            <a:xfrm>
              <a:off x="1233305" y="1891855"/>
              <a:ext cx="854895"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102" name="Right Arrow 101"/>
            <p:cNvSpPr/>
            <p:nvPr/>
          </p:nvSpPr>
          <p:spPr>
            <a:xfrm>
              <a:off x="1233305" y="5340735"/>
              <a:ext cx="854895"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103" name="Right Arrow 102"/>
            <p:cNvSpPr/>
            <p:nvPr/>
          </p:nvSpPr>
          <p:spPr>
            <a:xfrm>
              <a:off x="4265184" y="3620047"/>
              <a:ext cx="218330"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4" name="Right Arrow 103"/>
            <p:cNvSpPr/>
            <p:nvPr/>
          </p:nvSpPr>
          <p:spPr>
            <a:xfrm rot="16200000">
              <a:off x="2755389" y="5037259"/>
              <a:ext cx="118249"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5" name="Right Arrow 104"/>
            <p:cNvSpPr/>
            <p:nvPr/>
          </p:nvSpPr>
          <p:spPr>
            <a:xfrm rot="5400000">
              <a:off x="2768205" y="2200565"/>
              <a:ext cx="118249"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6" name="Right Arrow 105"/>
            <p:cNvSpPr/>
            <p:nvPr/>
          </p:nvSpPr>
          <p:spPr>
            <a:xfrm>
              <a:off x="4258171" y="1924020"/>
              <a:ext cx="394513"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
          <p:nvSpPr>
            <p:cNvPr id="107" name="Right Arrow 106"/>
            <p:cNvSpPr/>
            <p:nvPr/>
          </p:nvSpPr>
          <p:spPr>
            <a:xfrm>
              <a:off x="4258170" y="5328159"/>
              <a:ext cx="394513" cy="432048"/>
            </a:xfrm>
            <a:prstGeom prst="rightArrow">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cxnSp>
          <p:nvCxnSpPr>
            <p:cNvPr id="108" name="Elbow Connector 107"/>
            <p:cNvCxnSpPr/>
            <p:nvPr/>
          </p:nvCxnSpPr>
          <p:spPr>
            <a:xfrm rot="16200000" flipH="1">
              <a:off x="3455668" y="2951335"/>
              <a:ext cx="579425" cy="274949"/>
            </a:xfrm>
            <a:prstGeom prst="bentConnector3">
              <a:avLst>
                <a:gd name="adj1" fmla="val 10469"/>
              </a:avLst>
            </a:prstGeom>
            <a:ln w="117475">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109" name="Elbow Connector 108"/>
            <p:cNvCxnSpPr/>
            <p:nvPr/>
          </p:nvCxnSpPr>
          <p:spPr>
            <a:xfrm rot="5400000" flipH="1" flipV="1">
              <a:off x="3455668" y="4481839"/>
              <a:ext cx="579425" cy="274949"/>
            </a:xfrm>
            <a:prstGeom prst="bentConnector3">
              <a:avLst>
                <a:gd name="adj1" fmla="val 10469"/>
              </a:avLst>
            </a:prstGeom>
            <a:ln w="117475">
              <a:solidFill>
                <a:schemeClr val="bg1"/>
              </a:solidFill>
              <a:tailEnd type="triangle"/>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 xmlns:p14="http://schemas.microsoft.com/office/powerpoint/2010/main" val="1112792702"/>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9"/>
                                        </p:tgtEl>
                                      </p:cBhvr>
                                    </p:animEffect>
                                    <p:set>
                                      <p:cBhvr>
                                        <p:cTn id="7" dur="1" fill="hold">
                                          <p:stCondLst>
                                            <p:cond delay="499"/>
                                          </p:stCondLst>
                                        </p:cTn>
                                        <p:tgtEl>
                                          <p:spTgt spid="5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3"/>
                                        </p:tgtEl>
                                      </p:cBhvr>
                                    </p:animEffect>
                                    <p:set>
                                      <p:cBhvr>
                                        <p:cTn id="10" dur="1" fill="hold">
                                          <p:stCondLst>
                                            <p:cond delay="499"/>
                                          </p:stCondLst>
                                        </p:cTn>
                                        <p:tgtEl>
                                          <p:spTgt spid="5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70</a:t>
            </a:fld>
            <a:endParaRPr lang="en-US">
              <a:solidFill>
                <a:prstClr val="white"/>
              </a:solidFill>
            </a:endParaRPr>
          </a:p>
        </p:txBody>
      </p:sp>
      <p:sp>
        <p:nvSpPr>
          <p:cNvPr id="2" name="Rounded Rectangle 1"/>
          <p:cNvSpPr/>
          <p:nvPr/>
        </p:nvSpPr>
        <p:spPr>
          <a:xfrm>
            <a:off x="405538" y="1068738"/>
            <a:ext cx="7247990" cy="87242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r>
              <a:rPr lang="id-ID" sz="2800" b="1" dirty="0" smtClean="0">
                <a:solidFill>
                  <a:schemeClr val="tx1"/>
                </a:solidFill>
              </a:rPr>
              <a:t>6. </a:t>
            </a:r>
            <a:r>
              <a:rPr lang="id-ID" sz="2800" b="1" dirty="0">
                <a:solidFill>
                  <a:schemeClr val="tx1"/>
                </a:solidFill>
              </a:rPr>
              <a:t>Penegakan Aturan Disiplin/Kode Etik/Kode Perilaku Pegawai</a:t>
            </a:r>
          </a:p>
          <a:p>
            <a:pPr lvl="0"/>
            <a:endParaRPr lang="id-ID" sz="2800" b="1" dirty="0">
              <a:solidFill>
                <a:schemeClr val="tx1"/>
              </a:solidFill>
            </a:endParaRPr>
          </a:p>
        </p:txBody>
      </p:sp>
      <p:sp>
        <p:nvSpPr>
          <p:cNvPr id="5" name="Rectangle 4"/>
          <p:cNvSpPr/>
          <p:nvPr/>
        </p:nvSpPr>
        <p:spPr>
          <a:xfrm>
            <a:off x="1157206" y="2204639"/>
            <a:ext cx="7224794" cy="632480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42900" lvl="0" indent="-342900" algn="just">
              <a:lnSpc>
                <a:spcPct val="150000"/>
              </a:lnSpc>
              <a:spcAft>
                <a:spcPts val="0"/>
              </a:spcAft>
              <a:buFont typeface="+mj-lt"/>
              <a:buAutoNum type="alphaLcPeriod"/>
            </a:pPr>
            <a:r>
              <a:rPr lang="id-ID" b="1" dirty="0">
                <a:latin typeface="Times New Roman" panose="02020603050405020304" pitchFamily="18" charset="0"/>
                <a:ea typeface="Calibri" panose="020F0502020204030204" pitchFamily="34" charset="0"/>
                <a:cs typeface="Times New Roman" panose="02020603050405020304" pitchFamily="18" charset="0"/>
              </a:rPr>
              <a:t>Telah terdapat kebijakan tentang disiplin/kode etik/kode perilaku yaitu Kode Etik dan Pedoman Perilaku Hakim, Kode Etik panitera dan Jurusita serta  Kode Etik tentang aturan PNS Mahkamah Agung.</a:t>
            </a:r>
            <a:endParaRPr lang="id-ID" sz="16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eriod"/>
            </a:pPr>
            <a:r>
              <a:rPr lang="id-ID" b="1" dirty="0">
                <a:latin typeface="Times New Roman" panose="02020603050405020304" pitchFamily="18" charset="0"/>
                <a:ea typeface="Calibri" panose="020F0502020204030204" pitchFamily="34" charset="0"/>
                <a:cs typeface="Times New Roman" panose="02020603050405020304" pitchFamily="18" charset="0"/>
              </a:rPr>
              <a:t>Aturan disiplin/kode etik/kode perilaku instansi telah diimplementasikan kepada seluruh unit organisasi yang </a:t>
            </a:r>
            <a:r>
              <a:rPr lang="en-US" b="1" dirty="0" err="1">
                <a:latin typeface="Times New Roman" panose="02020603050405020304" pitchFamily="18" charset="0"/>
                <a:ea typeface="Calibri" panose="020F0502020204030204" pitchFamily="34" charset="0"/>
                <a:cs typeface="Times New Roman" panose="02020603050405020304" pitchFamily="18" charset="0"/>
              </a:rPr>
              <a:t>dibuktikan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dengan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diumumkannya</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secara</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berkala</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triwulan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hukuman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disiplin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oleh</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Badan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Pengawasan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melalui</a:t>
            </a:r>
            <a:r>
              <a:rPr lang="en-US" b="1" dirty="0">
                <a:latin typeface="Times New Roman" panose="02020603050405020304" pitchFamily="18" charset="0"/>
                <a:ea typeface="Calibri" panose="020F0502020204030204" pitchFamily="34" charset="0"/>
                <a:cs typeface="Times New Roman" panose="02020603050405020304" pitchFamily="18" charset="0"/>
              </a:rPr>
              <a:t> website </a:t>
            </a:r>
            <a:r>
              <a:rPr lang="en-US" b="1" dirty="0" err="1">
                <a:latin typeface="Times New Roman" panose="02020603050405020304" pitchFamily="18" charset="0"/>
                <a:ea typeface="Calibri" panose="020F0502020204030204" pitchFamily="34" charset="0"/>
                <a:cs typeface="Times New Roman" panose="02020603050405020304" pitchFamily="18" charset="0"/>
              </a:rPr>
              <a:t>Mahkamah</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Agung</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dan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Badan</a:t>
            </a: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err="1">
                <a:latin typeface="Times New Roman" panose="02020603050405020304" pitchFamily="18" charset="0"/>
                <a:ea typeface="Calibri" panose="020F0502020204030204" pitchFamily="34" charset="0"/>
                <a:cs typeface="Times New Roman" panose="02020603050405020304" pitchFamily="18" charset="0"/>
              </a:rPr>
              <a:t>Pengawasan</a:t>
            </a:r>
            <a:r>
              <a:rPr lang="en-US" b="1" dirty="0">
                <a:latin typeface="Times New Roman" panose="02020603050405020304" pitchFamily="18" charset="0"/>
                <a:ea typeface="Calibri" panose="020F0502020204030204" pitchFamily="34" charset="0"/>
                <a:cs typeface="Times New Roman" panose="02020603050405020304" pitchFamily="18" charset="0"/>
              </a:rPr>
              <a:t>.</a:t>
            </a:r>
            <a:r>
              <a:rPr lang="id-ID" b="1" dirty="0">
                <a:latin typeface="Times New Roman" panose="02020603050405020304" pitchFamily="18" charset="0"/>
                <a:ea typeface="Calibri" panose="020F0502020204030204" pitchFamily="34" charset="0"/>
                <a:cs typeface="Times New Roman" panose="02020603050405020304" pitchFamily="18" charset="0"/>
              </a:rPr>
              <a:t>                                                            </a:t>
            </a:r>
            <a:endParaRPr lang="id-ID" sz="1600" b="1"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eriod"/>
            </a:pPr>
            <a:r>
              <a:rPr lang="id-ID" b="1" dirty="0" smtClean="0">
                <a:latin typeface="Times New Roman" panose="02020603050405020304" pitchFamily="18" charset="0"/>
                <a:ea typeface="Calibri" panose="020F0502020204030204" pitchFamily="34" charset="0"/>
              </a:rPr>
              <a:t>Adanya </a:t>
            </a:r>
            <a:r>
              <a:rPr lang="id-ID" b="1" dirty="0">
                <a:latin typeface="Times New Roman" panose="02020603050405020304" pitchFamily="18" charset="0"/>
                <a:ea typeface="Calibri" panose="020F0502020204030204" pitchFamily="34" charset="0"/>
              </a:rPr>
              <a:t>monev atas pelaksanaan aturan disiplin/kode  etik/kode perilaku instansi secara berkala yaitu Monev SKB KMA dan KY  No : 047/KMA/SK/IV/2009 - 02/SKB/P.KY/IV/2009 dirubah menjadi Peraturan Bersama MA dan KY No : 02/PB/MA/IX/2012 - 02/PB/P.KY/09/2012 tentang Panduan Penegakan Kode Etik dan PPH</a:t>
            </a:r>
            <a:endParaRPr lang="id-ID" b="1" dirty="0"/>
          </a:p>
        </p:txBody>
      </p:sp>
    </p:spTree>
    <p:extLst>
      <p:ext uri="{BB962C8B-B14F-4D97-AF65-F5344CB8AC3E}">
        <p14:creationId xmlns="" xmlns:p14="http://schemas.microsoft.com/office/powerpoint/2010/main" val="3753080472"/>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71</a:t>
            </a:fld>
            <a:endParaRPr lang="en-US">
              <a:solidFill>
                <a:prstClr val="white"/>
              </a:solidFill>
            </a:endParaRPr>
          </a:p>
        </p:txBody>
      </p:sp>
      <p:sp>
        <p:nvSpPr>
          <p:cNvPr id="2" name="Rounded Rectangle 1"/>
          <p:cNvSpPr/>
          <p:nvPr/>
        </p:nvSpPr>
        <p:spPr>
          <a:xfrm>
            <a:off x="405538" y="1068738"/>
            <a:ext cx="5534188" cy="87242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r>
              <a:rPr lang="id-ID" sz="2000" b="1" dirty="0" smtClean="0">
                <a:solidFill>
                  <a:schemeClr val="tx1"/>
                </a:solidFill>
              </a:rPr>
              <a:t>6. </a:t>
            </a:r>
            <a:r>
              <a:rPr lang="id-ID" sz="2000" b="1" dirty="0">
                <a:solidFill>
                  <a:schemeClr val="tx1"/>
                </a:solidFill>
              </a:rPr>
              <a:t>Penegakan Aturan Disiplin/Kode Etik/Kode Perilaku Pegawai</a:t>
            </a:r>
          </a:p>
          <a:p>
            <a:pPr lvl="0"/>
            <a:endParaRPr lang="id-ID" sz="2000" b="1" dirty="0">
              <a:solidFill>
                <a:schemeClr val="tx1"/>
              </a:solidFill>
            </a:endParaRPr>
          </a:p>
        </p:txBody>
      </p:sp>
      <p:pic>
        <p:nvPicPr>
          <p:cNvPr id="6" name="Picture 5"/>
          <p:cNvPicPr/>
          <p:nvPr/>
        </p:nvPicPr>
        <p:blipFill>
          <a:blip r:embed="rId2">
            <a:extLst>
              <a:ext uri="{28A0092B-C50C-407E-A947-70E740481C1C}">
                <a14:useLocalDpi xmlns="" xmlns:a14="http://schemas.microsoft.com/office/drawing/2010/main" val="0"/>
              </a:ext>
            </a:extLst>
          </a:blip>
          <a:srcRect/>
          <a:stretch>
            <a:fillRect/>
          </a:stretch>
        </p:blipFill>
        <p:spPr bwMode="auto">
          <a:xfrm>
            <a:off x="2156654" y="1990111"/>
            <a:ext cx="4794336" cy="4185162"/>
          </a:xfrm>
          <a:prstGeom prst="rect">
            <a:avLst/>
          </a:prstGeom>
          <a:noFill/>
        </p:spPr>
      </p:pic>
      <p:sp>
        <p:nvSpPr>
          <p:cNvPr id="7" name="Rectangle 6"/>
          <p:cNvSpPr/>
          <p:nvPr/>
        </p:nvSpPr>
        <p:spPr>
          <a:xfrm>
            <a:off x="2935957" y="6230122"/>
            <a:ext cx="2853666"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marL="270510" algn="ctr">
              <a:lnSpc>
                <a:spcPct val="150000"/>
              </a:lnSpc>
              <a:spcAft>
                <a:spcPts val="0"/>
              </a:spcAft>
            </a:pPr>
            <a:r>
              <a:rPr lang="en-US"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Foto</a:t>
            </a:r>
            <a:r>
              <a:rPr lang="en-US"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Majelis</a:t>
            </a:r>
            <a:r>
              <a:rPr lang="en-US"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Kehormatan</a:t>
            </a:r>
            <a:r>
              <a:rPr lang="en-US"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Hakim </a:t>
            </a:r>
            <a:endParaRPr lang="id-ID"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630991559"/>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72</a:t>
            </a:fld>
            <a:endParaRPr lang="en-US">
              <a:solidFill>
                <a:prstClr val="white"/>
              </a:solidFill>
            </a:endParaRPr>
          </a:p>
        </p:txBody>
      </p:sp>
      <p:sp>
        <p:nvSpPr>
          <p:cNvPr id="2" name="Rounded Rectangle 1"/>
          <p:cNvSpPr/>
          <p:nvPr/>
        </p:nvSpPr>
        <p:spPr>
          <a:xfrm>
            <a:off x="405538" y="1068755"/>
            <a:ext cx="4139030" cy="620577"/>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lvl="0"/>
            <a:r>
              <a:rPr lang="id-ID" sz="2800" b="1" dirty="0" smtClean="0">
                <a:solidFill>
                  <a:schemeClr val="tx1"/>
                </a:solidFill>
              </a:rPr>
              <a:t>7. </a:t>
            </a:r>
            <a:r>
              <a:rPr lang="id-ID" sz="2800" b="1" dirty="0">
                <a:solidFill>
                  <a:schemeClr val="tx1"/>
                </a:solidFill>
              </a:rPr>
              <a:t>Pelaksanaan Evaluasi </a:t>
            </a:r>
            <a:r>
              <a:rPr lang="id-ID" sz="2800" b="1" dirty="0" smtClean="0">
                <a:solidFill>
                  <a:schemeClr val="tx1"/>
                </a:solidFill>
              </a:rPr>
              <a:t>Jabatan</a:t>
            </a:r>
            <a:endParaRPr lang="id-ID" sz="2800" b="1" dirty="0">
              <a:solidFill>
                <a:schemeClr val="tx1"/>
              </a:solidFill>
            </a:endParaRPr>
          </a:p>
          <a:p>
            <a:pPr lvl="0"/>
            <a:endParaRPr lang="id-ID" sz="2000" b="1" dirty="0">
              <a:solidFill>
                <a:schemeClr val="tx1"/>
              </a:solidFill>
            </a:endParaRPr>
          </a:p>
        </p:txBody>
      </p:sp>
      <p:graphicFrame>
        <p:nvGraphicFramePr>
          <p:cNvPr id="5" name="Diagram 4"/>
          <p:cNvGraphicFramePr/>
          <p:nvPr>
            <p:extLst>
              <p:ext uri="{D42A27DB-BD31-4B8C-83A1-F6EECF244321}">
                <p14:modId xmlns="" xmlns:p14="http://schemas.microsoft.com/office/powerpoint/2010/main" val="3547629959"/>
              </p:ext>
            </p:extLst>
          </p:nvPr>
        </p:nvGraphicFramePr>
        <p:xfrm>
          <a:off x="1686739" y="1888788"/>
          <a:ext cx="6390467" cy="4845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44299341"/>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 : PENATAAN SISTEM MANAJEMEN SDM </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73</a:t>
            </a:fld>
            <a:endParaRPr lang="en-US">
              <a:solidFill>
                <a:prstClr val="white"/>
              </a:solidFill>
            </a:endParaRPr>
          </a:p>
        </p:txBody>
      </p:sp>
      <p:sp>
        <p:nvSpPr>
          <p:cNvPr id="2" name="Rounded Rectangle 1"/>
          <p:cNvSpPr/>
          <p:nvPr/>
        </p:nvSpPr>
        <p:spPr>
          <a:xfrm>
            <a:off x="405538" y="1068755"/>
            <a:ext cx="3462374" cy="620577"/>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r>
              <a:rPr lang="id-ID" sz="2800" b="1" dirty="0">
                <a:solidFill>
                  <a:schemeClr val="tx1"/>
                </a:solidFill>
              </a:rPr>
              <a:t>8</a:t>
            </a:r>
            <a:r>
              <a:rPr lang="id-ID" sz="2800" b="1" dirty="0" smtClean="0">
                <a:solidFill>
                  <a:schemeClr val="tx1"/>
                </a:solidFill>
              </a:rPr>
              <a:t>. </a:t>
            </a:r>
            <a:r>
              <a:rPr lang="id-ID" sz="2800" b="1" dirty="0">
                <a:solidFill>
                  <a:schemeClr val="tx1"/>
                </a:solidFill>
              </a:rPr>
              <a:t>Sistem Informasi </a:t>
            </a:r>
            <a:r>
              <a:rPr lang="id-ID" sz="2800" b="1" dirty="0" smtClean="0">
                <a:solidFill>
                  <a:schemeClr val="tx1"/>
                </a:solidFill>
              </a:rPr>
              <a:t>Pegawai</a:t>
            </a:r>
            <a:endParaRPr lang="id-ID" sz="2800" b="1" dirty="0">
              <a:solidFill>
                <a:schemeClr val="tx1"/>
              </a:solidFill>
            </a:endParaRPr>
          </a:p>
          <a:p>
            <a:pPr lvl="0"/>
            <a:endParaRPr lang="id-ID" sz="2000" b="1" dirty="0">
              <a:solidFill>
                <a:schemeClr val="tx1"/>
              </a:solidFill>
            </a:endParaRPr>
          </a:p>
        </p:txBody>
      </p:sp>
      <p:graphicFrame>
        <p:nvGraphicFramePr>
          <p:cNvPr id="6" name="Diagram 5"/>
          <p:cNvGraphicFramePr/>
          <p:nvPr>
            <p:extLst>
              <p:ext uri="{D42A27DB-BD31-4B8C-83A1-F6EECF244321}">
                <p14:modId xmlns="" xmlns:p14="http://schemas.microsoft.com/office/powerpoint/2010/main" val="3454416432"/>
              </p:ext>
            </p:extLst>
          </p:nvPr>
        </p:nvGraphicFramePr>
        <p:xfrm>
          <a:off x="674176" y="1828807"/>
          <a:ext cx="8012624" cy="4912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669745762"/>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 : PENGUATAN AKUNTABILITAS</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74</a:t>
            </a:fld>
            <a:endParaRPr lang="en-US">
              <a:solidFill>
                <a:prstClr val="white"/>
              </a:solidFill>
            </a:endParaRPr>
          </a:p>
        </p:txBody>
      </p:sp>
      <p:graphicFrame>
        <p:nvGraphicFramePr>
          <p:cNvPr id="9" name="Diagram 8"/>
          <p:cNvGraphicFramePr/>
          <p:nvPr>
            <p:extLst>
              <p:ext uri="{D42A27DB-BD31-4B8C-83A1-F6EECF244321}">
                <p14:modId xmlns="" xmlns:p14="http://schemas.microsoft.com/office/powerpoint/2010/main" val="3140678768"/>
              </p:ext>
            </p:extLst>
          </p:nvPr>
        </p:nvGraphicFramePr>
        <p:xfrm>
          <a:off x="1440049" y="1103092"/>
          <a:ext cx="6096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446565582"/>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 : PENGUATAN AKUNTABILITAS</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75</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1507528825"/>
              </p:ext>
            </p:extLst>
          </p:nvPr>
        </p:nvGraphicFramePr>
        <p:xfrm>
          <a:off x="534692" y="1439334"/>
          <a:ext cx="7985502" cy="5209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695976243"/>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 : PENGUATAN AKUNTABILITAS</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76</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1003733004"/>
              </p:ext>
            </p:extLst>
          </p:nvPr>
        </p:nvGraphicFramePr>
        <p:xfrm>
          <a:off x="534692" y="1392839"/>
          <a:ext cx="7985502" cy="5209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291561318"/>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 : PENGUATAN PENGAWASAN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77</a:t>
            </a:fld>
            <a:endParaRPr lang="en-US">
              <a:solidFill>
                <a:prstClr val="white"/>
              </a:solidFill>
            </a:endParaRPr>
          </a:p>
        </p:txBody>
      </p:sp>
      <p:sp>
        <p:nvSpPr>
          <p:cNvPr id="6" name="Rounded Rectangle 5"/>
          <p:cNvSpPr/>
          <p:nvPr/>
        </p:nvSpPr>
        <p:spPr>
          <a:xfrm>
            <a:off x="1104254" y="1270879"/>
            <a:ext cx="6776634" cy="774915"/>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r>
              <a:rPr lang="id-ID" dirty="0"/>
              <a:t>Kemajuan pelaksanaan Reformasi Birokrasi di lingkungan Mahkamah Agung RI di bidang penguatan pengawasan dapat dilihat dari capaian pada 7 (tujuh) program </a:t>
            </a:r>
            <a:r>
              <a:rPr lang="id-ID" dirty="0" smtClean="0"/>
              <a:t>reformasi :</a:t>
            </a:r>
            <a:endParaRPr lang="id-ID" dirty="0"/>
          </a:p>
        </p:txBody>
      </p:sp>
      <p:graphicFrame>
        <p:nvGraphicFramePr>
          <p:cNvPr id="8" name="Diagram 7"/>
          <p:cNvGraphicFramePr/>
          <p:nvPr>
            <p:extLst>
              <p:ext uri="{D42A27DB-BD31-4B8C-83A1-F6EECF244321}">
                <p14:modId xmlns="" xmlns:p14="http://schemas.microsoft.com/office/powerpoint/2010/main" val="2477311508"/>
              </p:ext>
            </p:extLst>
          </p:nvPr>
        </p:nvGraphicFramePr>
        <p:xfrm>
          <a:off x="650929" y="2603715"/>
          <a:ext cx="8159858" cy="36421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184914986"/>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 : PENGUATAN PENGAWASAN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78</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1560055783"/>
              </p:ext>
            </p:extLst>
          </p:nvPr>
        </p:nvGraphicFramePr>
        <p:xfrm>
          <a:off x="175647" y="2185261"/>
          <a:ext cx="6728848" cy="4517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2394489" y="1224384"/>
            <a:ext cx="2359618" cy="774915"/>
          </a:xfrm>
          <a:prstGeom prst="roundRect">
            <a:avLst/>
          </a:prstGeom>
          <a:solidFill>
            <a:schemeClr val="accent3">
              <a:lumMod val="75000"/>
            </a:schemeClr>
          </a:solidFill>
        </p:spPr>
        <p:style>
          <a:lnRef idx="0">
            <a:schemeClr val="dk1"/>
          </a:lnRef>
          <a:fillRef idx="3">
            <a:schemeClr val="dk1"/>
          </a:fillRef>
          <a:effectRef idx="3">
            <a:schemeClr val="dk1"/>
          </a:effectRef>
          <a:fontRef idx="minor">
            <a:schemeClr val="lt1"/>
          </a:fontRef>
        </p:style>
        <p:txBody>
          <a:bodyPr rtlCol="0" anchor="ctr"/>
          <a:lstStyle/>
          <a:p>
            <a:r>
              <a:rPr lang="id-ID" sz="4000" dirty="0" smtClean="0"/>
              <a:t>1. Gratifikasi</a:t>
            </a:r>
            <a:endParaRPr lang="id-ID" sz="4000" dirty="0"/>
          </a:p>
        </p:txBody>
      </p:sp>
      <p:pic>
        <p:nvPicPr>
          <p:cNvPr id="6" name="Picture 5" descr="D:\Bebas Korupsi\BANNER_OK.jpg"/>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032357" y="2216258"/>
            <a:ext cx="1917916" cy="4401518"/>
          </a:xfrm>
          <a:prstGeom prst="rect">
            <a:avLst/>
          </a:prstGeom>
          <a:noFill/>
          <a:ln>
            <a:noFill/>
          </a:ln>
        </p:spPr>
      </p:pic>
    </p:spTree>
    <p:extLst>
      <p:ext uri="{BB962C8B-B14F-4D97-AF65-F5344CB8AC3E}">
        <p14:creationId xmlns="" xmlns:p14="http://schemas.microsoft.com/office/powerpoint/2010/main" val="201651515"/>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 : PENGUATAN PENGAWASAN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79</a:t>
            </a:fld>
            <a:endParaRPr lang="en-US">
              <a:solidFill>
                <a:prstClr val="white"/>
              </a:solidFill>
            </a:endParaRPr>
          </a:p>
        </p:txBody>
      </p:sp>
      <p:graphicFrame>
        <p:nvGraphicFramePr>
          <p:cNvPr id="8" name="Diagram 7"/>
          <p:cNvGraphicFramePr/>
          <p:nvPr>
            <p:extLst>
              <p:ext uri="{D42A27DB-BD31-4B8C-83A1-F6EECF244321}">
                <p14:modId xmlns="" xmlns:p14="http://schemas.microsoft.com/office/powerpoint/2010/main" val="1827490771"/>
              </p:ext>
            </p:extLst>
          </p:nvPr>
        </p:nvGraphicFramePr>
        <p:xfrm>
          <a:off x="1981200" y="1975151"/>
          <a:ext cx="6096000" cy="4781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3090629" y="943329"/>
            <a:ext cx="5237331" cy="923330"/>
          </a:xfrm>
          <a:prstGeom prst="rect">
            <a:avLst/>
          </a:prstGeom>
        </p:spPr>
        <p:style>
          <a:lnRef idx="3">
            <a:schemeClr val="lt1"/>
          </a:lnRef>
          <a:fillRef idx="1">
            <a:schemeClr val="accent1"/>
          </a:fillRef>
          <a:effectRef idx="1">
            <a:schemeClr val="accent1"/>
          </a:effectRef>
          <a:fontRef idx="minor">
            <a:schemeClr val="lt1"/>
          </a:fontRef>
        </p:style>
        <p:txBody>
          <a:bodyPr wrap="none">
            <a:spAutoFit/>
          </a:bodyPr>
          <a:lstStyle/>
          <a:p>
            <a:pPr marL="342900" lvl="0" indent="-342900">
              <a:lnSpc>
                <a:spcPct val="150000"/>
              </a:lnSpc>
              <a:spcBef>
                <a:spcPts val="200"/>
              </a:spcBef>
              <a:spcAft>
                <a:spcPts val="0"/>
              </a:spcAft>
              <a:buFont typeface="+mj-lt"/>
              <a:buAutoNum type="arabicPeriod" startAt="3"/>
            </a:pPr>
            <a:r>
              <a:rPr lang="id-ID" sz="3600" b="1" dirty="0">
                <a:solidFill>
                  <a:srgbClr val="1F4D78"/>
                </a:solidFill>
                <a:latin typeface="Times New Roman" panose="02020603050405020304" pitchFamily="18" charset="0"/>
                <a:ea typeface="Times New Roman" panose="02020603050405020304" pitchFamily="18" charset="0"/>
                <a:cs typeface="Times New Roman" panose="02020603050405020304" pitchFamily="18" charset="0"/>
              </a:rPr>
              <a:t>Pengaduan Masyarakat</a:t>
            </a:r>
            <a:endParaRPr lang="id-ID" sz="36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132501810"/>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371" y="122715"/>
            <a:ext cx="9117632" cy="1362075"/>
          </a:xfrm>
        </p:spPr>
        <p:txBody>
          <a:bodyPr/>
          <a:lstStyle/>
          <a:p>
            <a:pPr algn="ctr"/>
            <a:r>
              <a:rPr lang="en-US" dirty="0" smtClean="0">
                <a:latin typeface="Baskerville Old Face" panose="02020602080505020303" pitchFamily="18" charset="0"/>
              </a:rPr>
              <a:t>PENGUNGKIT (60</a:t>
            </a:r>
            <a:r>
              <a:rPr lang="id-ID" dirty="0" smtClean="0">
                <a:latin typeface="Baskerville Old Face" panose="02020602080505020303" pitchFamily="18" charset="0"/>
              </a:rPr>
              <a:t>%</a:t>
            </a:r>
            <a:r>
              <a:rPr lang="en-US" dirty="0" smtClean="0">
                <a:latin typeface="Baskerville Old Face" panose="02020602080505020303" pitchFamily="18" charset="0"/>
              </a:rPr>
              <a:t>)</a:t>
            </a:r>
            <a:r>
              <a:rPr lang="id-ID" dirty="0">
                <a:latin typeface="Baskerville Old Face" panose="02020602080505020303" pitchFamily="18" charset="0"/>
              </a:rPr>
              <a:t/>
            </a:r>
            <a:br>
              <a:rPr lang="id-ID" dirty="0">
                <a:latin typeface="Baskerville Old Face" panose="02020602080505020303" pitchFamily="18" charset="0"/>
              </a:rPr>
            </a:br>
            <a:endParaRPr lang="en-US" sz="2400" cap="none" dirty="0">
              <a:latin typeface="Andalus" panose="02020603050405020304" pitchFamily="18" charset="-78"/>
              <a:cs typeface="Andalus" panose="02020603050405020304" pitchFamily="18" charset="-78"/>
            </a:endParaRPr>
          </a:p>
        </p:txBody>
      </p:sp>
      <p:sp>
        <p:nvSpPr>
          <p:cNvPr id="6" name="Text Placeholder 5"/>
          <p:cNvSpPr>
            <a:spLocks noGrp="1"/>
          </p:cNvSpPr>
          <p:nvPr>
            <p:ph type="body" idx="1"/>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457950" y="6356359"/>
            <a:ext cx="2057400" cy="365125"/>
          </a:xfrm>
        </p:spPr>
        <p:txBody>
          <a:bodyPr/>
          <a:lstStyle/>
          <a:p>
            <a:fld id="{4F8D1E9D-B18D-4065-8FD1-39E6750141A7}" type="slidenum">
              <a:rPr lang="en-US" smtClean="0"/>
              <a:pPr/>
              <a:t>8</a:t>
            </a:fld>
            <a:endParaRPr lang="en-US" dirty="0"/>
          </a:p>
        </p:txBody>
      </p:sp>
      <p:grpSp>
        <p:nvGrpSpPr>
          <p:cNvPr id="3" name="Group 8"/>
          <p:cNvGrpSpPr/>
          <p:nvPr/>
        </p:nvGrpSpPr>
        <p:grpSpPr>
          <a:xfrm>
            <a:off x="251521" y="1192772"/>
            <a:ext cx="8712968" cy="5120526"/>
            <a:chOff x="1033850" y="1192772"/>
            <a:chExt cx="7148306" cy="5120526"/>
          </a:xfrm>
        </p:grpSpPr>
        <p:sp>
          <p:nvSpPr>
            <p:cNvPr id="10" name="Freeform 9"/>
            <p:cNvSpPr/>
            <p:nvPr/>
          </p:nvSpPr>
          <p:spPr>
            <a:xfrm>
              <a:off x="1187044" y="1343070"/>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Manajemen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Perubahan</a:t>
              </a:r>
              <a:endParaRPr lang="en-US" sz="2400" b="1" kern="1200" dirty="0">
                <a:latin typeface="Arial" pitchFamily="34" charset="0"/>
                <a:cs typeface="Arial" pitchFamily="34" charset="0"/>
              </a:endParaRPr>
            </a:p>
          </p:txBody>
        </p:sp>
        <p:sp>
          <p:nvSpPr>
            <p:cNvPr id="11" name="Rectangle 10"/>
            <p:cNvSpPr/>
            <p:nvPr/>
          </p:nvSpPr>
          <p:spPr>
            <a:xfrm>
              <a:off x="1033850" y="1192772"/>
              <a:ext cx="728365" cy="1092548"/>
            </a:xfrm>
            <a:prstGeom prst="rect">
              <a:avLst/>
            </a:prstGeom>
          </p:spPr>
          <p:style>
            <a:lnRef idx="2">
              <a:schemeClr val="lt1">
                <a:hueOff val="0"/>
                <a:satOff val="0"/>
                <a:lumOff val="0"/>
                <a:alphaOff val="0"/>
              </a:schemeClr>
            </a:lnRef>
            <a:fillRef idx="1">
              <a:schemeClr val="accent4">
                <a:tint val="50000"/>
                <a:hueOff val="0"/>
                <a:satOff val="0"/>
                <a:lumOff val="0"/>
                <a:alphaOff val="0"/>
              </a:schemeClr>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12" name="Freeform 11"/>
            <p:cNvSpPr/>
            <p:nvPr/>
          </p:nvSpPr>
          <p:spPr>
            <a:xfrm>
              <a:off x="4852484" y="1343070"/>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Penataan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Sistem</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Manajemen</a:t>
              </a:r>
              <a:r>
                <a:rPr lang="en-US" sz="2400" b="1" kern="1200" dirty="0" smtClean="0">
                  <a:latin typeface="Arial" pitchFamily="34" charset="0"/>
                  <a:cs typeface="Arial" pitchFamily="34" charset="0"/>
                </a:rPr>
                <a:t> SDM</a:t>
              </a:r>
              <a:endParaRPr lang="en-US" sz="2400" b="1" kern="1200" dirty="0">
                <a:latin typeface="Arial" pitchFamily="34" charset="0"/>
                <a:cs typeface="Arial" pitchFamily="34" charset="0"/>
              </a:endParaRPr>
            </a:p>
          </p:txBody>
        </p:sp>
        <p:sp>
          <p:nvSpPr>
            <p:cNvPr id="13" name="Rectangle 12"/>
            <p:cNvSpPr/>
            <p:nvPr/>
          </p:nvSpPr>
          <p:spPr>
            <a:xfrm>
              <a:off x="4713747" y="1192772"/>
              <a:ext cx="728365" cy="1092548"/>
            </a:xfrm>
            <a:prstGeom prst="rect">
              <a:avLst/>
            </a:prstGeom>
          </p:spPr>
          <p:style>
            <a:lnRef idx="2">
              <a:schemeClr val="lt1">
                <a:hueOff val="0"/>
                <a:satOff val="0"/>
                <a:lumOff val="0"/>
                <a:alphaOff val="0"/>
              </a:schemeClr>
            </a:lnRef>
            <a:fillRef idx="1">
              <a:schemeClr val="accent4">
                <a:tint val="50000"/>
                <a:hueOff val="-828014"/>
                <a:satOff val="7069"/>
                <a:lumOff val="696"/>
                <a:alphaOff val="0"/>
              </a:schemeClr>
            </a:fillRef>
            <a:effectRef idx="0">
              <a:schemeClr val="accent4">
                <a:tint val="50000"/>
                <a:hueOff val="-828014"/>
                <a:satOff val="7069"/>
                <a:lumOff val="696"/>
                <a:alphaOff val="0"/>
              </a:schemeClr>
            </a:effectRef>
            <a:fontRef idx="minor">
              <a:schemeClr val="lt1">
                <a:hueOff val="0"/>
                <a:satOff val="0"/>
                <a:lumOff val="0"/>
                <a:alphaOff val="0"/>
              </a:schemeClr>
            </a:fontRef>
          </p:style>
        </p:sp>
        <p:sp>
          <p:nvSpPr>
            <p:cNvPr id="14" name="Freeform 13"/>
            <p:cNvSpPr/>
            <p:nvPr/>
          </p:nvSpPr>
          <p:spPr>
            <a:xfrm>
              <a:off x="1187044" y="2652972"/>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Penataan</a:t>
              </a:r>
              <a:r>
                <a:rPr lang="en-US" sz="2400" b="1" kern="1200" baseline="0" dirty="0" smtClean="0">
                  <a:latin typeface="Arial" pitchFamily="34" charset="0"/>
                  <a:cs typeface="Arial" pitchFamily="34" charset="0"/>
                </a:rPr>
                <a:t> </a:t>
              </a:r>
              <a:r>
                <a:rPr lang="en-US" sz="2400" b="1" kern="1200" baseline="0" dirty="0" err="1" smtClean="0">
                  <a:latin typeface="Arial" pitchFamily="34" charset="0"/>
                  <a:cs typeface="Arial" pitchFamily="34" charset="0"/>
                </a:rPr>
                <a:t>Peraturan</a:t>
              </a:r>
              <a:r>
                <a:rPr lang="en-US" sz="2400" b="1" kern="1200" baseline="0" dirty="0" smtClean="0">
                  <a:latin typeface="Arial" pitchFamily="34" charset="0"/>
                  <a:cs typeface="Arial" pitchFamily="34" charset="0"/>
                </a:rPr>
                <a:t> </a:t>
              </a:r>
              <a:r>
                <a:rPr lang="en-US" sz="2400" b="1" kern="1200" baseline="0" dirty="0" err="1" smtClean="0">
                  <a:latin typeface="Arial" pitchFamily="34" charset="0"/>
                  <a:cs typeface="Arial" pitchFamily="34" charset="0"/>
                </a:rPr>
                <a:t>Perundangan-undangan</a:t>
              </a:r>
              <a:endParaRPr lang="en-US" sz="2400" b="1" kern="1200" dirty="0">
                <a:latin typeface="Arial" pitchFamily="34" charset="0"/>
                <a:cs typeface="Arial" pitchFamily="34" charset="0"/>
              </a:endParaRPr>
            </a:p>
          </p:txBody>
        </p:sp>
        <p:sp>
          <p:nvSpPr>
            <p:cNvPr id="15" name="Rectangle 14"/>
            <p:cNvSpPr/>
            <p:nvPr/>
          </p:nvSpPr>
          <p:spPr>
            <a:xfrm>
              <a:off x="1033850" y="2502674"/>
              <a:ext cx="728365" cy="1092548"/>
            </a:xfrm>
            <a:prstGeom prst="rect">
              <a:avLst/>
            </a:prstGeom>
          </p:spPr>
          <p:style>
            <a:lnRef idx="2">
              <a:schemeClr val="lt1">
                <a:hueOff val="0"/>
                <a:satOff val="0"/>
                <a:lumOff val="0"/>
                <a:alphaOff val="0"/>
              </a:schemeClr>
            </a:lnRef>
            <a:fillRef idx="1">
              <a:schemeClr val="accent4">
                <a:tint val="50000"/>
                <a:hueOff val="-1656027"/>
                <a:satOff val="14138"/>
                <a:lumOff val="1393"/>
                <a:alphaOff val="0"/>
              </a:schemeClr>
            </a:fillRef>
            <a:effectRef idx="0">
              <a:schemeClr val="accent4">
                <a:tint val="50000"/>
                <a:hueOff val="-1656027"/>
                <a:satOff val="14138"/>
                <a:lumOff val="1393"/>
                <a:alphaOff val="0"/>
              </a:schemeClr>
            </a:effectRef>
            <a:fontRef idx="minor">
              <a:schemeClr val="lt1">
                <a:hueOff val="0"/>
                <a:satOff val="0"/>
                <a:lumOff val="0"/>
                <a:alphaOff val="0"/>
              </a:schemeClr>
            </a:fontRef>
          </p:style>
        </p:sp>
        <p:sp>
          <p:nvSpPr>
            <p:cNvPr id="16" name="Freeform 15"/>
            <p:cNvSpPr/>
            <p:nvPr/>
          </p:nvSpPr>
          <p:spPr>
            <a:xfrm>
              <a:off x="4852484" y="2652972"/>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Penguatan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Akuntabilitas</a:t>
              </a:r>
              <a:endParaRPr lang="en-US" sz="2400" b="1" kern="1200" dirty="0">
                <a:latin typeface="Arial" pitchFamily="34" charset="0"/>
                <a:cs typeface="Arial" pitchFamily="34" charset="0"/>
              </a:endParaRPr>
            </a:p>
          </p:txBody>
        </p:sp>
        <p:sp>
          <p:nvSpPr>
            <p:cNvPr id="17" name="Rectangle 16"/>
            <p:cNvSpPr/>
            <p:nvPr/>
          </p:nvSpPr>
          <p:spPr>
            <a:xfrm>
              <a:off x="4713747" y="2502674"/>
              <a:ext cx="728365" cy="1092548"/>
            </a:xfrm>
            <a:prstGeom prst="rect">
              <a:avLst/>
            </a:prstGeom>
          </p:spPr>
          <p:style>
            <a:lnRef idx="2">
              <a:schemeClr val="lt1">
                <a:hueOff val="0"/>
                <a:satOff val="0"/>
                <a:lumOff val="0"/>
                <a:alphaOff val="0"/>
              </a:schemeClr>
            </a:lnRef>
            <a:fillRef idx="1">
              <a:schemeClr val="accent4">
                <a:tint val="50000"/>
                <a:hueOff val="-2484041"/>
                <a:satOff val="21207"/>
                <a:lumOff val="2089"/>
                <a:alphaOff val="0"/>
              </a:schemeClr>
            </a:fillRef>
            <a:effectRef idx="0">
              <a:schemeClr val="accent4">
                <a:tint val="50000"/>
                <a:hueOff val="-2484041"/>
                <a:satOff val="21207"/>
                <a:lumOff val="2089"/>
                <a:alphaOff val="0"/>
              </a:schemeClr>
            </a:effectRef>
            <a:fontRef idx="minor">
              <a:schemeClr val="lt1">
                <a:hueOff val="0"/>
                <a:satOff val="0"/>
                <a:lumOff val="0"/>
                <a:alphaOff val="0"/>
              </a:schemeClr>
            </a:fontRef>
          </p:style>
        </p:sp>
        <p:sp>
          <p:nvSpPr>
            <p:cNvPr id="18" name="Freeform 17"/>
            <p:cNvSpPr/>
            <p:nvPr/>
          </p:nvSpPr>
          <p:spPr>
            <a:xfrm>
              <a:off x="1187044" y="3962874"/>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Penataan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dan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Penguatan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Organisasi</a:t>
              </a:r>
              <a:endParaRPr lang="en-US" sz="2400" b="1" kern="1200" dirty="0">
                <a:latin typeface="Arial" pitchFamily="34" charset="0"/>
                <a:cs typeface="Arial" pitchFamily="34" charset="0"/>
              </a:endParaRPr>
            </a:p>
          </p:txBody>
        </p:sp>
        <p:sp>
          <p:nvSpPr>
            <p:cNvPr id="19" name="Rectangle 18"/>
            <p:cNvSpPr/>
            <p:nvPr/>
          </p:nvSpPr>
          <p:spPr>
            <a:xfrm>
              <a:off x="1033850" y="3812577"/>
              <a:ext cx="728365" cy="1092548"/>
            </a:xfrm>
            <a:prstGeom prst="rect">
              <a:avLst/>
            </a:prstGeom>
          </p:spPr>
          <p:style>
            <a:lnRef idx="2">
              <a:schemeClr val="lt1">
                <a:hueOff val="0"/>
                <a:satOff val="0"/>
                <a:lumOff val="0"/>
                <a:alphaOff val="0"/>
              </a:schemeClr>
            </a:lnRef>
            <a:fillRef idx="1">
              <a:schemeClr val="accent4">
                <a:tint val="50000"/>
                <a:hueOff val="-3312055"/>
                <a:satOff val="28276"/>
                <a:lumOff val="2786"/>
                <a:alphaOff val="0"/>
              </a:schemeClr>
            </a:fillRef>
            <a:effectRef idx="0">
              <a:schemeClr val="accent4">
                <a:tint val="50000"/>
                <a:hueOff val="-3312055"/>
                <a:satOff val="28276"/>
                <a:lumOff val="2786"/>
                <a:alphaOff val="0"/>
              </a:schemeClr>
            </a:effectRef>
            <a:fontRef idx="minor">
              <a:schemeClr val="lt1">
                <a:hueOff val="0"/>
                <a:satOff val="0"/>
                <a:lumOff val="0"/>
                <a:alphaOff val="0"/>
              </a:schemeClr>
            </a:fontRef>
          </p:style>
        </p:sp>
        <p:sp>
          <p:nvSpPr>
            <p:cNvPr id="20" name="Freeform 19"/>
            <p:cNvSpPr/>
            <p:nvPr/>
          </p:nvSpPr>
          <p:spPr>
            <a:xfrm>
              <a:off x="4852484" y="3962874"/>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Penguatan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Pengawasan</a:t>
              </a:r>
              <a:endParaRPr lang="en-US" sz="2400" b="1" kern="1200" dirty="0">
                <a:latin typeface="Arial" pitchFamily="34" charset="0"/>
                <a:cs typeface="Arial" pitchFamily="34" charset="0"/>
              </a:endParaRPr>
            </a:p>
          </p:txBody>
        </p:sp>
        <p:sp>
          <p:nvSpPr>
            <p:cNvPr id="21" name="Rectangle 20"/>
            <p:cNvSpPr/>
            <p:nvPr/>
          </p:nvSpPr>
          <p:spPr>
            <a:xfrm>
              <a:off x="4713747" y="3812577"/>
              <a:ext cx="728365" cy="1092548"/>
            </a:xfrm>
            <a:prstGeom prst="rect">
              <a:avLst/>
            </a:prstGeom>
          </p:spPr>
          <p:style>
            <a:lnRef idx="2">
              <a:schemeClr val="lt1">
                <a:hueOff val="0"/>
                <a:satOff val="0"/>
                <a:lumOff val="0"/>
                <a:alphaOff val="0"/>
              </a:schemeClr>
            </a:lnRef>
            <a:fillRef idx="1">
              <a:schemeClr val="accent4">
                <a:tint val="50000"/>
                <a:hueOff val="-4140068"/>
                <a:satOff val="35345"/>
                <a:lumOff val="3482"/>
                <a:alphaOff val="0"/>
              </a:schemeClr>
            </a:fillRef>
            <a:effectRef idx="0">
              <a:schemeClr val="accent4">
                <a:tint val="50000"/>
                <a:hueOff val="-4140068"/>
                <a:satOff val="35345"/>
                <a:lumOff val="3482"/>
                <a:alphaOff val="0"/>
              </a:schemeClr>
            </a:effectRef>
            <a:fontRef idx="minor">
              <a:schemeClr val="lt1">
                <a:hueOff val="0"/>
                <a:satOff val="0"/>
                <a:lumOff val="0"/>
                <a:alphaOff val="0"/>
              </a:schemeClr>
            </a:fontRef>
          </p:style>
        </p:sp>
        <p:sp>
          <p:nvSpPr>
            <p:cNvPr id="22" name="Freeform 21"/>
            <p:cNvSpPr/>
            <p:nvPr/>
          </p:nvSpPr>
          <p:spPr>
            <a:xfrm>
              <a:off x="1187044" y="5272776"/>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Penataan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Tatalaksana</a:t>
              </a:r>
              <a:endParaRPr lang="en-US" sz="2400" b="1" kern="1200" dirty="0">
                <a:latin typeface="Arial" pitchFamily="34" charset="0"/>
                <a:cs typeface="Arial" pitchFamily="34" charset="0"/>
              </a:endParaRPr>
            </a:p>
          </p:txBody>
        </p:sp>
        <p:sp>
          <p:nvSpPr>
            <p:cNvPr id="23" name="Rectangle 22"/>
            <p:cNvSpPr/>
            <p:nvPr/>
          </p:nvSpPr>
          <p:spPr>
            <a:xfrm>
              <a:off x="1033850" y="5122479"/>
              <a:ext cx="728365" cy="1092548"/>
            </a:xfrm>
            <a:prstGeom prst="rect">
              <a:avLst/>
            </a:prstGeom>
          </p:spPr>
          <p:style>
            <a:lnRef idx="2">
              <a:schemeClr val="lt1">
                <a:hueOff val="0"/>
                <a:satOff val="0"/>
                <a:lumOff val="0"/>
                <a:alphaOff val="0"/>
              </a:schemeClr>
            </a:lnRef>
            <a:fillRef idx="1">
              <a:schemeClr val="accent4">
                <a:tint val="50000"/>
                <a:hueOff val="-4968082"/>
                <a:satOff val="42414"/>
                <a:lumOff val="4179"/>
                <a:alphaOff val="0"/>
              </a:schemeClr>
            </a:fillRef>
            <a:effectRef idx="0">
              <a:schemeClr val="accent4">
                <a:tint val="50000"/>
                <a:hueOff val="-4968082"/>
                <a:satOff val="42414"/>
                <a:lumOff val="4179"/>
                <a:alphaOff val="0"/>
              </a:schemeClr>
            </a:effectRef>
            <a:fontRef idx="minor">
              <a:schemeClr val="lt1">
                <a:hueOff val="0"/>
                <a:satOff val="0"/>
                <a:lumOff val="0"/>
                <a:alphaOff val="0"/>
              </a:schemeClr>
            </a:fontRef>
          </p:style>
        </p:sp>
        <p:sp>
          <p:nvSpPr>
            <p:cNvPr id="24" name="Freeform 23"/>
            <p:cNvSpPr/>
            <p:nvPr/>
          </p:nvSpPr>
          <p:spPr>
            <a:xfrm>
              <a:off x="4852484" y="5272776"/>
              <a:ext cx="3329672" cy="1040522"/>
            </a:xfrm>
            <a:custGeom>
              <a:avLst/>
              <a:gdLst>
                <a:gd name="connsiteX0" fmla="*/ 0 w 3329672"/>
                <a:gd name="connsiteY0" fmla="*/ 0 h 1040522"/>
                <a:gd name="connsiteX1" fmla="*/ 3329672 w 3329672"/>
                <a:gd name="connsiteY1" fmla="*/ 0 h 1040522"/>
                <a:gd name="connsiteX2" fmla="*/ 3329672 w 3329672"/>
                <a:gd name="connsiteY2" fmla="*/ 1040522 h 1040522"/>
                <a:gd name="connsiteX3" fmla="*/ 0 w 3329672"/>
                <a:gd name="connsiteY3" fmla="*/ 1040522 h 1040522"/>
                <a:gd name="connsiteX4" fmla="*/ 0 w 3329672"/>
                <a:gd name="connsiteY4" fmla="*/ 0 h 104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672" h="1040522">
                  <a:moveTo>
                    <a:pt x="0" y="0"/>
                  </a:moveTo>
                  <a:lnTo>
                    <a:pt x="3329672" y="0"/>
                  </a:lnTo>
                  <a:lnTo>
                    <a:pt x="3329672" y="1040522"/>
                  </a:lnTo>
                  <a:lnTo>
                    <a:pt x="0" y="1040522"/>
                  </a:lnTo>
                  <a:lnTo>
                    <a:pt x="0" y="0"/>
                  </a:lnTo>
                  <a:close/>
                </a:path>
              </a:pathLst>
            </a:custGeom>
            <a:ln w="12700">
              <a:solidFill>
                <a:schemeClr val="tx1"/>
              </a:solidFill>
            </a:ln>
          </p:spPr>
          <p:style>
            <a:lnRef idx="1">
              <a:schemeClr val="accent4">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04781" tIns="80010" rIns="80010" bIns="80010" numCol="1" spcCol="1270" anchor="ctr" anchorCtr="0">
              <a:noAutofit/>
            </a:bodyPr>
            <a:lstStyle/>
            <a:p>
              <a:pPr marL="119063" lvl="0" algn="l" defTabSz="933450">
                <a:lnSpc>
                  <a:spcPct val="90000"/>
                </a:lnSpc>
                <a:spcBef>
                  <a:spcPct val="0"/>
                </a:spcBef>
                <a:spcAft>
                  <a:spcPct val="35000"/>
                </a:spcAft>
              </a:pPr>
              <a:r>
                <a:rPr lang="en-US" sz="2400" b="1" kern="1200" dirty="0" err="1" smtClean="0">
                  <a:latin typeface="Arial" pitchFamily="34" charset="0"/>
                  <a:cs typeface="Arial" pitchFamily="34" charset="0"/>
                </a:rPr>
                <a:t>Peningkatan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Kualitas</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Pelayanan</a:t>
              </a:r>
              <a:r>
                <a:rPr lang="en-US" sz="2400" b="1" kern="1200" dirty="0" smtClean="0">
                  <a:latin typeface="Arial" pitchFamily="34" charset="0"/>
                  <a:cs typeface="Arial" pitchFamily="34" charset="0"/>
                </a:rPr>
                <a:t> </a:t>
              </a:r>
              <a:r>
                <a:rPr lang="en-US" sz="2400" b="1" kern="1200" dirty="0" err="1" smtClean="0">
                  <a:latin typeface="Arial" pitchFamily="34" charset="0"/>
                  <a:cs typeface="Arial" pitchFamily="34" charset="0"/>
                </a:rPr>
                <a:t>Publik</a:t>
              </a:r>
              <a:endParaRPr lang="en-US" sz="2400" b="1" kern="1200" dirty="0">
                <a:latin typeface="Arial" pitchFamily="34" charset="0"/>
                <a:cs typeface="Arial" pitchFamily="34" charset="0"/>
              </a:endParaRPr>
            </a:p>
          </p:txBody>
        </p:sp>
        <p:sp>
          <p:nvSpPr>
            <p:cNvPr id="25" name="Rectangle 24"/>
            <p:cNvSpPr/>
            <p:nvPr/>
          </p:nvSpPr>
          <p:spPr>
            <a:xfrm>
              <a:off x="4713747" y="5122479"/>
              <a:ext cx="728365" cy="1092548"/>
            </a:xfrm>
            <a:prstGeom prst="rect">
              <a:avLst/>
            </a:prstGeom>
          </p:spPr>
          <p:style>
            <a:lnRef idx="2">
              <a:schemeClr val="lt1">
                <a:hueOff val="0"/>
                <a:satOff val="0"/>
                <a:lumOff val="0"/>
                <a:alphaOff val="0"/>
              </a:schemeClr>
            </a:lnRef>
            <a:fillRef idx="1">
              <a:schemeClr val="accent4">
                <a:tint val="50000"/>
                <a:hueOff val="-5796095"/>
                <a:satOff val="49483"/>
                <a:lumOff val="4875"/>
                <a:alphaOff val="0"/>
              </a:schemeClr>
            </a:fillRef>
            <a:effectRef idx="0">
              <a:schemeClr val="accent4">
                <a:tint val="50000"/>
                <a:hueOff val="-5796095"/>
                <a:satOff val="49483"/>
                <a:lumOff val="4875"/>
                <a:alphaOff val="0"/>
              </a:schemeClr>
            </a:effectRef>
            <a:fontRef idx="minor">
              <a:schemeClr val="lt1">
                <a:hueOff val="0"/>
                <a:satOff val="0"/>
                <a:lumOff val="0"/>
                <a:alphaOff val="0"/>
              </a:schemeClr>
            </a:fontRef>
          </p:style>
        </p:sp>
      </p:grpSp>
      <p:sp>
        <p:nvSpPr>
          <p:cNvPr id="26" name="Rectangle 25"/>
          <p:cNvSpPr/>
          <p:nvPr/>
        </p:nvSpPr>
        <p:spPr>
          <a:xfrm>
            <a:off x="438247" y="1283196"/>
            <a:ext cx="535724"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7" name="Rectangle 26"/>
          <p:cNvSpPr/>
          <p:nvPr/>
        </p:nvSpPr>
        <p:spPr>
          <a:xfrm>
            <a:off x="427558" y="2502178"/>
            <a:ext cx="535724"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8" name="Rectangle 27"/>
          <p:cNvSpPr/>
          <p:nvPr/>
        </p:nvSpPr>
        <p:spPr>
          <a:xfrm>
            <a:off x="427525" y="3812576"/>
            <a:ext cx="535724"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9" name="Rectangle 28"/>
          <p:cNvSpPr/>
          <p:nvPr/>
        </p:nvSpPr>
        <p:spPr>
          <a:xfrm>
            <a:off x="427525" y="5177041"/>
            <a:ext cx="535724"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0" name="Rectangle 29"/>
          <p:cNvSpPr/>
          <p:nvPr/>
        </p:nvSpPr>
        <p:spPr>
          <a:xfrm>
            <a:off x="4726306" y="1275812"/>
            <a:ext cx="886782"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15</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1" name="Rectangle 30"/>
          <p:cNvSpPr/>
          <p:nvPr/>
        </p:nvSpPr>
        <p:spPr>
          <a:xfrm>
            <a:off x="4901836" y="2505670"/>
            <a:ext cx="535724"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2" name="Rectangle 31"/>
          <p:cNvSpPr/>
          <p:nvPr/>
        </p:nvSpPr>
        <p:spPr>
          <a:xfrm>
            <a:off x="4912930" y="5177041"/>
            <a:ext cx="535724"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3" name="Rectangle 32"/>
          <p:cNvSpPr/>
          <p:nvPr/>
        </p:nvSpPr>
        <p:spPr>
          <a:xfrm>
            <a:off x="4726305" y="3908935"/>
            <a:ext cx="886782" cy="923330"/>
          </a:xfrm>
          <a:prstGeom prst="rect">
            <a:avLst/>
          </a:prstGeom>
          <a:noFill/>
        </p:spPr>
        <p:txBody>
          <a:bodyPr wrap="none" lIns="91440" tIns="45720" rIns="91440" bIns="45720">
            <a:spAutoFit/>
          </a:bodyPr>
          <a:lstStyle/>
          <a:p>
            <a:pPr algn="ctr"/>
            <a:r>
              <a:rPr 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12</a:t>
            </a:r>
            <a:endPar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 xmlns:p14="http://schemas.microsoft.com/office/powerpoint/2010/main" val="728105171"/>
      </p:ext>
    </p:extLst>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 : PENGUATAN PENGAWASAN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80</a:t>
            </a:fld>
            <a:endParaRPr lang="en-US">
              <a:solidFill>
                <a:prstClr val="white"/>
              </a:solidFill>
            </a:endParaRPr>
          </a:p>
        </p:txBody>
      </p:sp>
      <p:sp>
        <p:nvSpPr>
          <p:cNvPr id="9" name="Rectangle 8"/>
          <p:cNvSpPr/>
          <p:nvPr/>
        </p:nvSpPr>
        <p:spPr>
          <a:xfrm>
            <a:off x="2637296" y="1098312"/>
            <a:ext cx="5271828" cy="923330"/>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a:lnSpc>
                <a:spcPct val="150000"/>
              </a:lnSpc>
              <a:spcBef>
                <a:spcPts val="200"/>
              </a:spcBef>
            </a:pPr>
            <a:r>
              <a:rPr lang="id-ID" sz="36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4. </a:t>
            </a:r>
            <a:r>
              <a:rPr lang="id-ID" sz="3600" b="1" dirty="0">
                <a:solidFill>
                  <a:schemeClr val="tx1"/>
                </a:solidFill>
              </a:rPr>
              <a:t>Whistle-Blowing </a:t>
            </a:r>
            <a:r>
              <a:rPr lang="id-ID" sz="3600" b="1" dirty="0" smtClean="0">
                <a:solidFill>
                  <a:schemeClr val="tx1"/>
                </a:solidFill>
              </a:rPr>
              <a:t>System</a:t>
            </a:r>
            <a:endParaRPr lang="id-ID" sz="3600" b="1" dirty="0">
              <a:solidFill>
                <a:schemeClr val="tx1"/>
              </a:solidFill>
            </a:endParaRPr>
          </a:p>
        </p:txBody>
      </p:sp>
      <p:graphicFrame>
        <p:nvGraphicFramePr>
          <p:cNvPr id="2" name="Diagram 1"/>
          <p:cNvGraphicFramePr/>
          <p:nvPr>
            <p:extLst>
              <p:ext uri="{D42A27DB-BD31-4B8C-83A1-F6EECF244321}">
                <p14:modId xmlns="" xmlns:p14="http://schemas.microsoft.com/office/powerpoint/2010/main" val="2284575390"/>
              </p:ext>
            </p:extLst>
          </p:nvPr>
        </p:nvGraphicFramePr>
        <p:xfrm>
          <a:off x="603142" y="2200766"/>
          <a:ext cx="7778858" cy="46572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665749860"/>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 : PENGUATAN PENGAWASAN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81</a:t>
            </a:fld>
            <a:endParaRPr lang="en-US">
              <a:solidFill>
                <a:prstClr val="white"/>
              </a:solidFill>
            </a:endParaRPr>
          </a:p>
        </p:txBody>
      </p:sp>
      <p:graphicFrame>
        <p:nvGraphicFramePr>
          <p:cNvPr id="5" name="Diagram 4"/>
          <p:cNvGraphicFramePr/>
          <p:nvPr>
            <p:extLst>
              <p:ext uri="{D42A27DB-BD31-4B8C-83A1-F6EECF244321}">
                <p14:modId xmlns="" xmlns:p14="http://schemas.microsoft.com/office/powerpoint/2010/main" val="1909089884"/>
              </p:ext>
            </p:extLst>
          </p:nvPr>
        </p:nvGraphicFramePr>
        <p:xfrm>
          <a:off x="1524000" y="719668"/>
          <a:ext cx="6096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868213102"/>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 : PENGUATAN PENGAWASAN</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82</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2075942498"/>
              </p:ext>
            </p:extLst>
          </p:nvPr>
        </p:nvGraphicFramePr>
        <p:xfrm>
          <a:off x="768457" y="1246610"/>
          <a:ext cx="712793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p:cNvSpPr/>
          <p:nvPr/>
        </p:nvSpPr>
        <p:spPr>
          <a:xfrm>
            <a:off x="4045060" y="2944678"/>
            <a:ext cx="499820" cy="526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Curved Left Arrow 6"/>
          <p:cNvSpPr/>
          <p:nvPr/>
        </p:nvSpPr>
        <p:spPr>
          <a:xfrm>
            <a:off x="7043982" y="4184544"/>
            <a:ext cx="430078" cy="123986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8" name="Left Arrow 7"/>
          <p:cNvSpPr/>
          <p:nvPr/>
        </p:nvSpPr>
        <p:spPr>
          <a:xfrm>
            <a:off x="4126426" y="5424424"/>
            <a:ext cx="697424" cy="5734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 xmlns:p14="http://schemas.microsoft.com/office/powerpoint/2010/main" val="1551498208"/>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83</a:t>
            </a:fld>
            <a:endParaRPr lang="en-US">
              <a:solidFill>
                <a:prstClr val="white"/>
              </a:solidFill>
            </a:endParaRPr>
          </a:p>
        </p:txBody>
      </p:sp>
      <p:sp>
        <p:nvSpPr>
          <p:cNvPr id="9" name="Rounded Rectangle 8"/>
          <p:cNvSpPr/>
          <p:nvPr/>
        </p:nvSpPr>
        <p:spPr>
          <a:xfrm>
            <a:off x="1104254" y="1270865"/>
            <a:ext cx="6776634" cy="929897"/>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r>
              <a:rPr lang="id-ID" b="1" dirty="0"/>
              <a:t>Kemajuan pelaksanaan Reformasi Birokrasi di lingkungan Mahkamah Agung RI di bidang peningkatan kualitas pelayanan publik dapat dilihat dari capaian pada 5 (lima) program reformasi </a:t>
            </a:r>
            <a:r>
              <a:rPr lang="id-ID" b="1" dirty="0" smtClean="0"/>
              <a:t> :</a:t>
            </a:r>
            <a:endParaRPr lang="id-ID" b="1" dirty="0"/>
          </a:p>
        </p:txBody>
      </p:sp>
      <p:graphicFrame>
        <p:nvGraphicFramePr>
          <p:cNvPr id="10" name="Diagram 9"/>
          <p:cNvGraphicFramePr/>
          <p:nvPr>
            <p:extLst>
              <p:ext uri="{D42A27DB-BD31-4B8C-83A1-F6EECF244321}">
                <p14:modId xmlns="" xmlns:p14="http://schemas.microsoft.com/office/powerpoint/2010/main" val="1561294677"/>
              </p:ext>
            </p:extLst>
          </p:nvPr>
        </p:nvGraphicFramePr>
        <p:xfrm>
          <a:off x="650929" y="2603715"/>
          <a:ext cx="8159858" cy="36421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064422413"/>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84</a:t>
            </a:fld>
            <a:endParaRPr lang="en-US">
              <a:solidFill>
                <a:prstClr val="white"/>
              </a:solidFill>
            </a:endParaRPr>
          </a:p>
        </p:txBody>
      </p:sp>
      <p:sp>
        <p:nvSpPr>
          <p:cNvPr id="6" name="Rounded Rectangle 5"/>
          <p:cNvSpPr/>
          <p:nvPr/>
        </p:nvSpPr>
        <p:spPr>
          <a:xfrm>
            <a:off x="3142936" y="559881"/>
            <a:ext cx="2266627" cy="697423"/>
          </a:xfrm>
          <a:prstGeom prst="roundRect">
            <a:avLst/>
          </a:prstGeom>
        </p:spPr>
        <p:style>
          <a:lnRef idx="0">
            <a:schemeClr val="accent6"/>
          </a:lnRef>
          <a:fillRef idx="3">
            <a:schemeClr val="accent6"/>
          </a:fillRef>
          <a:effectRef idx="3">
            <a:schemeClr val="accent6"/>
          </a:effectRef>
          <a:fontRef idx="minor">
            <a:schemeClr val="lt1"/>
          </a:fontRef>
        </p:style>
        <p:txBody>
          <a:bodyPr rtlCol="0" anchor="t"/>
          <a:lstStyle/>
          <a:p>
            <a:r>
              <a:rPr lang="id-ID" sz="2400" b="1" dirty="0" smtClean="0"/>
              <a:t>1. Standar Pelayanan </a:t>
            </a:r>
            <a:endParaRPr lang="id-ID" sz="2400" b="1" dirty="0"/>
          </a:p>
        </p:txBody>
      </p:sp>
      <p:sp>
        <p:nvSpPr>
          <p:cNvPr id="2" name="Rectangle 1"/>
          <p:cNvSpPr/>
          <p:nvPr/>
        </p:nvSpPr>
        <p:spPr>
          <a:xfrm>
            <a:off x="228608" y="1371604"/>
            <a:ext cx="8713177" cy="590931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marL="342900" lvl="0" indent="-342900" algn="just">
              <a:spcAft>
                <a:spcPts val="0"/>
              </a:spcAft>
              <a:buFont typeface="+mj-lt"/>
              <a:buAutoNum type="alphaLcPeriod"/>
            </a:pP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elah terdapat kebijakan standar pelayanan yang mencakup kejelasan biaya, waktu, persyaratan perijinan melalui SK K</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etua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M</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gung RI</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N</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omor</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026/KMA/SK/II/2012 tentang Standar Pelayanan Peradilan dan SK K</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etua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M</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gung RI</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No</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mor</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1-144/KMA/SK/I/2011.</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lphaLcPeriod"/>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Standar pelayanan telah dimaklumatkan pada seluruh jenis pelayanan melalui Website Mahkamah Agung, informasi standar pelayanan dan jadwal sidang.</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lphaLcPeriod"/>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Telah disusun SOP bagi pelaksanaan standar pelayanan pada seluruh jenis pelayanan melalui SOP Kehumasan tentang standar pelayanan.</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lphaLcPeriod"/>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Telah dilakukan reviu dan perbaikan atas standar pelayanan  secara berkala dan dilakukan dengan melibatkan stakeholders melalui :</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Peraturan S</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ekretaris</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Agung</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RI</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No</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mor</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1 Tahun 2012 tentang Monitoring dan Evaluasi SOP di Lingkungan M</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Agung</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RI; </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Surat Tugas Nomor 90/BUA.6/HS/IX/2013 Tanggal 2 September 2013 Tentang Observer Pelatihan Hubungan Kehumasan Di PN Makassar yang diselenggarakan USAID dan;</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Surat Tugas Nomor 17/BUA.6/HS/III/2014 Tanggal 21 Maret 2014 Tentang Observer Pelatihan Hubungan Kehumasan Di PN Bangkinang yang diselenggarakan oleh C4J.</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263525" indent="-263525"/>
            <a:r>
              <a:rPr lang="id-ID" dirty="0" smtClean="0">
                <a:solidFill>
                  <a:schemeClr val="tx1"/>
                </a:solidFill>
                <a:latin typeface="Times New Roman" panose="02020603050405020304" pitchFamily="18" charset="0"/>
                <a:ea typeface="Calibri" panose="020F0502020204030204" pitchFamily="34" charset="0"/>
              </a:rPr>
              <a:t>e. 	Telah </a:t>
            </a:r>
            <a:r>
              <a:rPr lang="id-ID" dirty="0">
                <a:solidFill>
                  <a:schemeClr val="tx1"/>
                </a:solidFill>
                <a:latin typeface="Times New Roman" panose="02020603050405020304" pitchFamily="18" charset="0"/>
                <a:ea typeface="Calibri" panose="020F0502020204030204" pitchFamily="34" charset="0"/>
              </a:rPr>
              <a:t>dilakukan reviu dan perbaikan SOP secara berkala melalui SK Karo Humas Nomor 12/SK/BUA.6/HS/VIII/2012 Tanggal 2 Agustus 2012 Tentang Penunjukan Tim Penyusun Rencana Kerja T.A 2013 Biro Humas dalam Rangka Peningkatan Program RB.</a:t>
            </a:r>
            <a:endParaRPr lang="id-ID" dirty="0">
              <a:solidFill>
                <a:schemeClr val="tx1"/>
              </a:solidFill>
            </a:endParaRPr>
          </a:p>
        </p:txBody>
      </p:sp>
    </p:spTree>
    <p:extLst>
      <p:ext uri="{BB962C8B-B14F-4D97-AF65-F5344CB8AC3E}">
        <p14:creationId xmlns="" xmlns:p14="http://schemas.microsoft.com/office/powerpoint/2010/main" val="452799004"/>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85</a:t>
            </a:fld>
            <a:endParaRPr lang="en-US">
              <a:solidFill>
                <a:prstClr val="white"/>
              </a:solidFill>
            </a:endParaRPr>
          </a:p>
        </p:txBody>
      </p:sp>
      <p:sp>
        <p:nvSpPr>
          <p:cNvPr id="6" name="Rounded Rectangle 5"/>
          <p:cNvSpPr/>
          <p:nvPr/>
        </p:nvSpPr>
        <p:spPr>
          <a:xfrm>
            <a:off x="3142935" y="559881"/>
            <a:ext cx="2866541" cy="697423"/>
          </a:xfrm>
          <a:prstGeom prst="roundRect">
            <a:avLst/>
          </a:prstGeom>
        </p:spPr>
        <p:style>
          <a:lnRef idx="0">
            <a:schemeClr val="accent6"/>
          </a:lnRef>
          <a:fillRef idx="3">
            <a:schemeClr val="accent6"/>
          </a:fillRef>
          <a:effectRef idx="3">
            <a:schemeClr val="accent6"/>
          </a:effectRef>
          <a:fontRef idx="minor">
            <a:schemeClr val="lt1"/>
          </a:fontRef>
        </p:style>
        <p:txBody>
          <a:bodyPr rtlCol="0" anchor="t"/>
          <a:lstStyle/>
          <a:p>
            <a:r>
              <a:rPr lang="id-ID" sz="2400" b="1" dirty="0" smtClean="0"/>
              <a:t>2. Budaya Pelayanan Prima </a:t>
            </a:r>
            <a:endParaRPr lang="id-ID" sz="2400" b="1" dirty="0"/>
          </a:p>
        </p:txBody>
      </p:sp>
      <p:sp>
        <p:nvSpPr>
          <p:cNvPr id="5" name="Rectangle 4"/>
          <p:cNvSpPr/>
          <p:nvPr/>
        </p:nvSpPr>
        <p:spPr>
          <a:xfrm>
            <a:off x="1195755" y="1749506"/>
            <a:ext cx="7121770" cy="5078313"/>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marL="342900" lvl="0" indent="-342900" algn="just">
              <a:lnSpc>
                <a:spcPct val="150000"/>
              </a:lnSpc>
              <a:spcAft>
                <a:spcPts val="0"/>
              </a:spcAft>
              <a:buFont typeface="+mj-lt"/>
              <a:buAutoNum type="alphaLcPeriod"/>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Telah dilakukan sosialisasi/pelatihan dalam upaya penerapan Budaya Pelayanan Prima dengan ditetapkan:</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620713" lvl="0" indent="-342900" algn="just">
              <a:lnSpc>
                <a:spcPct val="150000"/>
              </a:lnSpc>
              <a:spcAft>
                <a:spcPts val="0"/>
              </a:spcAft>
              <a:buFont typeface="+mj-lt"/>
              <a:buAutoNum type="arabicParenR"/>
              <a:tabLst>
                <a:tab pos="620713" algn="l"/>
              </a:tabLst>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SK K</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epala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Biro</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Humas Nomor 14/SK/BUA.6/HS/X/2011 Tentang Penunjukan Peserta Sosialisasi S</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urat</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K</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eputusan</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K</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etua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M</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gung RI</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Nomor</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1-144/KMA/SK/I/2011 Bagi Para Ketua Pengadilan T</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ingkat</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Banding serta Para Ketua Pengadilan T</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ingkat</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Pertama pada empat lingkungan peradilan di Wilayah Prov</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insi</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Ambon, Papua dan Maluku Utara </a:t>
            </a:r>
            <a:r>
              <a:rPr lang="id-ID"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dan;</a:t>
            </a:r>
            <a:endParaRPr lang="id-ID"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620713" lvl="0" indent="-342900" algn="just">
              <a:lnSpc>
                <a:spcPct val="150000"/>
              </a:lnSpc>
              <a:spcAft>
                <a:spcPts val="0"/>
              </a:spcAft>
              <a:buFont typeface="+mj-lt"/>
              <a:buAutoNum type="arabicParenR"/>
              <a:tabLst>
                <a:tab pos="620713" algn="l"/>
              </a:tabLst>
            </a:pPr>
            <a:r>
              <a:rPr lang="id-ID" dirty="0" smtClean="0">
                <a:solidFill>
                  <a:schemeClr val="tx1"/>
                </a:solidFill>
                <a:latin typeface="Times New Roman" panose="02020603050405020304" pitchFamily="18" charset="0"/>
                <a:ea typeface="Calibri" panose="020F0502020204030204" pitchFamily="34" charset="0"/>
              </a:rPr>
              <a:t>SK </a:t>
            </a:r>
            <a:r>
              <a:rPr lang="id-ID" dirty="0">
                <a:solidFill>
                  <a:schemeClr val="tx1"/>
                </a:solidFill>
                <a:latin typeface="Times New Roman" panose="02020603050405020304" pitchFamily="18" charset="0"/>
                <a:ea typeface="Calibri" panose="020F0502020204030204" pitchFamily="34" charset="0"/>
              </a:rPr>
              <a:t>K</a:t>
            </a:r>
            <a:r>
              <a:rPr lang="en-US" dirty="0" err="1">
                <a:solidFill>
                  <a:schemeClr val="tx1"/>
                </a:solidFill>
                <a:latin typeface="Times New Roman" panose="02020603050405020304" pitchFamily="18" charset="0"/>
                <a:ea typeface="Calibri" panose="020F0502020204030204" pitchFamily="34" charset="0"/>
              </a:rPr>
              <a:t>epala</a:t>
            </a:r>
            <a:r>
              <a:rPr lang="en-US" dirty="0">
                <a:solidFill>
                  <a:schemeClr val="tx1"/>
                </a:solidFill>
                <a:latin typeface="Times New Roman" panose="02020603050405020304" pitchFamily="18" charset="0"/>
                <a:ea typeface="Calibri" panose="020F0502020204030204" pitchFamily="34" charset="0"/>
              </a:rPr>
              <a:t> Biro</a:t>
            </a:r>
            <a:r>
              <a:rPr lang="id-ID" dirty="0">
                <a:solidFill>
                  <a:schemeClr val="tx1"/>
                </a:solidFill>
                <a:latin typeface="Times New Roman" panose="02020603050405020304" pitchFamily="18" charset="0"/>
                <a:ea typeface="Calibri" panose="020F0502020204030204" pitchFamily="34" charset="0"/>
              </a:rPr>
              <a:t> Humas Nomor</a:t>
            </a:r>
            <a:r>
              <a:rPr lang="en-US" dirty="0">
                <a:solidFill>
                  <a:schemeClr val="tx1"/>
                </a:solidFill>
                <a:latin typeface="Times New Roman" panose="02020603050405020304" pitchFamily="18" charset="0"/>
                <a:ea typeface="Calibri" panose="020F0502020204030204" pitchFamily="34" charset="0"/>
              </a:rPr>
              <a:t>:</a:t>
            </a:r>
            <a:r>
              <a:rPr lang="id-ID" dirty="0">
                <a:solidFill>
                  <a:schemeClr val="tx1"/>
                </a:solidFill>
                <a:latin typeface="Times New Roman" panose="02020603050405020304" pitchFamily="18" charset="0"/>
                <a:ea typeface="Calibri" panose="020F0502020204030204" pitchFamily="34" charset="0"/>
              </a:rPr>
              <a:t> 05/SK/BUA.6/HS/IV/2012 Tentang Penunjukjan Narasumber dan Panitia Pelaksana Kegiatan Bimtek Kehumasan Pada Empat     Lingkungan Peradilan di Wilayah Prov</a:t>
            </a:r>
            <a:r>
              <a:rPr lang="en-US" dirty="0" err="1">
                <a:solidFill>
                  <a:schemeClr val="tx1"/>
                </a:solidFill>
                <a:latin typeface="Times New Roman" panose="02020603050405020304" pitchFamily="18" charset="0"/>
                <a:ea typeface="Calibri" panose="020F0502020204030204" pitchFamily="34" charset="0"/>
              </a:rPr>
              <a:t>insi</a:t>
            </a:r>
            <a:r>
              <a:rPr lang="id-ID" dirty="0">
                <a:solidFill>
                  <a:schemeClr val="tx1"/>
                </a:solidFill>
                <a:latin typeface="Times New Roman" panose="02020603050405020304" pitchFamily="18" charset="0"/>
                <a:ea typeface="Calibri" panose="020F0502020204030204" pitchFamily="34" charset="0"/>
              </a:rPr>
              <a:t> Jawa Timur.</a:t>
            </a:r>
            <a:endParaRPr lang="id-ID" dirty="0">
              <a:solidFill>
                <a:schemeClr val="tx1"/>
              </a:solidFill>
            </a:endParaRPr>
          </a:p>
        </p:txBody>
      </p:sp>
    </p:spTree>
    <p:extLst>
      <p:ext uri="{BB962C8B-B14F-4D97-AF65-F5344CB8AC3E}">
        <p14:creationId xmlns="" xmlns:p14="http://schemas.microsoft.com/office/powerpoint/2010/main" val="724841273"/>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86</a:t>
            </a:fld>
            <a:endParaRPr lang="en-US">
              <a:solidFill>
                <a:prstClr val="white"/>
              </a:solidFill>
            </a:endParaRPr>
          </a:p>
        </p:txBody>
      </p:sp>
      <p:sp>
        <p:nvSpPr>
          <p:cNvPr id="6" name="Rounded Rectangle 5"/>
          <p:cNvSpPr/>
          <p:nvPr/>
        </p:nvSpPr>
        <p:spPr>
          <a:xfrm>
            <a:off x="3142935" y="559881"/>
            <a:ext cx="2866541" cy="697423"/>
          </a:xfrm>
          <a:prstGeom prst="roundRect">
            <a:avLst/>
          </a:prstGeom>
        </p:spPr>
        <p:style>
          <a:lnRef idx="0">
            <a:schemeClr val="accent6"/>
          </a:lnRef>
          <a:fillRef idx="3">
            <a:schemeClr val="accent6"/>
          </a:fillRef>
          <a:effectRef idx="3">
            <a:schemeClr val="accent6"/>
          </a:effectRef>
          <a:fontRef idx="minor">
            <a:schemeClr val="lt1"/>
          </a:fontRef>
        </p:style>
        <p:txBody>
          <a:bodyPr rtlCol="0" anchor="t"/>
          <a:lstStyle/>
          <a:p>
            <a:r>
              <a:rPr lang="id-ID" sz="2400" b="1" dirty="0" smtClean="0"/>
              <a:t>2. Budaya Pelayanan Prima </a:t>
            </a:r>
            <a:endParaRPr lang="id-ID" sz="2400" b="1" dirty="0"/>
          </a:p>
        </p:txBody>
      </p:sp>
      <p:sp>
        <p:nvSpPr>
          <p:cNvPr id="2" name="Rectangle 1"/>
          <p:cNvSpPr/>
          <p:nvPr/>
        </p:nvSpPr>
        <p:spPr>
          <a:xfrm>
            <a:off x="742628" y="1315550"/>
            <a:ext cx="8196021" cy="715580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marL="342900" lvl="0" indent="-342900" algn="just">
              <a:lnSpc>
                <a:spcPct val="150000"/>
              </a:lnSpc>
              <a:spcAft>
                <a:spcPts val="0"/>
              </a:spcAft>
              <a:buFont typeface="+mj-lt"/>
              <a:buAutoNum type="alphaLcPeriod" startAt="2"/>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Telah dilaksanakan informasi tentang pelayanan mudah diakses melalui berbagai media yaitu:</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WEBSITE M</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gung</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SIADPA, CTS, Direktori Putusan, Papan Pengumuman, SIPP MILTUN, SMS GATEWAY;   </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Website mahkamhahagung.go.id;</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Buku Profil Mahkamah Agung;</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Majalah Media Komunikasi Mahkamah Agung;</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Iklan layanan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masyarakat</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di </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m</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edia </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c</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etak</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dan</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elektronik</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712788" lvl="0" indent="-342900" algn="just">
              <a:lnSpc>
                <a:spcPct val="150000"/>
              </a:lnSpc>
              <a:spcAft>
                <a:spcPts val="0"/>
              </a:spcAft>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Newslater Kepaniteraan.</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eriod" startAt="3"/>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Telah terdapat sistem sanksi/reward bagi pelaksana  layanan serta pemberian kompensasi kepada penerima layanan bila layanan tidak sesuai standar dan sudah diimplementasikan dengan:</a:t>
            </a:r>
            <a:endParaRPr lang="id-ID"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Untuk punishment terdapat dalam Laporan Triwulan Hukuman Disiplin di Web M</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ahkamah</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id-ID"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gung</a:t>
            </a:r>
            <a:r>
              <a:rPr lang="id-ID"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id-ID"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smtClean="0">
                <a:solidFill>
                  <a:schemeClr val="tx1"/>
                </a:solidFill>
                <a:latin typeface="Times New Roman" panose="02020603050405020304" pitchFamily="18" charset="0"/>
                <a:ea typeface="Calibri" panose="020F0502020204030204" pitchFamily="34" charset="0"/>
              </a:rPr>
              <a:t>Untuk </a:t>
            </a:r>
            <a:r>
              <a:rPr lang="id-ID" dirty="0">
                <a:solidFill>
                  <a:schemeClr val="tx1"/>
                </a:solidFill>
                <a:latin typeface="Times New Roman" panose="02020603050405020304" pitchFamily="18" charset="0"/>
                <a:ea typeface="Calibri" panose="020F0502020204030204" pitchFamily="34" charset="0"/>
              </a:rPr>
              <a:t>Reward terdapat dalam SK K</a:t>
            </a:r>
            <a:r>
              <a:rPr lang="en-US" dirty="0" err="1">
                <a:solidFill>
                  <a:schemeClr val="tx1"/>
                </a:solidFill>
                <a:latin typeface="Times New Roman" panose="02020603050405020304" pitchFamily="18" charset="0"/>
                <a:ea typeface="Calibri" panose="020F0502020204030204" pitchFamily="34" charset="0"/>
              </a:rPr>
              <a:t>etua</a:t>
            </a:r>
            <a:r>
              <a:rPr lang="en-US" dirty="0">
                <a:solidFill>
                  <a:schemeClr val="tx1"/>
                </a:solidFill>
                <a:latin typeface="Times New Roman" panose="02020603050405020304" pitchFamily="18" charset="0"/>
                <a:ea typeface="Calibri" panose="020F0502020204030204" pitchFamily="34" charset="0"/>
              </a:rPr>
              <a:t> </a:t>
            </a:r>
            <a:r>
              <a:rPr lang="id-ID" dirty="0">
                <a:solidFill>
                  <a:schemeClr val="tx1"/>
                </a:solidFill>
                <a:latin typeface="Times New Roman" panose="02020603050405020304" pitchFamily="18" charset="0"/>
                <a:ea typeface="Calibri" panose="020F0502020204030204" pitchFamily="34" charset="0"/>
              </a:rPr>
              <a:t>M</a:t>
            </a:r>
            <a:r>
              <a:rPr lang="en-US" dirty="0" err="1">
                <a:solidFill>
                  <a:schemeClr val="tx1"/>
                </a:solidFill>
                <a:latin typeface="Times New Roman" panose="02020603050405020304" pitchFamily="18" charset="0"/>
                <a:ea typeface="Calibri" panose="020F0502020204030204" pitchFamily="34" charset="0"/>
              </a:rPr>
              <a:t>ahkamah</a:t>
            </a:r>
            <a:r>
              <a:rPr lang="en-US" dirty="0">
                <a:solidFill>
                  <a:schemeClr val="tx1"/>
                </a:solidFill>
                <a:latin typeface="Times New Roman" panose="02020603050405020304" pitchFamily="18" charset="0"/>
                <a:ea typeface="Calibri" panose="020F0502020204030204" pitchFamily="34" charset="0"/>
              </a:rPr>
              <a:t> </a:t>
            </a:r>
            <a:r>
              <a:rPr lang="id-ID" dirty="0">
                <a:solidFill>
                  <a:schemeClr val="tx1"/>
                </a:solidFill>
                <a:latin typeface="Times New Roman" panose="02020603050405020304" pitchFamily="18" charset="0"/>
                <a:ea typeface="Calibri" panose="020F0502020204030204" pitchFamily="34" charset="0"/>
              </a:rPr>
              <a:t>A</a:t>
            </a:r>
            <a:r>
              <a:rPr lang="en-US" dirty="0">
                <a:solidFill>
                  <a:schemeClr val="tx1"/>
                </a:solidFill>
                <a:latin typeface="Times New Roman" panose="02020603050405020304" pitchFamily="18" charset="0"/>
                <a:ea typeface="Calibri" panose="020F0502020204030204" pitchFamily="34" charset="0"/>
              </a:rPr>
              <a:t>gung RI</a:t>
            </a:r>
            <a:r>
              <a:rPr lang="id-ID" dirty="0">
                <a:solidFill>
                  <a:schemeClr val="tx1"/>
                </a:solidFill>
                <a:latin typeface="Times New Roman" panose="02020603050405020304" pitchFamily="18" charset="0"/>
                <a:ea typeface="Calibri" panose="020F0502020204030204" pitchFamily="34" charset="0"/>
              </a:rPr>
              <a:t> No</a:t>
            </a:r>
            <a:r>
              <a:rPr lang="en-US" dirty="0" err="1">
                <a:solidFill>
                  <a:schemeClr val="tx1"/>
                </a:solidFill>
                <a:latin typeface="Times New Roman" panose="02020603050405020304" pitchFamily="18" charset="0"/>
                <a:ea typeface="Calibri" panose="020F0502020204030204" pitchFamily="34" charset="0"/>
              </a:rPr>
              <a:t>mor</a:t>
            </a:r>
            <a:r>
              <a:rPr lang="id-ID" dirty="0">
                <a:solidFill>
                  <a:schemeClr val="tx1"/>
                </a:solidFill>
                <a:latin typeface="Times New Roman" panose="02020603050405020304" pitchFamily="18" charset="0"/>
                <a:ea typeface="Calibri" panose="020F0502020204030204" pitchFamily="34" charset="0"/>
              </a:rPr>
              <a:t>: 42/KMA/SK/III/2014 tentang Penetapan Hakim Agung dengan Kinerja Penanganan Perkara Tertinggi pada Semester Kedua Tahun 2013</a:t>
            </a:r>
            <a:endParaRPr lang="id-ID" dirty="0">
              <a:solidFill>
                <a:schemeClr val="tx1"/>
              </a:solidFill>
            </a:endParaRPr>
          </a:p>
        </p:txBody>
      </p:sp>
    </p:spTree>
    <p:extLst>
      <p:ext uri="{BB962C8B-B14F-4D97-AF65-F5344CB8AC3E}">
        <p14:creationId xmlns="" xmlns:p14="http://schemas.microsoft.com/office/powerpoint/2010/main" val="3058318759"/>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87</a:t>
            </a:fld>
            <a:endParaRPr lang="en-US">
              <a:solidFill>
                <a:prstClr val="white"/>
              </a:solidFill>
            </a:endParaRPr>
          </a:p>
        </p:txBody>
      </p:sp>
      <p:sp>
        <p:nvSpPr>
          <p:cNvPr id="6" name="Rounded Rectangle 5"/>
          <p:cNvSpPr/>
          <p:nvPr/>
        </p:nvSpPr>
        <p:spPr>
          <a:xfrm>
            <a:off x="3166180" y="707112"/>
            <a:ext cx="2866541" cy="697423"/>
          </a:xfrm>
          <a:prstGeom prst="roundRect">
            <a:avLst/>
          </a:prstGeom>
        </p:spPr>
        <p:style>
          <a:lnRef idx="0">
            <a:schemeClr val="accent6"/>
          </a:lnRef>
          <a:fillRef idx="3">
            <a:schemeClr val="accent6"/>
          </a:fillRef>
          <a:effectRef idx="3">
            <a:schemeClr val="accent6"/>
          </a:effectRef>
          <a:fontRef idx="minor">
            <a:schemeClr val="lt1"/>
          </a:fontRef>
        </p:style>
        <p:txBody>
          <a:bodyPr rtlCol="0" anchor="t"/>
          <a:lstStyle/>
          <a:p>
            <a:r>
              <a:rPr lang="id-ID" sz="2400" b="1" dirty="0" smtClean="0"/>
              <a:t>2. Budaya Pelayanan Prima </a:t>
            </a:r>
            <a:endParaRPr lang="id-ID" sz="2400" b="1" dirty="0"/>
          </a:p>
        </p:txBody>
      </p:sp>
      <p:sp>
        <p:nvSpPr>
          <p:cNvPr id="5" name="Rectangle 4"/>
          <p:cNvSpPr/>
          <p:nvPr/>
        </p:nvSpPr>
        <p:spPr>
          <a:xfrm>
            <a:off x="931984" y="1652962"/>
            <a:ext cx="7552592" cy="59093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marL="342900" lvl="0" indent="-342900" algn="just">
              <a:lnSpc>
                <a:spcPct val="150000"/>
              </a:lnSpc>
              <a:spcAft>
                <a:spcPts val="0"/>
              </a:spcAft>
              <a:buFont typeface="+mj-lt"/>
              <a:buAutoNum type="alphaLcPeriod"/>
            </a:pPr>
            <a:r>
              <a:rPr lang="id-ID" dirty="0">
                <a:latin typeface="Times New Roman" panose="02020603050405020304" pitchFamily="18" charset="0"/>
                <a:ea typeface="Calibri" panose="020F0502020204030204" pitchFamily="34" charset="0"/>
                <a:cs typeface="Times New Roman" panose="02020603050405020304" pitchFamily="18" charset="0"/>
              </a:rPr>
              <a:t>Telah dilakukan pelayanan secara terpadu/terintegrasi melalui sarana layanan berupa:</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a:latin typeface="Times New Roman" panose="02020603050405020304" pitchFamily="18" charset="0"/>
                <a:ea typeface="Calibri" panose="020F0502020204030204" pitchFamily="34" charset="0"/>
                <a:cs typeface="Times New Roman" panose="02020603050405020304" pitchFamily="18" charset="0"/>
              </a:rPr>
              <a:t>Adanya Meja 1, Meja 2 dan Meja 3 dalam Pelayanan Perkara;</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a:latin typeface="Times New Roman" panose="02020603050405020304" pitchFamily="18" charset="0"/>
                <a:ea typeface="Calibri" panose="020F0502020204030204" pitchFamily="34" charset="0"/>
                <a:cs typeface="Times New Roman" panose="02020603050405020304" pitchFamily="18" charset="0"/>
              </a:rPr>
              <a:t>Layanan Sidang Keliling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Terpadu</a:t>
            </a:r>
            <a:r>
              <a:rPr lang="id-ID" dirty="0">
                <a:latin typeface="Times New Roman" panose="02020603050405020304" pitchFamily="18" charset="0"/>
                <a:ea typeface="Calibri" panose="020F0502020204030204" pitchFamily="34" charset="0"/>
                <a:cs typeface="Times New Roman" panose="02020603050405020304" pitchFamily="18" charset="0"/>
              </a:rPr>
              <a:t>;</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a:latin typeface="Times New Roman" panose="02020603050405020304" pitchFamily="18" charset="0"/>
                <a:ea typeface="Calibri" panose="020F0502020204030204" pitchFamily="34" charset="0"/>
                <a:cs typeface="Times New Roman" panose="02020603050405020304" pitchFamily="18" charset="0"/>
              </a:rPr>
              <a:t>DESK INFO, LEAFLET.</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eriod"/>
            </a:pPr>
            <a:r>
              <a:rPr lang="id-ID" dirty="0">
                <a:latin typeface="Times New Roman" panose="02020603050405020304" pitchFamily="18" charset="0"/>
                <a:ea typeface="Calibri" panose="020F0502020204030204" pitchFamily="34" charset="0"/>
                <a:cs typeface="Times New Roman" panose="02020603050405020304" pitchFamily="18" charset="0"/>
              </a:rPr>
              <a:t>Telah terdapat bukti inovasi pelayanan yang diciptakan dan bermanfaat bagi penerima pelayanan dengan ditetapkan:</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a:latin typeface="Times New Roman" panose="02020603050405020304" pitchFamily="18" charset="0"/>
                <a:ea typeface="Calibri" panose="020F0502020204030204" pitchFamily="34" charset="0"/>
                <a:cs typeface="Times New Roman" panose="02020603050405020304" pitchFamily="18" charset="0"/>
              </a:rPr>
              <a:t>SK Panitera M</a:t>
            </a:r>
            <a:r>
              <a:rPr lang="en-US" dirty="0" err="1">
                <a:latin typeface="Times New Roman" panose="02020603050405020304" pitchFamily="18" charset="0"/>
                <a:ea typeface="Calibri" panose="020F0502020204030204" pitchFamily="34" charset="0"/>
                <a:cs typeface="Times New Roman" panose="02020603050405020304" pitchFamily="18" charset="0"/>
              </a:rPr>
              <a:t>ahkamah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Agung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id-ID" dirty="0">
                <a:latin typeface="Times New Roman" panose="02020603050405020304" pitchFamily="18" charset="0"/>
                <a:ea typeface="Calibri" panose="020F0502020204030204" pitchFamily="34" charset="0"/>
                <a:cs typeface="Times New Roman" panose="02020603050405020304" pitchFamily="18" charset="0"/>
              </a:rPr>
              <a:t>RI No : 159-a/PAN/SK/IV/2012 tentang  Standar Layanan Informasi "</a:t>
            </a:r>
            <a:r>
              <a:rPr lang="id-ID" i="1" dirty="0">
                <a:latin typeface="Times New Roman" panose="02020603050405020304" pitchFamily="18" charset="0"/>
                <a:ea typeface="Calibri" panose="020F0502020204030204" pitchFamily="34" charset="0"/>
                <a:cs typeface="Times New Roman" panose="02020603050405020304" pitchFamily="18" charset="0"/>
              </a:rPr>
              <a:t>One Day Publish</a:t>
            </a:r>
            <a:r>
              <a:rPr lang="id-ID" dirty="0">
                <a:latin typeface="Times New Roman" panose="02020603050405020304" pitchFamily="18" charset="0"/>
                <a:ea typeface="Calibri" panose="020F0502020204030204" pitchFamily="34" charset="0"/>
                <a:cs typeface="Times New Roman" panose="02020603050405020304" pitchFamily="18" charset="0"/>
              </a:rPr>
              <a:t>" pada Kepaniteraan MA-RI.</a:t>
            </a:r>
            <a:endParaRPr lang="id-ID" sz="1600" dirty="0">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a:latin typeface="Times New Roman" panose="02020603050405020304" pitchFamily="18" charset="0"/>
                <a:ea typeface="Calibri" panose="020F0502020204030204" pitchFamily="34" charset="0"/>
                <a:cs typeface="Times New Roman" panose="02020603050405020304" pitchFamily="18" charset="0"/>
              </a:rPr>
              <a:t>Sidang </a:t>
            </a:r>
            <a:r>
              <a:rPr lang="id-ID" dirty="0" smtClean="0">
                <a:latin typeface="Times New Roman" panose="02020603050405020304" pitchFamily="18" charset="0"/>
                <a:ea typeface="Calibri" panose="020F0502020204030204" pitchFamily="34" charset="0"/>
                <a:cs typeface="Times New Roman" panose="02020603050405020304" pitchFamily="18" charset="0"/>
              </a:rPr>
              <a:t>Keliling.</a:t>
            </a:r>
            <a:endParaRPr lang="id-ID" sz="1600" dirty="0" smtClean="0">
              <a:latin typeface="Calibri" panose="020F0502020204030204" pitchFamily="34" charset="0"/>
              <a:ea typeface="Calibri" panose="020F0502020204030204" pitchFamily="34" charset="0"/>
              <a:cs typeface="Times New Roman" panose="02020603050405020304" pitchFamily="18" charset="0"/>
            </a:endParaRPr>
          </a:p>
          <a:p>
            <a:pPr marL="800082" lvl="1" indent="-342900" algn="just">
              <a:lnSpc>
                <a:spcPct val="150000"/>
              </a:lnSpc>
              <a:buFont typeface="+mj-lt"/>
              <a:buAutoNum type="arabicParenR"/>
            </a:pPr>
            <a:r>
              <a:rPr lang="id-ID" dirty="0" smtClean="0">
                <a:latin typeface="Times New Roman" panose="02020603050405020304" pitchFamily="18" charset="0"/>
                <a:ea typeface="Calibri" panose="020F0502020204030204" pitchFamily="34" charset="0"/>
              </a:rPr>
              <a:t>Pos </a:t>
            </a:r>
            <a:r>
              <a:rPr lang="id-ID" dirty="0">
                <a:latin typeface="Times New Roman" panose="02020603050405020304" pitchFamily="18" charset="0"/>
                <a:ea typeface="Calibri" panose="020F0502020204030204" pitchFamily="34" charset="0"/>
              </a:rPr>
              <a:t>Pelayanan Hukum, Peraturan MA Nomor 1 Tahun 2014 Tentang Pedoman Pemberian Layanan Hukum Bagi Masyarakat Tidak mampu serta biayanya.</a:t>
            </a:r>
            <a:endParaRPr lang="id-ID" dirty="0"/>
          </a:p>
        </p:txBody>
      </p:sp>
    </p:spTree>
    <p:extLst>
      <p:ext uri="{BB962C8B-B14F-4D97-AF65-F5344CB8AC3E}">
        <p14:creationId xmlns="" xmlns:p14="http://schemas.microsoft.com/office/powerpoint/2010/main" val="946294214"/>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normAutofit fontScale="90000"/>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88</a:t>
            </a:fld>
            <a:endParaRPr lang="en-US">
              <a:solidFill>
                <a:prstClr val="white"/>
              </a:solidFill>
            </a:endParaRPr>
          </a:p>
        </p:txBody>
      </p:sp>
      <p:graphicFrame>
        <p:nvGraphicFramePr>
          <p:cNvPr id="2" name="Diagram 1"/>
          <p:cNvGraphicFramePr/>
          <p:nvPr>
            <p:extLst>
              <p:ext uri="{D42A27DB-BD31-4B8C-83A1-F6EECF244321}">
                <p14:modId xmlns="" xmlns:p14="http://schemas.microsoft.com/office/powerpoint/2010/main" val="2068354895"/>
              </p:ext>
            </p:extLst>
          </p:nvPr>
        </p:nvGraphicFramePr>
        <p:xfrm>
          <a:off x="1279910" y="1153619"/>
          <a:ext cx="706593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869655887"/>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89</a:t>
            </a:fld>
            <a:endParaRPr lang="en-US">
              <a:solidFill>
                <a:prstClr val="white"/>
              </a:solidFill>
            </a:endParaRPr>
          </a:p>
        </p:txBody>
      </p:sp>
      <p:graphicFrame>
        <p:nvGraphicFramePr>
          <p:cNvPr id="5" name="Diagram 4"/>
          <p:cNvGraphicFramePr/>
          <p:nvPr>
            <p:extLst>
              <p:ext uri="{D42A27DB-BD31-4B8C-83A1-F6EECF244321}">
                <p14:modId xmlns="" xmlns:p14="http://schemas.microsoft.com/office/powerpoint/2010/main" val="3846855977"/>
              </p:ext>
            </p:extLst>
          </p:nvPr>
        </p:nvGraphicFramePr>
        <p:xfrm>
          <a:off x="2295040" y="1253359"/>
          <a:ext cx="639176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405538" y="643184"/>
            <a:ext cx="4400874" cy="503695"/>
          </a:xfrm>
          <a:prstGeom prst="roundRect">
            <a:avLst/>
          </a:prstGeom>
        </p:spPr>
        <p:style>
          <a:lnRef idx="0">
            <a:schemeClr val="accent6"/>
          </a:lnRef>
          <a:fillRef idx="3">
            <a:schemeClr val="accent6"/>
          </a:fillRef>
          <a:effectRef idx="3">
            <a:schemeClr val="accent6"/>
          </a:effectRef>
          <a:fontRef idx="minor">
            <a:schemeClr val="lt1"/>
          </a:fontRef>
        </p:style>
        <p:txBody>
          <a:bodyPr rtlCol="0" anchor="t"/>
          <a:lstStyle/>
          <a:p>
            <a:pPr lvl="0"/>
            <a:r>
              <a:rPr lang="id-ID" sz="2400" b="1" dirty="0"/>
              <a:t>4</a:t>
            </a:r>
            <a:r>
              <a:rPr lang="id-ID" sz="2400" b="1" dirty="0" smtClean="0"/>
              <a:t>. </a:t>
            </a:r>
            <a:r>
              <a:rPr lang="id-ID" sz="2400" b="1" dirty="0"/>
              <a:t>Penilaian Kepuasan terhadap Pelayanan</a:t>
            </a:r>
          </a:p>
        </p:txBody>
      </p:sp>
    </p:spTree>
    <p:extLst>
      <p:ext uri="{BB962C8B-B14F-4D97-AF65-F5344CB8AC3E}">
        <p14:creationId xmlns="" xmlns:p14="http://schemas.microsoft.com/office/powerpoint/2010/main" val="1011047263"/>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
            <a:ext cx="8305800" cy="790575"/>
          </a:xfrm>
          <a:prstGeom prst="rect">
            <a:avLst/>
          </a:prstGeom>
        </p:spPr>
        <p:txBody>
          <a:bodyPr/>
          <a:lstStyle/>
          <a:p>
            <a:r>
              <a:rPr lang="en-US" dirty="0" smtClean="0"/>
              <a:t>HASIL (40)</a:t>
            </a:r>
            <a:endParaRPr lang="en-US" dirty="0"/>
          </a:p>
        </p:txBody>
      </p:sp>
      <p:graphicFrame>
        <p:nvGraphicFramePr>
          <p:cNvPr id="11" name="Content Placeholder 10"/>
          <p:cNvGraphicFramePr>
            <a:graphicFrameLocks noGrp="1"/>
          </p:cNvGraphicFramePr>
          <p:nvPr>
            <p:ph idx="1"/>
          </p:nvPr>
        </p:nvGraphicFramePr>
        <p:xfrm>
          <a:off x="1435100" y="14478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p:cNvSpPr>
            <a:spLocks noGrp="1"/>
          </p:cNvSpPr>
          <p:nvPr>
            <p:ph type="ftr" sz="quarter" idx="11"/>
          </p:nvPr>
        </p:nvSpPr>
        <p:spPr>
          <a:xfrm>
            <a:off x="3124200" y="6356358"/>
            <a:ext cx="2895600" cy="365125"/>
          </a:xfrm>
          <a:prstGeom prst="rect">
            <a:avLst/>
          </a:prstGeom>
        </p:spPr>
        <p:txBody>
          <a:bodyPr/>
          <a:lstStyle/>
          <a:p>
            <a:endParaRPr lang="en-US" dirty="0"/>
          </a:p>
        </p:txBody>
      </p:sp>
      <p:sp>
        <p:nvSpPr>
          <p:cNvPr id="3" name="Slide Number Placeholder 2"/>
          <p:cNvSpPr>
            <a:spLocks noGrp="1"/>
          </p:cNvSpPr>
          <p:nvPr>
            <p:ph type="sldNum" sz="quarter" idx="12"/>
          </p:nvPr>
        </p:nvSpPr>
        <p:spPr>
          <a:xfrm>
            <a:off x="8450188" y="6214977"/>
            <a:ext cx="632048" cy="576262"/>
          </a:xfrm>
          <a:prstGeom prst="rect">
            <a:avLst/>
          </a:prstGeom>
        </p:spPr>
        <p:txBody>
          <a:bodyPr/>
          <a:lstStyle/>
          <a:p>
            <a:fld id="{93CD13CE-ED9A-4BCF-8DBC-3F79D1D2C13C}" type="slidenum">
              <a:rPr lang="en-US" smtClean="0"/>
              <a:pPr/>
              <a:t>9</a:t>
            </a:fld>
            <a:endParaRPr lang="en-US" dirty="0"/>
          </a:p>
        </p:txBody>
      </p:sp>
      <p:sp>
        <p:nvSpPr>
          <p:cNvPr id="9" name="TextBox 8"/>
          <p:cNvSpPr txBox="1"/>
          <p:nvPr/>
        </p:nvSpPr>
        <p:spPr>
          <a:xfrm>
            <a:off x="871871" y="1477926"/>
            <a:ext cx="1162983" cy="369332"/>
          </a:xfrm>
          <a:prstGeom prst="rect">
            <a:avLst/>
          </a:prstGeom>
          <a:noFill/>
        </p:spPr>
        <p:txBody>
          <a:bodyPr wrap="square" rtlCol="0">
            <a:spAutoFit/>
          </a:bodyPr>
          <a:lstStyle/>
          <a:p>
            <a:r>
              <a:rPr lang="en-US" dirty="0" smtClean="0"/>
              <a:t>20</a:t>
            </a:r>
            <a:endParaRPr lang="en-US" dirty="0"/>
          </a:p>
        </p:txBody>
      </p:sp>
    </p:spTree>
    <p:extLst>
      <p:ext uri="{BB962C8B-B14F-4D97-AF65-F5344CB8AC3E}">
        <p14:creationId xmlns="" xmlns:p14="http://schemas.microsoft.com/office/powerpoint/2010/main" val="3308555814"/>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5538" y="-112492"/>
            <a:ext cx="7671662" cy="755672"/>
          </a:xfrm>
        </p:spPr>
        <p:txBody>
          <a:bodyPr/>
          <a:lstStyle/>
          <a:p>
            <a:r>
              <a:rPr lang="id-ID" dirty="0" smtClean="0"/>
              <a:t>AREA VIII : PENINGKATAN KUALITAS PELAYANAN PUBLIK</a:t>
            </a:r>
            <a:endParaRPr lang="id-ID" dirty="0"/>
          </a:p>
        </p:txBody>
      </p:sp>
      <p:sp>
        <p:nvSpPr>
          <p:cNvPr id="4" name="Slide Number Placeholder 3"/>
          <p:cNvSpPr>
            <a:spLocks noGrp="1"/>
          </p:cNvSpPr>
          <p:nvPr>
            <p:ph type="sldNum" sz="quarter" idx="12"/>
          </p:nvPr>
        </p:nvSpPr>
        <p:spPr/>
        <p:txBody>
          <a:bodyPr/>
          <a:lstStyle/>
          <a:p>
            <a:pPr>
              <a:defRPr/>
            </a:pPr>
            <a:fld id="{24A1455A-1174-4134-A4F9-D4D5CAFC45C0}" type="slidenum">
              <a:rPr lang="en-US" smtClean="0">
                <a:solidFill>
                  <a:prstClr val="white"/>
                </a:solidFill>
              </a:rPr>
              <a:pPr>
                <a:defRPr/>
              </a:pPr>
              <a:t>90</a:t>
            </a:fld>
            <a:endParaRPr lang="en-US">
              <a:solidFill>
                <a:prstClr val="white"/>
              </a:solidFill>
            </a:endParaRPr>
          </a:p>
        </p:txBody>
      </p:sp>
      <p:graphicFrame>
        <p:nvGraphicFramePr>
          <p:cNvPr id="6" name="Diagram 5"/>
          <p:cNvGraphicFramePr/>
          <p:nvPr>
            <p:extLst>
              <p:ext uri="{D42A27DB-BD31-4B8C-83A1-F6EECF244321}">
                <p14:modId xmlns="" xmlns:p14="http://schemas.microsoft.com/office/powerpoint/2010/main" val="646689308"/>
              </p:ext>
            </p:extLst>
          </p:nvPr>
        </p:nvGraphicFramePr>
        <p:xfrm>
          <a:off x="1768099" y="1439334"/>
          <a:ext cx="691870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405546" y="643184"/>
            <a:ext cx="3662767" cy="503695"/>
          </a:xfrm>
          <a:prstGeom prst="roundRect">
            <a:avLst/>
          </a:prstGeom>
        </p:spPr>
        <p:style>
          <a:lnRef idx="0">
            <a:schemeClr val="accent6"/>
          </a:lnRef>
          <a:fillRef idx="3">
            <a:schemeClr val="accent6"/>
          </a:fillRef>
          <a:effectRef idx="3">
            <a:schemeClr val="accent6"/>
          </a:effectRef>
          <a:fontRef idx="minor">
            <a:schemeClr val="lt1"/>
          </a:fontRef>
        </p:style>
        <p:txBody>
          <a:bodyPr rtlCol="0" anchor="t"/>
          <a:lstStyle/>
          <a:p>
            <a:pPr lvl="0"/>
            <a:r>
              <a:rPr lang="id-ID" sz="2400" b="1" dirty="0" smtClean="0"/>
              <a:t>5. </a:t>
            </a:r>
            <a:r>
              <a:rPr lang="id-ID" sz="2400" b="1" dirty="0"/>
              <a:t>Pemanfaatan Teknologi Informasi</a:t>
            </a:r>
          </a:p>
        </p:txBody>
      </p:sp>
    </p:spTree>
    <p:extLst>
      <p:ext uri="{BB962C8B-B14F-4D97-AF65-F5344CB8AC3E}">
        <p14:creationId xmlns="" xmlns:p14="http://schemas.microsoft.com/office/powerpoint/2010/main" val="174278584"/>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68188"/>
            <a:ext cx="7772400" cy="2707038"/>
          </a:xfrm>
        </p:spPr>
        <p:txBody>
          <a:bodyPr/>
          <a:lstStyle/>
          <a:p>
            <a:endParaRPr lang="en-US" dirty="0"/>
          </a:p>
        </p:txBody>
      </p:sp>
      <p:sp>
        <p:nvSpPr>
          <p:cNvPr id="3" name="Subtitle 2"/>
          <p:cNvSpPr>
            <a:spLocks noGrp="1"/>
          </p:cNvSpPr>
          <p:nvPr>
            <p:ph type="subTitle" idx="1"/>
          </p:nvPr>
        </p:nvSpPr>
        <p:spPr>
          <a:xfrm>
            <a:off x="0" y="5593278"/>
            <a:ext cx="9144000" cy="700644"/>
          </a:xfrm>
        </p:spPr>
        <p:txBody>
          <a:bodyPr/>
          <a:lstStyle/>
          <a:p>
            <a:r>
              <a:rPr lang="en-US" b="1" i="1" dirty="0" smtClean="0">
                <a:latin typeface="Algerian" pitchFamily="82" charset="0"/>
              </a:rPr>
              <a:t>BERSATU KITA TEGUH-BERCERAI KITA RUNTUH</a:t>
            </a:r>
            <a:endParaRPr lang="en-US" b="1" i="1" dirty="0">
              <a:latin typeface="Algerian" pitchFamily="82" charset="0"/>
            </a:endParaRPr>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91</a:t>
            </a:fld>
            <a:endParaRPr lang="en-US"/>
          </a:p>
        </p:txBody>
      </p:sp>
      <p:pic>
        <p:nvPicPr>
          <p:cNvPr id="1026" name="Picture 2" descr="C:\Users\Public\Pictures\Sample Pictures\Penguins.jpg"/>
          <p:cNvPicPr>
            <a:picLocks noChangeAspect="1" noChangeArrowheads="1"/>
          </p:cNvPicPr>
          <p:nvPr/>
        </p:nvPicPr>
        <p:blipFill>
          <a:blip r:embed="rId2" cstate="print"/>
          <a:srcRect/>
          <a:stretch>
            <a:fillRect/>
          </a:stretch>
        </p:blipFill>
        <p:spPr bwMode="auto">
          <a:xfrm>
            <a:off x="0" y="617522"/>
            <a:ext cx="9286504" cy="4797631"/>
          </a:xfrm>
          <a:prstGeom prst="rect">
            <a:avLst/>
          </a:prstGeom>
          <a:noFill/>
        </p:spPr>
      </p:pic>
    </p:spTree>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02235"/>
            <a:ext cx="7772400" cy="1470025"/>
          </a:xfrm>
        </p:spPr>
        <p:txBody>
          <a:bodyPr/>
          <a:lstStyle/>
          <a:p>
            <a:pPr algn="ctr"/>
            <a:r>
              <a:rPr lang="en-AU" sz="5400" dirty="0" smtClean="0">
                <a:solidFill>
                  <a:schemeClr val="bg1"/>
                </a:solidFill>
              </a:rPr>
              <a:t>TERIMAKASIH</a:t>
            </a:r>
            <a:endParaRPr lang="en-AU" sz="5400" dirty="0">
              <a:solidFill>
                <a:schemeClr val="bg1"/>
              </a:solidFill>
            </a:endParaRPr>
          </a:p>
        </p:txBody>
      </p:sp>
      <p:sp>
        <p:nvSpPr>
          <p:cNvPr id="3" name="Subtitle 2"/>
          <p:cNvSpPr>
            <a:spLocks noGrp="1"/>
          </p:cNvSpPr>
          <p:nvPr>
            <p:ph type="subTitle" idx="1"/>
          </p:nvPr>
        </p:nvSpPr>
        <p:spPr>
          <a:xfrm>
            <a:off x="1571172" y="3782562"/>
            <a:ext cx="6400800" cy="587829"/>
          </a:xfrm>
        </p:spPr>
        <p:txBody>
          <a:bodyPr/>
          <a:lstStyle/>
          <a:p>
            <a:r>
              <a:rPr lang="en-AU" b="1" i="1" dirty="0" smtClean="0">
                <a:solidFill>
                  <a:schemeClr val="bg1"/>
                </a:solidFill>
              </a:rPr>
              <a:t>TIADA SUKSES TANPA PERJUANGAN</a:t>
            </a:r>
            <a:endParaRPr lang="en-AU" b="1" i="1" dirty="0">
              <a:solidFill>
                <a:schemeClr val="bg1"/>
              </a:solidFill>
            </a:endParaRPr>
          </a:p>
        </p:txBody>
      </p:sp>
      <p:sp>
        <p:nvSpPr>
          <p:cNvPr id="4" name="Slide Number Placeholder 3"/>
          <p:cNvSpPr>
            <a:spLocks noGrp="1"/>
          </p:cNvSpPr>
          <p:nvPr>
            <p:ph type="sldNum" sz="quarter" idx="12"/>
          </p:nvPr>
        </p:nvSpPr>
        <p:spPr/>
        <p:txBody>
          <a:bodyPr/>
          <a:lstStyle/>
          <a:p>
            <a:pPr>
              <a:defRPr/>
            </a:pPr>
            <a:fld id="{70DAE00A-A886-47F5-808A-106A902AC155}" type="slidenum">
              <a:rPr lang="en-US" smtClean="0"/>
              <a:pPr>
                <a:defRPr/>
              </a:pPr>
              <a:t>92</a:t>
            </a:fld>
            <a:endParaRPr lang="en-US"/>
          </a:p>
        </p:txBody>
      </p:sp>
    </p:spTree>
    <p:extLst>
      <p:ext uri="{BB962C8B-B14F-4D97-AF65-F5344CB8AC3E}">
        <p14:creationId xmlns="" xmlns:p14="http://schemas.microsoft.com/office/powerpoint/2010/main" val="1674939266"/>
      </p:ext>
    </p:extLst>
  </p:cSld>
  <p:clrMapOvr>
    <a:masterClrMapping/>
  </p:clrMapOvr>
  <p:transition spd="med">
    <p:fad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2084</TotalTime>
  <Words>5947</Words>
  <Application>Microsoft Office PowerPoint</Application>
  <PresentationFormat>On-screen Show (4:3)</PresentationFormat>
  <Paragraphs>771</Paragraphs>
  <Slides>92</Slides>
  <Notes>4</Notes>
  <HiddenSlides>0</HiddenSlides>
  <MMClips>0</MMClips>
  <ScaleCrop>false</ScaleCrop>
  <HeadingPairs>
    <vt:vector size="4" baseType="variant">
      <vt:variant>
        <vt:lpstr>Theme</vt:lpstr>
      </vt:variant>
      <vt:variant>
        <vt:i4>2</vt:i4>
      </vt:variant>
      <vt:variant>
        <vt:lpstr>Slide Titles</vt:lpstr>
      </vt:variant>
      <vt:variant>
        <vt:i4>92</vt:i4>
      </vt:variant>
    </vt:vector>
  </HeadingPairs>
  <TitlesOfParts>
    <vt:vector size="94" baseType="lpstr">
      <vt:lpstr>Office Theme</vt:lpstr>
      <vt:lpstr>Solstice</vt:lpstr>
      <vt:lpstr>Slide 1</vt:lpstr>
      <vt:lpstr>RAPAT KOORDINASI &amp; PEMBINAAN SEKRETARIS TK BANDING se-INDONESIA Badiklat – Megamendung, Rabu 31 Agustus 2016</vt:lpstr>
      <vt:lpstr>REFORMASI BIROKRASI</vt:lpstr>
      <vt:lpstr>Sasaran Reformasi Birokrasi</vt:lpstr>
      <vt:lpstr>Tujuan ber – RB :</vt:lpstr>
      <vt:lpstr>Langkah-langkah Reformasi Birokrasi</vt:lpstr>
      <vt:lpstr>Kerangka Logis Evaluasi RB (Internal dan Eksternal)</vt:lpstr>
      <vt:lpstr>PENGUNGKIT (60%) </vt:lpstr>
      <vt:lpstr>HASIL (40)</vt:lpstr>
      <vt:lpstr>PROSES BISNIS PELAKSANAAN REFORMASI BIROKRASI</vt:lpstr>
      <vt:lpstr>PELAKSANAAN REFORMASI BIROKRASI YANG TELAH OPTIMAL DI MAHKAMAH AGUNG</vt:lpstr>
      <vt:lpstr>PERKEMBANGAN REFORMASI BIROKRASI MA (KEUNGGULAN)</vt:lpstr>
      <vt:lpstr>PERKEMBANGAN REFORMASI BIROKRASI MA (KEUNGGULAN)</vt:lpstr>
      <vt:lpstr>FOKUS KE DEPAN</vt:lpstr>
      <vt:lpstr>HAMBATAN/Kendala: #Perubahan MINDSET#</vt:lpstr>
      <vt:lpstr>KENDALA</vt:lpstr>
      <vt:lpstr>PROSES PELAKSANAAN REFORMASI BIROKRASI </vt:lpstr>
      <vt:lpstr>Metodologi Evaluasi</vt:lpstr>
      <vt:lpstr>Pelaksanaan Survei</vt:lpstr>
      <vt:lpstr>DASAR HUKUM PEMBENTUKAN MA RI</vt:lpstr>
      <vt:lpstr>VISI, MISI DAN NILAI-NILAI UTAMA  BADAN PERADILAN</vt:lpstr>
      <vt:lpstr>Slide 22</vt:lpstr>
      <vt:lpstr>TUPOKSI MAHKAMAH AGUNG RI</vt:lpstr>
      <vt:lpstr>TUPOKSI MAHKAMAH AGUNG RI</vt:lpstr>
      <vt:lpstr>RENSTRA MAHKAMAH AGUNG RI</vt:lpstr>
      <vt:lpstr>LAPORAN REALISASI ANGGARAN MA RI TA 2015 </vt:lpstr>
      <vt:lpstr>BLUEPRINT MA RI</vt:lpstr>
      <vt:lpstr>Capaian Kinerja Badilum Berdasar  Monev Kemenkeu </vt:lpstr>
      <vt:lpstr>Statistik Perkara Perdata Pengadilan  Negeri dalam Pengadilan Tinggi Tahun 2015 </vt:lpstr>
      <vt:lpstr>Statistik Perkara Pidana Pengadilan Negeri dalam Pengadilan Tinggi Tahun 2015 </vt:lpstr>
      <vt:lpstr>Grafik Perkara Pidana Pengadilan Negeri dalam Pengadilan Tinggi Tahun 2015 </vt:lpstr>
      <vt:lpstr>Rincian Rasio Produktivitas Memutus dan Sisa Perkara Tahun 2015 </vt:lpstr>
      <vt:lpstr>Data Keadaan Perkara MA RI Periode 2004-2015 </vt:lpstr>
      <vt:lpstr>REFORMASI BIROKRASI MA-RI 2013&amp;2014 (Evaluated) (2015 - self assessment)</vt:lpstr>
      <vt:lpstr>HASIL  LKE PMPRB MA RI APRIL 2016</vt:lpstr>
      <vt:lpstr>HASIL  LKE PMPRB MA RI APRIL 2016</vt:lpstr>
      <vt:lpstr>PERKEMBANGAN REFORMASI BIROKRASI MA (KEUNGGULAN)</vt:lpstr>
      <vt:lpstr>PERKEMBANGAN REFORMASI BIROKRASI MA (KEUNGGULAN)</vt:lpstr>
      <vt:lpstr>ANALISIS PEMECAHAN MASALAH-SWOT</vt:lpstr>
      <vt:lpstr>VISI MISI 4 LINGKUNGAN PERADILAN =&gt; VISI MISI ESSELON 1 =&gt; VISI MISI MA =&gt; NAWACITA</vt:lpstr>
      <vt:lpstr>IMPLEMENTASI DAN CAPAIAN RB  DI MAHKAMAH AGUNG</vt:lpstr>
      <vt:lpstr>2. Road Map Reformasi Birokrasi</vt:lpstr>
      <vt:lpstr>3. Pemantauan dan Evaluasi Reformasi Birokrasi </vt:lpstr>
      <vt:lpstr>3. Pemantauan dan Evaluasi Reformasi Birokrasi </vt:lpstr>
      <vt:lpstr>4. Perubahan Pola Pikir dan Budaya Kinerja</vt:lpstr>
      <vt:lpstr>AREA II : PENATAAN PERATURAN PERUNDANG-UNDANGAN</vt:lpstr>
      <vt:lpstr>AREA II : PENATAAN PERATURAN PERUNDANG-UNDANGAN</vt:lpstr>
      <vt:lpstr>AREA II : PENATAAN PERATURAN PERUNDANG-UNDANGAN</vt:lpstr>
      <vt:lpstr>AREA II : PENATAAN PERATURAN PERUNDANG-UNDANGAN</vt:lpstr>
      <vt:lpstr>AREA III : PENATAAN DAN PENGUATAN ORGANISASI</vt:lpstr>
      <vt:lpstr>AREA III : PENATAAN DAN PENGUATAN ORGANISASI</vt:lpstr>
      <vt:lpstr>AREA IV : PENATAAN TATALAKSANA</vt:lpstr>
      <vt:lpstr>AREA IV : PENATAAN TATALAKSANA</vt:lpstr>
      <vt:lpstr>AREA IV : PENATAAN TATALAKSANA</vt:lpstr>
      <vt:lpstr>AREA IV : PENATAAN TATALAKSANA</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 : PENATAAN SISTEM MANAJEMEN SDM </vt:lpstr>
      <vt:lpstr>AREA VI : PENGUATAN AKUNTABILITAS</vt:lpstr>
      <vt:lpstr>AREA VI : PENGUATAN AKUNTABILITAS</vt:lpstr>
      <vt:lpstr>AREA VI : PENGUATAN AKUNTABILITAS</vt:lpstr>
      <vt:lpstr>AREA VII : PENGUATAN PENGAWASAN</vt:lpstr>
      <vt:lpstr>AREA VII : PENGUATAN PENGAWASAN</vt:lpstr>
      <vt:lpstr>AREA VII : PENGUATAN PENGAWASAN</vt:lpstr>
      <vt:lpstr>AREA VII : PENGUATAN PENGAWASAN</vt:lpstr>
      <vt:lpstr>AREA VII : PENGUATAN PENGAWASAN</vt:lpstr>
      <vt:lpstr>AREA VII : PENGUATAN PENGAWASAN</vt:lpstr>
      <vt:lpstr>AREA VIII : PENINGKATAN KUALITAS PELAYANAN PUBLIK</vt:lpstr>
      <vt:lpstr>AREA VIII : PENINGKATAN KUALITAS PELAYANAN PUBLIK</vt:lpstr>
      <vt:lpstr>AREA VIII : PENINGKATAN KUALITAS PELAYANAN PUBLIK</vt:lpstr>
      <vt:lpstr>AREA VIII : PENINGKATAN KUALITAS PELAYANAN PUBLIK</vt:lpstr>
      <vt:lpstr>AREA VIII : PENINGKATAN KUALITAS PELAYANAN PUBLIK</vt:lpstr>
      <vt:lpstr>AREA VIII : PENINGKATAN KUALITAS PELAYANAN PUBLIK</vt:lpstr>
      <vt:lpstr>AREA VIII : PENINGKATAN KUALITAS PELAYANAN PUBLIK</vt:lpstr>
      <vt:lpstr>AREA VIII : PENINGKATAN KUALITAS PELAYANAN PUBLIK</vt:lpstr>
      <vt:lpstr>Slide 91</vt:lpstr>
      <vt:lpstr>TERIMAKASIH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Galih Hadiwijaya</dc:creator>
  <cp:lastModifiedBy>TravelMate</cp:lastModifiedBy>
  <cp:revision>211</cp:revision>
  <dcterms:created xsi:type="dcterms:W3CDTF">2014-10-26T09:21:28Z</dcterms:created>
  <dcterms:modified xsi:type="dcterms:W3CDTF">2016-08-31T07:04:09Z</dcterms:modified>
</cp:coreProperties>
</file>